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7" r:id="rId1"/>
  </p:sldMasterIdLst>
  <p:notesMasterIdLst>
    <p:notesMasterId r:id="rId14"/>
  </p:notesMasterIdLst>
  <p:sldIdLst>
    <p:sldId id="292" r:id="rId2"/>
    <p:sldId id="294" r:id="rId3"/>
    <p:sldId id="260" r:id="rId4"/>
    <p:sldId id="295" r:id="rId5"/>
    <p:sldId id="296" r:id="rId6"/>
    <p:sldId id="297" r:id="rId7"/>
    <p:sldId id="291" r:id="rId8"/>
    <p:sldId id="298" r:id="rId9"/>
    <p:sldId id="299" r:id="rId10"/>
    <p:sldId id="300" r:id="rId11"/>
    <p:sldId id="301" r:id="rId12"/>
    <p:sldId id="302" r:id="rId13"/>
  </p:sldIdLst>
  <p:sldSz cx="12169775" cy="6858000"/>
  <p:notesSz cx="6858000" cy="9144000"/>
  <p:defaultTextStyle>
    <a:defPPr>
      <a:defRPr lang="ar-BH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83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FFCC"/>
    <a:srgbClr val="FFE7FF"/>
    <a:srgbClr val="0066FF"/>
    <a:srgbClr val="FF9900"/>
    <a:srgbClr val="FF00FF"/>
    <a:srgbClr val="6600CC"/>
    <a:srgbClr val="3BFF94"/>
    <a:srgbClr val="CC99FF"/>
    <a:srgbClr val="FFFF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000" autoAdjust="0"/>
    <p:restoredTop sz="99874" autoAdjust="0"/>
  </p:normalViewPr>
  <p:slideViewPr>
    <p:cSldViewPr snapToGrid="0">
      <p:cViewPr varScale="1">
        <p:scale>
          <a:sx n="74" d="100"/>
          <a:sy n="74" d="100"/>
        </p:scale>
        <p:origin x="582" y="24"/>
      </p:cViewPr>
      <p:guideLst>
        <p:guide orient="horz" pos="2160"/>
        <p:guide pos="2880"/>
        <p:guide pos="383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presProps" Target="presProp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notesMaster" Target="notesMasters/notesMaster1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EE2BD1-C0A3-4819-9225-014C26B453FF}" type="doc">
      <dgm:prSet loTypeId="urn:microsoft.com/office/officeart/2005/8/layout/cycle3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A26273E9-88D8-4AB5-A6B8-3713C2C461AF}">
      <dgm:prSet phldrT="[Text]" custT="1"/>
      <dgm:spPr/>
      <dgm:t>
        <a:bodyPr/>
        <a:lstStyle/>
        <a:p>
          <a:r>
            <a:rPr lang="ar-BH" sz="2400" b="1">
              <a:latin typeface="Sakkal Majalla" pitchFamily="2" charset="-78"/>
              <a:cs typeface="Sakkal Majalla" pitchFamily="2" charset="-78"/>
            </a:rPr>
            <a:t>فائدة الحديد</a:t>
          </a:r>
          <a:endParaRPr lang="en-US" sz="2400" b="1" dirty="0">
            <a:latin typeface="Sakkal Majalla" pitchFamily="2" charset="-78"/>
            <a:cs typeface="Sakkal Majalla" pitchFamily="2" charset="-78"/>
          </a:endParaRPr>
        </a:p>
      </dgm:t>
    </dgm:pt>
    <dgm:pt modelId="{062D015C-C31F-4129-ACCE-3FC019F97649}" type="parTrans" cxnId="{0EBD1EE1-6D03-4353-A94B-A6658FF9E5F4}">
      <dgm:prSet/>
      <dgm:spPr/>
      <dgm:t>
        <a:bodyPr/>
        <a:lstStyle/>
        <a:p>
          <a:endParaRPr lang="en-US"/>
        </a:p>
      </dgm:t>
    </dgm:pt>
    <dgm:pt modelId="{2DA9C7D5-116B-4C82-AF8E-E68264B6A2FB}" type="sibTrans" cxnId="{0EBD1EE1-6D03-4353-A94B-A6658FF9E5F4}">
      <dgm:prSet/>
      <dgm:spPr/>
      <dgm:t>
        <a:bodyPr/>
        <a:lstStyle/>
        <a:p>
          <a:endParaRPr lang="en-US"/>
        </a:p>
      </dgm:t>
    </dgm:pt>
    <dgm:pt modelId="{2BCF9EA4-D348-4FD3-800B-CA1E43C88F39}">
      <dgm:prSet phldrT="[Text]" custT="1"/>
      <dgm:spPr/>
      <dgm:t>
        <a:bodyPr/>
        <a:lstStyle/>
        <a:p>
          <a:r>
            <a:rPr lang="ar-BH" sz="1800" b="1">
              <a:latin typeface="Sakkal Majalla" pitchFamily="2" charset="-78"/>
              <a:cs typeface="Sakkal Majalla" pitchFamily="2" charset="-78"/>
            </a:rPr>
            <a:t>الحديد يكّون الجزء الأحمر من خلايا الدم الحمراء</a:t>
          </a:r>
          <a:endParaRPr lang="en-US" sz="1800" b="1" dirty="0">
            <a:latin typeface="Sakkal Majalla" pitchFamily="2" charset="-78"/>
            <a:cs typeface="Sakkal Majalla" pitchFamily="2" charset="-78"/>
          </a:endParaRPr>
        </a:p>
      </dgm:t>
    </dgm:pt>
    <dgm:pt modelId="{17AD5D3C-60F3-4420-9999-923C6E7BF04D}" type="parTrans" cxnId="{50923DE6-D5E8-4910-B50D-06DA2CFCCFF4}">
      <dgm:prSet/>
      <dgm:spPr/>
      <dgm:t>
        <a:bodyPr/>
        <a:lstStyle/>
        <a:p>
          <a:endParaRPr lang="en-US"/>
        </a:p>
      </dgm:t>
    </dgm:pt>
    <dgm:pt modelId="{2639912B-9AC6-469E-B184-15F44F82833C}" type="sibTrans" cxnId="{50923DE6-D5E8-4910-B50D-06DA2CFCCFF4}">
      <dgm:prSet/>
      <dgm:spPr/>
      <dgm:t>
        <a:bodyPr/>
        <a:lstStyle/>
        <a:p>
          <a:endParaRPr lang="en-US"/>
        </a:p>
      </dgm:t>
    </dgm:pt>
    <dgm:pt modelId="{655FA810-2989-4FDA-B487-890CC195FBAA}">
      <dgm:prSet phldrT="[Text]" custT="1"/>
      <dgm:spPr/>
      <dgm:t>
        <a:bodyPr/>
        <a:lstStyle/>
        <a:p>
          <a:r>
            <a:rPr lang="ar-BH" sz="2000" b="1" dirty="0">
              <a:latin typeface="Sakkal Majalla" pitchFamily="2" charset="-78"/>
              <a:cs typeface="Sakkal Majalla" pitchFamily="2" charset="-78"/>
            </a:rPr>
            <a:t>هوالذي يسمح لكريات الدم الحمراء لنقل الأكسجين إلى خلايا الجسم</a:t>
          </a:r>
          <a:endParaRPr lang="en-US" sz="2000" b="1" dirty="0">
            <a:latin typeface="Sakkal Majalla" pitchFamily="2" charset="-78"/>
            <a:cs typeface="Sakkal Majalla" pitchFamily="2" charset="-78"/>
          </a:endParaRPr>
        </a:p>
      </dgm:t>
    </dgm:pt>
    <dgm:pt modelId="{AAC455E4-5ABB-49D5-814E-D955CB498830}" type="parTrans" cxnId="{6466A6D8-6329-4738-8E42-BFED2D3719DE}">
      <dgm:prSet/>
      <dgm:spPr/>
      <dgm:t>
        <a:bodyPr/>
        <a:lstStyle/>
        <a:p>
          <a:endParaRPr lang="en-US"/>
        </a:p>
      </dgm:t>
    </dgm:pt>
    <dgm:pt modelId="{0D818FF6-0529-4635-B731-1ED23A38A51C}" type="sibTrans" cxnId="{6466A6D8-6329-4738-8E42-BFED2D3719DE}">
      <dgm:prSet/>
      <dgm:spPr/>
      <dgm:t>
        <a:bodyPr/>
        <a:lstStyle/>
        <a:p>
          <a:endParaRPr lang="en-US"/>
        </a:p>
      </dgm:t>
    </dgm:pt>
    <dgm:pt modelId="{91CDBED7-CA2E-48E8-8E1B-5F42B599644B}">
      <dgm:prSet phldrT="[Text]" custT="1"/>
      <dgm:spPr/>
      <dgm:t>
        <a:bodyPr/>
        <a:lstStyle/>
        <a:p>
          <a:r>
            <a:rPr lang="ar-BH" sz="2000" b="1">
              <a:latin typeface="Sakkal Majalla" pitchFamily="2" charset="-78"/>
              <a:cs typeface="Sakkal Majalla" pitchFamily="2" charset="-78"/>
            </a:rPr>
            <a:t>ليتم الحصول على الطاقة من الطعام </a:t>
          </a:r>
          <a:endParaRPr lang="en-US" sz="2000" b="1" dirty="0">
            <a:latin typeface="Sakkal Majalla" pitchFamily="2" charset="-78"/>
            <a:cs typeface="Sakkal Majalla" pitchFamily="2" charset="-78"/>
          </a:endParaRPr>
        </a:p>
      </dgm:t>
    </dgm:pt>
    <dgm:pt modelId="{A8B46CA9-4D31-4B6F-A757-E31DB460CDE9}" type="parTrans" cxnId="{C7808AE9-F5A7-4B05-911A-F1C7AB085C92}">
      <dgm:prSet/>
      <dgm:spPr/>
      <dgm:t>
        <a:bodyPr/>
        <a:lstStyle/>
        <a:p>
          <a:endParaRPr lang="en-US"/>
        </a:p>
      </dgm:t>
    </dgm:pt>
    <dgm:pt modelId="{C5F10CD0-42A3-49D2-AD2C-71F9DC5805EE}" type="sibTrans" cxnId="{C7808AE9-F5A7-4B05-911A-F1C7AB085C92}">
      <dgm:prSet/>
      <dgm:spPr/>
      <dgm:t>
        <a:bodyPr/>
        <a:lstStyle/>
        <a:p>
          <a:endParaRPr lang="en-US"/>
        </a:p>
      </dgm:t>
    </dgm:pt>
    <dgm:pt modelId="{C42A7821-3E20-4F16-81F6-36E3353FB81F}" type="pres">
      <dgm:prSet presAssocID="{50EE2BD1-C0A3-4819-9225-014C26B453FF}" presName="Name0" presStyleCnt="0">
        <dgm:presLayoutVars>
          <dgm:dir/>
          <dgm:resizeHandles val="exact"/>
        </dgm:presLayoutVars>
      </dgm:prSet>
      <dgm:spPr/>
    </dgm:pt>
    <dgm:pt modelId="{0D28748E-A3AD-43F8-988E-3D17CE16E2AB}" type="pres">
      <dgm:prSet presAssocID="{50EE2BD1-C0A3-4819-9225-014C26B453FF}" presName="cycle" presStyleCnt="0"/>
      <dgm:spPr/>
    </dgm:pt>
    <dgm:pt modelId="{99031112-4CF8-4CD8-897A-E3209E90F5C7}" type="pres">
      <dgm:prSet presAssocID="{A26273E9-88D8-4AB5-A6B8-3713C2C461AF}" presName="nodeFirstNode" presStyleLbl="node1" presStyleIdx="0" presStyleCnt="4" custScaleX="90844" custScaleY="53663">
        <dgm:presLayoutVars>
          <dgm:bulletEnabled val="1"/>
        </dgm:presLayoutVars>
      </dgm:prSet>
      <dgm:spPr/>
    </dgm:pt>
    <dgm:pt modelId="{204811D2-CC84-414C-B12E-90592AAE4858}" type="pres">
      <dgm:prSet presAssocID="{2DA9C7D5-116B-4C82-AF8E-E68264B6A2FB}" presName="sibTransFirstNode" presStyleLbl="bgShp" presStyleIdx="0" presStyleCnt="1"/>
      <dgm:spPr/>
    </dgm:pt>
    <dgm:pt modelId="{9D718437-A75B-46E9-A9AD-4CB02EA8954E}" type="pres">
      <dgm:prSet presAssocID="{2BCF9EA4-D348-4FD3-800B-CA1E43C88F39}" presName="nodeFollowingNodes" presStyleLbl="node1" presStyleIdx="1" presStyleCnt="4" custScaleX="106023" custScaleY="102297">
        <dgm:presLayoutVars>
          <dgm:bulletEnabled val="1"/>
        </dgm:presLayoutVars>
      </dgm:prSet>
      <dgm:spPr/>
    </dgm:pt>
    <dgm:pt modelId="{C6925B35-793E-498C-953B-C9C2E9A32DD8}" type="pres">
      <dgm:prSet presAssocID="{655FA810-2989-4FDA-B487-890CC195FBAA}" presName="nodeFollowingNodes" presStyleLbl="node1" presStyleIdx="2" presStyleCnt="4" custScaleX="149902" custScaleY="110506">
        <dgm:presLayoutVars>
          <dgm:bulletEnabled val="1"/>
        </dgm:presLayoutVars>
      </dgm:prSet>
      <dgm:spPr/>
    </dgm:pt>
    <dgm:pt modelId="{323933FF-2135-4A7B-A925-8C6E90B09482}" type="pres">
      <dgm:prSet presAssocID="{91CDBED7-CA2E-48E8-8E1B-5F42B599644B}" presName="nodeFollowingNodes" presStyleLbl="node1" presStyleIdx="3" presStyleCnt="4" custScaleX="98922" custScaleY="94348">
        <dgm:presLayoutVars>
          <dgm:bulletEnabled val="1"/>
        </dgm:presLayoutVars>
      </dgm:prSet>
      <dgm:spPr/>
    </dgm:pt>
  </dgm:ptLst>
  <dgm:cxnLst>
    <dgm:cxn modelId="{7BBCBF0B-8CFF-4465-BB3C-8B287F727FC1}" type="presOf" srcId="{655FA810-2989-4FDA-B487-890CC195FBAA}" destId="{C6925B35-793E-498C-953B-C9C2E9A32DD8}" srcOrd="0" destOrd="0" presId="urn:microsoft.com/office/officeart/2005/8/layout/cycle3"/>
    <dgm:cxn modelId="{BA9D156B-10E8-472A-AD56-E0FF18BA83BB}" type="presOf" srcId="{A26273E9-88D8-4AB5-A6B8-3713C2C461AF}" destId="{99031112-4CF8-4CD8-897A-E3209E90F5C7}" srcOrd="0" destOrd="0" presId="urn:microsoft.com/office/officeart/2005/8/layout/cycle3"/>
    <dgm:cxn modelId="{EE404490-D0DF-4FC9-B012-04C2FDD91FA0}" type="presOf" srcId="{50EE2BD1-C0A3-4819-9225-014C26B453FF}" destId="{C42A7821-3E20-4F16-81F6-36E3353FB81F}" srcOrd="0" destOrd="0" presId="urn:microsoft.com/office/officeart/2005/8/layout/cycle3"/>
    <dgm:cxn modelId="{B08CDDCC-E9E4-4C1F-86B2-875C79C63D74}" type="presOf" srcId="{2DA9C7D5-116B-4C82-AF8E-E68264B6A2FB}" destId="{204811D2-CC84-414C-B12E-90592AAE4858}" srcOrd="0" destOrd="0" presId="urn:microsoft.com/office/officeart/2005/8/layout/cycle3"/>
    <dgm:cxn modelId="{6466A6D8-6329-4738-8E42-BFED2D3719DE}" srcId="{50EE2BD1-C0A3-4819-9225-014C26B453FF}" destId="{655FA810-2989-4FDA-B487-890CC195FBAA}" srcOrd="2" destOrd="0" parTransId="{AAC455E4-5ABB-49D5-814E-D955CB498830}" sibTransId="{0D818FF6-0529-4635-B731-1ED23A38A51C}"/>
    <dgm:cxn modelId="{6B34BAD8-49F5-4CC2-986C-875460612CB4}" type="presOf" srcId="{91CDBED7-CA2E-48E8-8E1B-5F42B599644B}" destId="{323933FF-2135-4A7B-A925-8C6E90B09482}" srcOrd="0" destOrd="0" presId="urn:microsoft.com/office/officeart/2005/8/layout/cycle3"/>
    <dgm:cxn modelId="{BBA1ADD9-BA07-4FC0-B65B-893BA52240A7}" type="presOf" srcId="{2BCF9EA4-D348-4FD3-800B-CA1E43C88F39}" destId="{9D718437-A75B-46E9-A9AD-4CB02EA8954E}" srcOrd="0" destOrd="0" presId="urn:microsoft.com/office/officeart/2005/8/layout/cycle3"/>
    <dgm:cxn modelId="{0EBD1EE1-6D03-4353-A94B-A6658FF9E5F4}" srcId="{50EE2BD1-C0A3-4819-9225-014C26B453FF}" destId="{A26273E9-88D8-4AB5-A6B8-3713C2C461AF}" srcOrd="0" destOrd="0" parTransId="{062D015C-C31F-4129-ACCE-3FC019F97649}" sibTransId="{2DA9C7D5-116B-4C82-AF8E-E68264B6A2FB}"/>
    <dgm:cxn modelId="{50923DE6-D5E8-4910-B50D-06DA2CFCCFF4}" srcId="{50EE2BD1-C0A3-4819-9225-014C26B453FF}" destId="{2BCF9EA4-D348-4FD3-800B-CA1E43C88F39}" srcOrd="1" destOrd="0" parTransId="{17AD5D3C-60F3-4420-9999-923C6E7BF04D}" sibTransId="{2639912B-9AC6-469E-B184-15F44F82833C}"/>
    <dgm:cxn modelId="{C7808AE9-F5A7-4B05-911A-F1C7AB085C92}" srcId="{50EE2BD1-C0A3-4819-9225-014C26B453FF}" destId="{91CDBED7-CA2E-48E8-8E1B-5F42B599644B}" srcOrd="3" destOrd="0" parTransId="{A8B46CA9-4D31-4B6F-A757-E31DB460CDE9}" sibTransId="{C5F10CD0-42A3-49D2-AD2C-71F9DC5805EE}"/>
    <dgm:cxn modelId="{8916B5BA-8428-4681-A5CA-9D3BD599339C}" type="presParOf" srcId="{C42A7821-3E20-4F16-81F6-36E3353FB81F}" destId="{0D28748E-A3AD-43F8-988E-3D17CE16E2AB}" srcOrd="0" destOrd="0" presId="urn:microsoft.com/office/officeart/2005/8/layout/cycle3"/>
    <dgm:cxn modelId="{02EA7F7D-45C7-42F8-BF63-5BA8E0838CF5}" type="presParOf" srcId="{0D28748E-A3AD-43F8-988E-3D17CE16E2AB}" destId="{99031112-4CF8-4CD8-897A-E3209E90F5C7}" srcOrd="0" destOrd="0" presId="urn:microsoft.com/office/officeart/2005/8/layout/cycle3"/>
    <dgm:cxn modelId="{C8717ADA-2210-4001-BD7A-D89703C69921}" type="presParOf" srcId="{0D28748E-A3AD-43F8-988E-3D17CE16E2AB}" destId="{204811D2-CC84-414C-B12E-90592AAE4858}" srcOrd="1" destOrd="0" presId="urn:microsoft.com/office/officeart/2005/8/layout/cycle3"/>
    <dgm:cxn modelId="{F6F213D4-3FD8-468F-AD47-25761EA5BAE7}" type="presParOf" srcId="{0D28748E-A3AD-43F8-988E-3D17CE16E2AB}" destId="{9D718437-A75B-46E9-A9AD-4CB02EA8954E}" srcOrd="2" destOrd="0" presId="urn:microsoft.com/office/officeart/2005/8/layout/cycle3"/>
    <dgm:cxn modelId="{C5344F44-FAC3-46EF-AC7F-8E8F76F5130C}" type="presParOf" srcId="{0D28748E-A3AD-43F8-988E-3D17CE16E2AB}" destId="{C6925B35-793E-498C-953B-C9C2E9A32DD8}" srcOrd="3" destOrd="0" presId="urn:microsoft.com/office/officeart/2005/8/layout/cycle3"/>
    <dgm:cxn modelId="{71027524-B837-4E2E-84C8-A762EFE0BDD1}" type="presParOf" srcId="{0D28748E-A3AD-43F8-988E-3D17CE16E2AB}" destId="{323933FF-2135-4A7B-A925-8C6E90B09482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2CF0B15-9C5F-428A-9A52-AEC8EB21C5ED}" type="doc">
      <dgm:prSet loTypeId="urn:microsoft.com/office/officeart/2005/8/layout/radial5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6FAD8E31-9CDD-453A-9B68-2BE62F014B31}">
      <dgm:prSet phldrT="[Text]"/>
      <dgm:spPr/>
      <dgm:t>
        <a:bodyPr/>
        <a:lstStyle/>
        <a:p>
          <a:r>
            <a:rPr lang="ar-BH" b="1" dirty="0">
              <a:solidFill>
                <a:srgbClr val="FF0000"/>
              </a:solidFill>
            </a:rPr>
            <a:t>أعراض نقص الحديد</a:t>
          </a:r>
          <a:endParaRPr lang="en-US" b="1" dirty="0">
            <a:solidFill>
              <a:srgbClr val="FF0000"/>
            </a:solidFill>
          </a:endParaRPr>
        </a:p>
      </dgm:t>
    </dgm:pt>
    <dgm:pt modelId="{9FFA9CD2-DBFC-45FE-A97A-2333236AB15C}" type="parTrans" cxnId="{33EDF874-11CA-4132-B656-E7FBE3626075}">
      <dgm:prSet/>
      <dgm:spPr/>
      <dgm:t>
        <a:bodyPr/>
        <a:lstStyle/>
        <a:p>
          <a:endParaRPr lang="en-US"/>
        </a:p>
      </dgm:t>
    </dgm:pt>
    <dgm:pt modelId="{E8978662-ADD4-4083-8E1F-AA31E44ACD62}" type="sibTrans" cxnId="{33EDF874-11CA-4132-B656-E7FBE3626075}">
      <dgm:prSet/>
      <dgm:spPr/>
      <dgm:t>
        <a:bodyPr/>
        <a:lstStyle/>
        <a:p>
          <a:endParaRPr lang="en-US"/>
        </a:p>
      </dgm:t>
    </dgm:pt>
    <dgm:pt modelId="{49805DB2-1A48-41DB-BEDE-4BD4B5AB788C}">
      <dgm:prSet phldrT="[Text]" custT="1"/>
      <dgm:spPr/>
      <dgm:t>
        <a:bodyPr/>
        <a:lstStyle/>
        <a:p>
          <a:endParaRPr lang="en-US" sz="2000" dirty="0"/>
        </a:p>
      </dgm:t>
    </dgm:pt>
    <dgm:pt modelId="{465F09E0-4021-421C-AC55-EAAA671BA061}" type="parTrans" cxnId="{E833B104-D94C-4B04-8891-44492FCA1CF0}">
      <dgm:prSet/>
      <dgm:spPr/>
      <dgm:t>
        <a:bodyPr/>
        <a:lstStyle/>
        <a:p>
          <a:endParaRPr lang="en-US"/>
        </a:p>
      </dgm:t>
    </dgm:pt>
    <dgm:pt modelId="{ACA406B8-34C9-4AAA-81E3-21EBDE7CC17B}" type="sibTrans" cxnId="{E833B104-D94C-4B04-8891-44492FCA1CF0}">
      <dgm:prSet/>
      <dgm:spPr/>
      <dgm:t>
        <a:bodyPr/>
        <a:lstStyle/>
        <a:p>
          <a:endParaRPr lang="en-US"/>
        </a:p>
      </dgm:t>
    </dgm:pt>
    <dgm:pt modelId="{4553400A-A2A5-47D4-955A-ADD84AAD3D3D}">
      <dgm:prSet phldrT="[Text]" custT="1"/>
      <dgm:spPr/>
      <dgm:t>
        <a:bodyPr/>
        <a:lstStyle/>
        <a:p>
          <a:endParaRPr lang="en-US" sz="2000" b="1" dirty="0"/>
        </a:p>
      </dgm:t>
    </dgm:pt>
    <dgm:pt modelId="{DE378059-AD91-4F1C-8BF8-E8F2CE01C0FB}" type="parTrans" cxnId="{41103E89-EBD8-42C6-A27B-2A3754121B93}">
      <dgm:prSet/>
      <dgm:spPr/>
      <dgm:t>
        <a:bodyPr/>
        <a:lstStyle/>
        <a:p>
          <a:endParaRPr lang="en-US"/>
        </a:p>
      </dgm:t>
    </dgm:pt>
    <dgm:pt modelId="{FFB748D9-9C6F-4E64-AF7A-95D60602FCA0}" type="sibTrans" cxnId="{41103E89-EBD8-42C6-A27B-2A3754121B93}">
      <dgm:prSet/>
      <dgm:spPr/>
      <dgm:t>
        <a:bodyPr/>
        <a:lstStyle/>
        <a:p>
          <a:endParaRPr lang="en-US"/>
        </a:p>
      </dgm:t>
    </dgm:pt>
    <dgm:pt modelId="{3D1ED17A-AD9C-4AB8-91D1-8D46E905EF7C}">
      <dgm:prSet phldrT="[Text]" custT="1"/>
      <dgm:spPr/>
      <dgm:t>
        <a:bodyPr/>
        <a:lstStyle/>
        <a:p>
          <a:endParaRPr lang="en-US" sz="2400" b="1" dirty="0"/>
        </a:p>
      </dgm:t>
    </dgm:pt>
    <dgm:pt modelId="{3B9EE87C-630E-4D67-88BC-AF703F784C0A}" type="parTrans" cxnId="{C80028CF-0CE9-42AF-9966-9514CD74CEBF}">
      <dgm:prSet/>
      <dgm:spPr/>
      <dgm:t>
        <a:bodyPr/>
        <a:lstStyle/>
        <a:p>
          <a:endParaRPr lang="en-US"/>
        </a:p>
      </dgm:t>
    </dgm:pt>
    <dgm:pt modelId="{4A3BFD31-7AC8-44EB-9F34-CD42BB53F9C3}" type="sibTrans" cxnId="{C80028CF-0CE9-42AF-9966-9514CD74CEBF}">
      <dgm:prSet/>
      <dgm:spPr/>
      <dgm:t>
        <a:bodyPr/>
        <a:lstStyle/>
        <a:p>
          <a:endParaRPr lang="en-US"/>
        </a:p>
      </dgm:t>
    </dgm:pt>
    <dgm:pt modelId="{1392FAD6-7275-43FA-ACBB-9ADF6BE84D26}">
      <dgm:prSet phldrT="[Text]" custT="1"/>
      <dgm:spPr/>
      <dgm:t>
        <a:bodyPr/>
        <a:lstStyle/>
        <a:p>
          <a:endParaRPr lang="en-US" sz="1800" b="1" dirty="0"/>
        </a:p>
      </dgm:t>
    </dgm:pt>
    <dgm:pt modelId="{C2CD5A5C-DFC7-4975-89E0-EA31E9F3506E}" type="sibTrans" cxnId="{4B160C15-478D-4F34-87AB-8A3D33720A57}">
      <dgm:prSet/>
      <dgm:spPr/>
      <dgm:t>
        <a:bodyPr/>
        <a:lstStyle/>
        <a:p>
          <a:endParaRPr lang="en-US"/>
        </a:p>
      </dgm:t>
    </dgm:pt>
    <dgm:pt modelId="{9D0FCE32-2FFB-41C4-A60F-72A6760F941E}" type="parTrans" cxnId="{4B160C15-478D-4F34-87AB-8A3D33720A57}">
      <dgm:prSet/>
      <dgm:spPr/>
      <dgm:t>
        <a:bodyPr/>
        <a:lstStyle/>
        <a:p>
          <a:endParaRPr lang="en-US"/>
        </a:p>
      </dgm:t>
    </dgm:pt>
    <dgm:pt modelId="{DE6D79A1-A338-48FF-A11F-D26DB989C942}" type="pres">
      <dgm:prSet presAssocID="{02CF0B15-9C5F-428A-9A52-AEC8EB21C5E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B4080BA-84E3-42B0-AE91-A692F0454DD9}" type="pres">
      <dgm:prSet presAssocID="{6FAD8E31-9CDD-453A-9B68-2BE62F014B31}" presName="centerShape" presStyleLbl="node0" presStyleIdx="0" presStyleCnt="1" custScaleX="153180" custScaleY="127910"/>
      <dgm:spPr/>
    </dgm:pt>
    <dgm:pt modelId="{0D91FC47-0188-4D07-8760-B3E7F4FA85BA}" type="pres">
      <dgm:prSet presAssocID="{465F09E0-4021-421C-AC55-EAAA671BA061}" presName="parTrans" presStyleLbl="sibTrans2D1" presStyleIdx="0" presStyleCnt="4"/>
      <dgm:spPr/>
    </dgm:pt>
    <dgm:pt modelId="{FC8A8871-8115-4CA3-AE13-2B00AC36A14B}" type="pres">
      <dgm:prSet presAssocID="{465F09E0-4021-421C-AC55-EAAA671BA061}" presName="connectorText" presStyleLbl="sibTrans2D1" presStyleIdx="0" presStyleCnt="4"/>
      <dgm:spPr/>
    </dgm:pt>
    <dgm:pt modelId="{B08B2E68-ACCD-4B50-B6AD-1AC0E9B32732}" type="pres">
      <dgm:prSet presAssocID="{49805DB2-1A48-41DB-BEDE-4BD4B5AB788C}" presName="node" presStyleLbl="node1" presStyleIdx="0" presStyleCnt="4" custScaleX="138365" custScaleY="107666">
        <dgm:presLayoutVars>
          <dgm:bulletEnabled val="1"/>
        </dgm:presLayoutVars>
      </dgm:prSet>
      <dgm:spPr/>
    </dgm:pt>
    <dgm:pt modelId="{056D5C1A-3A02-45D2-B6EB-A78C2500AE69}" type="pres">
      <dgm:prSet presAssocID="{DE378059-AD91-4F1C-8BF8-E8F2CE01C0FB}" presName="parTrans" presStyleLbl="sibTrans2D1" presStyleIdx="1" presStyleCnt="4"/>
      <dgm:spPr/>
    </dgm:pt>
    <dgm:pt modelId="{5DCAEB26-7915-410E-8C10-232F8956AA54}" type="pres">
      <dgm:prSet presAssocID="{DE378059-AD91-4F1C-8BF8-E8F2CE01C0FB}" presName="connectorText" presStyleLbl="sibTrans2D1" presStyleIdx="1" presStyleCnt="4"/>
      <dgm:spPr/>
    </dgm:pt>
    <dgm:pt modelId="{50F7F76D-D0A2-4399-AEFC-5BA02CAC211C}" type="pres">
      <dgm:prSet presAssocID="{4553400A-A2A5-47D4-955A-ADD84AAD3D3D}" presName="node" presStyleLbl="node1" presStyleIdx="1" presStyleCnt="4" custScaleX="141096" custScaleY="130172" custRadScaleRad="132157" custRadScaleInc="-1147">
        <dgm:presLayoutVars>
          <dgm:bulletEnabled val="1"/>
        </dgm:presLayoutVars>
      </dgm:prSet>
      <dgm:spPr/>
    </dgm:pt>
    <dgm:pt modelId="{D045E98D-6A2D-4FE4-8777-338182C23818}" type="pres">
      <dgm:prSet presAssocID="{9D0FCE32-2FFB-41C4-A60F-72A6760F941E}" presName="parTrans" presStyleLbl="sibTrans2D1" presStyleIdx="2" presStyleCnt="4"/>
      <dgm:spPr/>
    </dgm:pt>
    <dgm:pt modelId="{962C2343-A411-4B28-928E-0E656A5EE734}" type="pres">
      <dgm:prSet presAssocID="{9D0FCE32-2FFB-41C4-A60F-72A6760F941E}" presName="connectorText" presStyleLbl="sibTrans2D1" presStyleIdx="2" presStyleCnt="4"/>
      <dgm:spPr/>
    </dgm:pt>
    <dgm:pt modelId="{FC9718CB-52B3-43D1-BED3-8CBC9787562D}" type="pres">
      <dgm:prSet presAssocID="{1392FAD6-7275-43FA-ACBB-9ADF6BE84D26}" presName="node" presStyleLbl="node1" presStyleIdx="2" presStyleCnt="4" custScaleX="130496" custScaleY="114661" custRadScaleRad="113099">
        <dgm:presLayoutVars>
          <dgm:bulletEnabled val="1"/>
        </dgm:presLayoutVars>
      </dgm:prSet>
      <dgm:spPr/>
    </dgm:pt>
    <dgm:pt modelId="{355BBA51-AB78-4CC2-83CE-CEB254D0EF62}" type="pres">
      <dgm:prSet presAssocID="{3B9EE87C-630E-4D67-88BC-AF703F784C0A}" presName="parTrans" presStyleLbl="sibTrans2D1" presStyleIdx="3" presStyleCnt="4"/>
      <dgm:spPr/>
    </dgm:pt>
    <dgm:pt modelId="{406738DD-3AFA-430A-9535-EC906614E13D}" type="pres">
      <dgm:prSet presAssocID="{3B9EE87C-630E-4D67-88BC-AF703F784C0A}" presName="connectorText" presStyleLbl="sibTrans2D1" presStyleIdx="3" presStyleCnt="4"/>
      <dgm:spPr/>
    </dgm:pt>
    <dgm:pt modelId="{E81E096D-4587-4C1B-84E8-AD3AE64CDD3E}" type="pres">
      <dgm:prSet presAssocID="{3D1ED17A-AD9C-4AB8-91D1-8D46E905EF7C}" presName="node" presStyleLbl="node1" presStyleIdx="3" presStyleCnt="4" custScaleX="133728" custScaleY="122168" custRadScaleRad="139349" custRadScaleInc="-1088">
        <dgm:presLayoutVars>
          <dgm:bulletEnabled val="1"/>
        </dgm:presLayoutVars>
      </dgm:prSet>
      <dgm:spPr/>
    </dgm:pt>
  </dgm:ptLst>
  <dgm:cxnLst>
    <dgm:cxn modelId="{E833B104-D94C-4B04-8891-44492FCA1CF0}" srcId="{6FAD8E31-9CDD-453A-9B68-2BE62F014B31}" destId="{49805DB2-1A48-41DB-BEDE-4BD4B5AB788C}" srcOrd="0" destOrd="0" parTransId="{465F09E0-4021-421C-AC55-EAAA671BA061}" sibTransId="{ACA406B8-34C9-4AAA-81E3-21EBDE7CC17B}"/>
    <dgm:cxn modelId="{F1AFE40D-68F1-4CD1-BCCA-F988C14F7B85}" type="presOf" srcId="{4553400A-A2A5-47D4-955A-ADD84AAD3D3D}" destId="{50F7F76D-D0A2-4399-AEFC-5BA02CAC211C}" srcOrd="0" destOrd="0" presId="urn:microsoft.com/office/officeart/2005/8/layout/radial5"/>
    <dgm:cxn modelId="{4B160C15-478D-4F34-87AB-8A3D33720A57}" srcId="{6FAD8E31-9CDD-453A-9B68-2BE62F014B31}" destId="{1392FAD6-7275-43FA-ACBB-9ADF6BE84D26}" srcOrd="2" destOrd="0" parTransId="{9D0FCE32-2FFB-41C4-A60F-72A6760F941E}" sibTransId="{C2CD5A5C-DFC7-4975-89E0-EA31E9F3506E}"/>
    <dgm:cxn modelId="{8AF78E21-A127-4514-B815-0EDF698F47E5}" type="presOf" srcId="{02CF0B15-9C5F-428A-9A52-AEC8EB21C5ED}" destId="{DE6D79A1-A338-48FF-A11F-D26DB989C942}" srcOrd="0" destOrd="0" presId="urn:microsoft.com/office/officeart/2005/8/layout/radial5"/>
    <dgm:cxn modelId="{E24D0527-7ACC-40CB-89D0-252832FCD6A8}" type="presOf" srcId="{49805DB2-1A48-41DB-BEDE-4BD4B5AB788C}" destId="{B08B2E68-ACCD-4B50-B6AD-1AC0E9B32732}" srcOrd="0" destOrd="0" presId="urn:microsoft.com/office/officeart/2005/8/layout/radial5"/>
    <dgm:cxn modelId="{2C9E5A2C-E511-4C1D-8819-D5AFCC299860}" type="presOf" srcId="{6FAD8E31-9CDD-453A-9B68-2BE62F014B31}" destId="{7B4080BA-84E3-42B0-AE91-A692F0454DD9}" srcOrd="0" destOrd="0" presId="urn:microsoft.com/office/officeart/2005/8/layout/radial5"/>
    <dgm:cxn modelId="{6FFDE32E-7FD1-4C39-942A-C5983CF6A41D}" type="presOf" srcId="{465F09E0-4021-421C-AC55-EAAA671BA061}" destId="{0D91FC47-0188-4D07-8760-B3E7F4FA85BA}" srcOrd="0" destOrd="0" presId="urn:microsoft.com/office/officeart/2005/8/layout/radial5"/>
    <dgm:cxn modelId="{7E08F550-5DFB-4D6A-881B-8BEEBA7437CB}" type="presOf" srcId="{3B9EE87C-630E-4D67-88BC-AF703F784C0A}" destId="{355BBA51-AB78-4CC2-83CE-CEB254D0EF62}" srcOrd="0" destOrd="0" presId="urn:microsoft.com/office/officeart/2005/8/layout/radial5"/>
    <dgm:cxn modelId="{33EDF874-11CA-4132-B656-E7FBE3626075}" srcId="{02CF0B15-9C5F-428A-9A52-AEC8EB21C5ED}" destId="{6FAD8E31-9CDD-453A-9B68-2BE62F014B31}" srcOrd="0" destOrd="0" parTransId="{9FFA9CD2-DBFC-45FE-A97A-2333236AB15C}" sibTransId="{E8978662-ADD4-4083-8E1F-AA31E44ACD62}"/>
    <dgm:cxn modelId="{6D1F9958-C5FD-41A5-B5A9-C6754C93EF34}" type="presOf" srcId="{DE378059-AD91-4F1C-8BF8-E8F2CE01C0FB}" destId="{056D5C1A-3A02-45D2-B6EB-A78C2500AE69}" srcOrd="0" destOrd="0" presId="urn:microsoft.com/office/officeart/2005/8/layout/radial5"/>
    <dgm:cxn modelId="{9CFA437E-03E3-4244-8AB1-A836D52C6AF8}" type="presOf" srcId="{1392FAD6-7275-43FA-ACBB-9ADF6BE84D26}" destId="{FC9718CB-52B3-43D1-BED3-8CBC9787562D}" srcOrd="0" destOrd="0" presId="urn:microsoft.com/office/officeart/2005/8/layout/radial5"/>
    <dgm:cxn modelId="{0EF94A88-B58B-4610-8CFE-AA71161A7E98}" type="presOf" srcId="{9D0FCE32-2FFB-41C4-A60F-72A6760F941E}" destId="{962C2343-A411-4B28-928E-0E656A5EE734}" srcOrd="1" destOrd="0" presId="urn:microsoft.com/office/officeart/2005/8/layout/radial5"/>
    <dgm:cxn modelId="{41103E89-EBD8-42C6-A27B-2A3754121B93}" srcId="{6FAD8E31-9CDD-453A-9B68-2BE62F014B31}" destId="{4553400A-A2A5-47D4-955A-ADD84AAD3D3D}" srcOrd="1" destOrd="0" parTransId="{DE378059-AD91-4F1C-8BF8-E8F2CE01C0FB}" sibTransId="{FFB748D9-9C6F-4E64-AF7A-95D60602FCA0}"/>
    <dgm:cxn modelId="{43DD508A-2AF2-4096-8888-D8B0ED315A5A}" type="presOf" srcId="{465F09E0-4021-421C-AC55-EAAA671BA061}" destId="{FC8A8871-8115-4CA3-AE13-2B00AC36A14B}" srcOrd="1" destOrd="0" presId="urn:microsoft.com/office/officeart/2005/8/layout/radial5"/>
    <dgm:cxn modelId="{1C119EB8-2B4C-44C9-9E9C-9F648C83B28F}" type="presOf" srcId="{3D1ED17A-AD9C-4AB8-91D1-8D46E905EF7C}" destId="{E81E096D-4587-4C1B-84E8-AD3AE64CDD3E}" srcOrd="0" destOrd="0" presId="urn:microsoft.com/office/officeart/2005/8/layout/radial5"/>
    <dgm:cxn modelId="{B62405C2-A8D6-4698-A3E8-C30C68696139}" type="presOf" srcId="{DE378059-AD91-4F1C-8BF8-E8F2CE01C0FB}" destId="{5DCAEB26-7915-410E-8C10-232F8956AA54}" srcOrd="1" destOrd="0" presId="urn:microsoft.com/office/officeart/2005/8/layout/radial5"/>
    <dgm:cxn modelId="{C80028CF-0CE9-42AF-9966-9514CD74CEBF}" srcId="{6FAD8E31-9CDD-453A-9B68-2BE62F014B31}" destId="{3D1ED17A-AD9C-4AB8-91D1-8D46E905EF7C}" srcOrd="3" destOrd="0" parTransId="{3B9EE87C-630E-4D67-88BC-AF703F784C0A}" sibTransId="{4A3BFD31-7AC8-44EB-9F34-CD42BB53F9C3}"/>
    <dgm:cxn modelId="{21D5DDEE-C558-4DC5-B3C5-2FA35C9B4045}" type="presOf" srcId="{9D0FCE32-2FFB-41C4-A60F-72A6760F941E}" destId="{D045E98D-6A2D-4FE4-8777-338182C23818}" srcOrd="0" destOrd="0" presId="urn:microsoft.com/office/officeart/2005/8/layout/radial5"/>
    <dgm:cxn modelId="{F075E6FC-1CB2-4589-8395-FC471050FC15}" type="presOf" srcId="{3B9EE87C-630E-4D67-88BC-AF703F784C0A}" destId="{406738DD-3AFA-430A-9535-EC906614E13D}" srcOrd="1" destOrd="0" presId="urn:microsoft.com/office/officeart/2005/8/layout/radial5"/>
    <dgm:cxn modelId="{0255C49F-6CD0-4AD3-8C89-6ADC3FAEAE77}" type="presParOf" srcId="{DE6D79A1-A338-48FF-A11F-D26DB989C942}" destId="{7B4080BA-84E3-42B0-AE91-A692F0454DD9}" srcOrd="0" destOrd="0" presId="urn:microsoft.com/office/officeart/2005/8/layout/radial5"/>
    <dgm:cxn modelId="{76C818DC-2E50-44DE-9845-26EDD286BDB3}" type="presParOf" srcId="{DE6D79A1-A338-48FF-A11F-D26DB989C942}" destId="{0D91FC47-0188-4D07-8760-B3E7F4FA85BA}" srcOrd="1" destOrd="0" presId="urn:microsoft.com/office/officeart/2005/8/layout/radial5"/>
    <dgm:cxn modelId="{16CBA9E7-902C-405A-8B01-37A2A980679A}" type="presParOf" srcId="{0D91FC47-0188-4D07-8760-B3E7F4FA85BA}" destId="{FC8A8871-8115-4CA3-AE13-2B00AC36A14B}" srcOrd="0" destOrd="0" presId="urn:microsoft.com/office/officeart/2005/8/layout/radial5"/>
    <dgm:cxn modelId="{260D5637-D012-417F-AE06-0D639AB7D8A7}" type="presParOf" srcId="{DE6D79A1-A338-48FF-A11F-D26DB989C942}" destId="{B08B2E68-ACCD-4B50-B6AD-1AC0E9B32732}" srcOrd="2" destOrd="0" presId="urn:microsoft.com/office/officeart/2005/8/layout/radial5"/>
    <dgm:cxn modelId="{9CB03FD8-35F4-448D-B20C-B02E2787AD8B}" type="presParOf" srcId="{DE6D79A1-A338-48FF-A11F-D26DB989C942}" destId="{056D5C1A-3A02-45D2-B6EB-A78C2500AE69}" srcOrd="3" destOrd="0" presId="urn:microsoft.com/office/officeart/2005/8/layout/radial5"/>
    <dgm:cxn modelId="{E7C1159F-FCCE-4E2E-9DAE-AD6FE86EB2C7}" type="presParOf" srcId="{056D5C1A-3A02-45D2-B6EB-A78C2500AE69}" destId="{5DCAEB26-7915-410E-8C10-232F8956AA54}" srcOrd="0" destOrd="0" presId="urn:microsoft.com/office/officeart/2005/8/layout/radial5"/>
    <dgm:cxn modelId="{C1D79B7C-E232-4673-A3FA-A8B06C43F713}" type="presParOf" srcId="{DE6D79A1-A338-48FF-A11F-D26DB989C942}" destId="{50F7F76D-D0A2-4399-AEFC-5BA02CAC211C}" srcOrd="4" destOrd="0" presId="urn:microsoft.com/office/officeart/2005/8/layout/radial5"/>
    <dgm:cxn modelId="{DA67F277-2EE2-45E6-8A22-B6846B27F1EA}" type="presParOf" srcId="{DE6D79A1-A338-48FF-A11F-D26DB989C942}" destId="{D045E98D-6A2D-4FE4-8777-338182C23818}" srcOrd="5" destOrd="0" presId="urn:microsoft.com/office/officeart/2005/8/layout/radial5"/>
    <dgm:cxn modelId="{7A51C475-1AF4-4693-908C-493B96FE2B9B}" type="presParOf" srcId="{D045E98D-6A2D-4FE4-8777-338182C23818}" destId="{962C2343-A411-4B28-928E-0E656A5EE734}" srcOrd="0" destOrd="0" presId="urn:microsoft.com/office/officeart/2005/8/layout/radial5"/>
    <dgm:cxn modelId="{20C8CA67-8AEC-4F9F-BBAF-18AD2792D6EE}" type="presParOf" srcId="{DE6D79A1-A338-48FF-A11F-D26DB989C942}" destId="{FC9718CB-52B3-43D1-BED3-8CBC9787562D}" srcOrd="6" destOrd="0" presId="urn:microsoft.com/office/officeart/2005/8/layout/radial5"/>
    <dgm:cxn modelId="{670D1B86-8961-4531-9799-371E2311CB9C}" type="presParOf" srcId="{DE6D79A1-A338-48FF-A11F-D26DB989C942}" destId="{355BBA51-AB78-4CC2-83CE-CEB254D0EF62}" srcOrd="7" destOrd="0" presId="urn:microsoft.com/office/officeart/2005/8/layout/radial5"/>
    <dgm:cxn modelId="{A991ADCB-8D56-458E-85AD-4E795C8FE36B}" type="presParOf" srcId="{355BBA51-AB78-4CC2-83CE-CEB254D0EF62}" destId="{406738DD-3AFA-430A-9535-EC906614E13D}" srcOrd="0" destOrd="0" presId="urn:microsoft.com/office/officeart/2005/8/layout/radial5"/>
    <dgm:cxn modelId="{4DF5A885-3F1D-4CF8-A059-B766856755DC}" type="presParOf" srcId="{DE6D79A1-A338-48FF-A11F-D26DB989C942}" destId="{E81E096D-4587-4C1B-84E8-AD3AE64CDD3E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EE2BD1-C0A3-4819-9225-014C26B453FF}" type="doc">
      <dgm:prSet loTypeId="urn:microsoft.com/office/officeart/2005/8/layout/cycle3" loCatId="cycl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A26273E9-88D8-4AB5-A6B8-3713C2C461AF}">
      <dgm:prSet phldrT="[Text]" custT="1"/>
      <dgm:spPr>
        <a:solidFill>
          <a:srgbClr val="FF0000"/>
        </a:solidFill>
      </dgm:spPr>
      <dgm:t>
        <a:bodyPr/>
        <a:lstStyle/>
        <a:p>
          <a:r>
            <a:rPr lang="ar-BH" sz="2400" b="1" dirty="0">
              <a:latin typeface="Sakkal Majalla" pitchFamily="2" charset="-78"/>
              <a:cs typeface="Sakkal Majalla" pitchFamily="2" charset="-78"/>
            </a:rPr>
            <a:t>تخيل</a:t>
          </a:r>
          <a:endParaRPr lang="en-US" sz="2400" b="1" dirty="0">
            <a:latin typeface="Sakkal Majalla" pitchFamily="2" charset="-78"/>
            <a:cs typeface="Sakkal Majalla" pitchFamily="2" charset="-78"/>
          </a:endParaRPr>
        </a:p>
      </dgm:t>
    </dgm:pt>
    <dgm:pt modelId="{062D015C-C31F-4129-ACCE-3FC019F97649}" type="parTrans" cxnId="{0EBD1EE1-6D03-4353-A94B-A6658FF9E5F4}">
      <dgm:prSet/>
      <dgm:spPr/>
      <dgm:t>
        <a:bodyPr/>
        <a:lstStyle/>
        <a:p>
          <a:endParaRPr lang="en-US"/>
        </a:p>
      </dgm:t>
    </dgm:pt>
    <dgm:pt modelId="{2DA9C7D5-116B-4C82-AF8E-E68264B6A2FB}" type="sibTrans" cxnId="{0EBD1EE1-6D03-4353-A94B-A6658FF9E5F4}">
      <dgm:prSet/>
      <dgm:spPr/>
      <dgm:t>
        <a:bodyPr/>
        <a:lstStyle/>
        <a:p>
          <a:endParaRPr lang="en-US"/>
        </a:p>
      </dgm:t>
    </dgm:pt>
    <dgm:pt modelId="{B4E52DB2-C055-40E4-AFFB-5332DE972294}">
      <dgm:prSet phldrT="[Text]" custT="1"/>
      <dgm:spPr>
        <a:solidFill>
          <a:srgbClr val="0066FF"/>
        </a:solidFill>
      </dgm:spPr>
      <dgm:t>
        <a:bodyPr/>
        <a:lstStyle/>
        <a:p>
          <a:r>
            <a:rPr lang="ar-BH" sz="2000" b="1" dirty="0">
              <a:solidFill>
                <a:schemeClr val="bg1"/>
              </a:solidFill>
              <a:latin typeface="Sakkal Majalla" pitchFamily="2" charset="-78"/>
              <a:cs typeface="Sakkal Majalla" pitchFamily="2" charset="-78"/>
            </a:rPr>
            <a:t>إذا كان الحديد كافياً  لبناء خلايا الدم الحمراء</a:t>
          </a:r>
          <a:endParaRPr lang="en-US" sz="2000" b="1" dirty="0">
            <a:solidFill>
              <a:schemeClr val="bg1"/>
            </a:solidFill>
            <a:latin typeface="Sakkal Majalla" pitchFamily="2" charset="-78"/>
            <a:cs typeface="Sakkal Majalla" pitchFamily="2" charset="-78"/>
          </a:endParaRPr>
        </a:p>
      </dgm:t>
    </dgm:pt>
    <dgm:pt modelId="{21378F8B-10D8-4837-838B-BEBB6D10FD61}" type="parTrans" cxnId="{027150B3-8A60-45CA-A198-4F7FF98ADB47}">
      <dgm:prSet/>
      <dgm:spPr/>
      <dgm:t>
        <a:bodyPr/>
        <a:lstStyle/>
        <a:p>
          <a:endParaRPr lang="en-US"/>
        </a:p>
      </dgm:t>
    </dgm:pt>
    <dgm:pt modelId="{8B4CF13B-70C4-424A-A9C1-62A5ACDE6FAE}" type="sibTrans" cxnId="{027150B3-8A60-45CA-A198-4F7FF98ADB47}">
      <dgm:prSet/>
      <dgm:spPr/>
      <dgm:t>
        <a:bodyPr/>
        <a:lstStyle/>
        <a:p>
          <a:endParaRPr lang="en-US"/>
        </a:p>
      </dgm:t>
    </dgm:pt>
    <dgm:pt modelId="{58857C54-46B1-4ED3-87FC-F0FFF8B69290}">
      <dgm:prSet phldrT="[Text]" custT="1"/>
      <dgm:spPr>
        <a:solidFill>
          <a:srgbClr val="FFC000"/>
        </a:solidFill>
      </dgm:spPr>
      <dgm:t>
        <a:bodyPr/>
        <a:lstStyle/>
        <a:p>
          <a:r>
            <a:rPr lang="ar-BH" sz="2000" b="1" dirty="0">
              <a:solidFill>
                <a:schemeClr val="bg1"/>
              </a:solidFill>
              <a:latin typeface="Sakkal Majalla" pitchFamily="2" charset="-78"/>
              <a:cs typeface="Sakkal Majalla" pitchFamily="2" charset="-78"/>
            </a:rPr>
            <a:t>فإن قدرة الدم على حمل الأكسجين تكون </a:t>
          </a:r>
          <a:r>
            <a:rPr lang="ar-BH" sz="2300" dirty="0"/>
            <a:t>...............</a:t>
          </a:r>
          <a:endParaRPr lang="en-US" sz="2300" dirty="0"/>
        </a:p>
      </dgm:t>
    </dgm:pt>
    <dgm:pt modelId="{43EB9BEC-285E-403B-BD0C-86A211594708}" type="parTrans" cxnId="{B26BDAC6-291F-48AE-A9F6-2ED185F1ADF4}">
      <dgm:prSet/>
      <dgm:spPr/>
      <dgm:t>
        <a:bodyPr/>
        <a:lstStyle/>
        <a:p>
          <a:endParaRPr lang="en-US"/>
        </a:p>
      </dgm:t>
    </dgm:pt>
    <dgm:pt modelId="{4AD18513-36EE-49E1-9D23-13A7A4C370F2}" type="sibTrans" cxnId="{B26BDAC6-291F-48AE-A9F6-2ED185F1ADF4}">
      <dgm:prSet/>
      <dgm:spPr/>
      <dgm:t>
        <a:bodyPr/>
        <a:lstStyle/>
        <a:p>
          <a:endParaRPr lang="en-US"/>
        </a:p>
      </dgm:t>
    </dgm:pt>
    <dgm:pt modelId="{C42A7821-3E20-4F16-81F6-36E3353FB81F}" type="pres">
      <dgm:prSet presAssocID="{50EE2BD1-C0A3-4819-9225-014C26B453FF}" presName="Name0" presStyleCnt="0">
        <dgm:presLayoutVars>
          <dgm:dir/>
          <dgm:resizeHandles val="exact"/>
        </dgm:presLayoutVars>
      </dgm:prSet>
      <dgm:spPr/>
    </dgm:pt>
    <dgm:pt modelId="{0D28748E-A3AD-43F8-988E-3D17CE16E2AB}" type="pres">
      <dgm:prSet presAssocID="{50EE2BD1-C0A3-4819-9225-014C26B453FF}" presName="cycle" presStyleCnt="0"/>
      <dgm:spPr/>
    </dgm:pt>
    <dgm:pt modelId="{99031112-4CF8-4CD8-897A-E3209E90F5C7}" type="pres">
      <dgm:prSet presAssocID="{A26273E9-88D8-4AB5-A6B8-3713C2C461AF}" presName="nodeFirstNode" presStyleLbl="node1" presStyleIdx="0" presStyleCnt="3" custScaleY="47230">
        <dgm:presLayoutVars>
          <dgm:bulletEnabled val="1"/>
        </dgm:presLayoutVars>
      </dgm:prSet>
      <dgm:spPr/>
    </dgm:pt>
    <dgm:pt modelId="{204811D2-CC84-414C-B12E-90592AAE4858}" type="pres">
      <dgm:prSet presAssocID="{2DA9C7D5-116B-4C82-AF8E-E68264B6A2FB}" presName="sibTransFirstNode" presStyleLbl="bgShp" presStyleIdx="0" presStyleCnt="1"/>
      <dgm:spPr/>
    </dgm:pt>
    <dgm:pt modelId="{4C0B48D8-303F-49A3-B872-B50B21F00F43}" type="pres">
      <dgm:prSet presAssocID="{B4E52DB2-C055-40E4-AFFB-5332DE972294}" presName="nodeFollowingNodes" presStyleLbl="node1" presStyleIdx="1" presStyleCnt="3" custScaleY="103189">
        <dgm:presLayoutVars>
          <dgm:bulletEnabled val="1"/>
        </dgm:presLayoutVars>
      </dgm:prSet>
      <dgm:spPr/>
    </dgm:pt>
    <dgm:pt modelId="{91272CFE-D8C6-43A7-AAE5-B65E977D6A0E}" type="pres">
      <dgm:prSet presAssocID="{58857C54-46B1-4ED3-87FC-F0FFF8B69290}" presName="nodeFollowingNodes" presStyleLbl="node1" presStyleIdx="2" presStyleCnt="3" custScaleY="99198">
        <dgm:presLayoutVars>
          <dgm:bulletEnabled val="1"/>
        </dgm:presLayoutVars>
      </dgm:prSet>
      <dgm:spPr/>
    </dgm:pt>
  </dgm:ptLst>
  <dgm:cxnLst>
    <dgm:cxn modelId="{08E1B503-BAC1-4015-A94B-8D47F436DEC0}" type="presOf" srcId="{50EE2BD1-C0A3-4819-9225-014C26B453FF}" destId="{C42A7821-3E20-4F16-81F6-36E3353FB81F}" srcOrd="0" destOrd="0" presId="urn:microsoft.com/office/officeart/2005/8/layout/cycle3"/>
    <dgm:cxn modelId="{6381A517-CAC0-47F1-A9AD-4FF36134BBF6}" type="presOf" srcId="{A26273E9-88D8-4AB5-A6B8-3713C2C461AF}" destId="{99031112-4CF8-4CD8-897A-E3209E90F5C7}" srcOrd="0" destOrd="0" presId="urn:microsoft.com/office/officeart/2005/8/layout/cycle3"/>
    <dgm:cxn modelId="{3B025A74-FD58-4B55-A83C-5263A02D0FFD}" type="presOf" srcId="{2DA9C7D5-116B-4C82-AF8E-E68264B6A2FB}" destId="{204811D2-CC84-414C-B12E-90592AAE4858}" srcOrd="0" destOrd="0" presId="urn:microsoft.com/office/officeart/2005/8/layout/cycle3"/>
    <dgm:cxn modelId="{027150B3-8A60-45CA-A198-4F7FF98ADB47}" srcId="{50EE2BD1-C0A3-4819-9225-014C26B453FF}" destId="{B4E52DB2-C055-40E4-AFFB-5332DE972294}" srcOrd="1" destOrd="0" parTransId="{21378F8B-10D8-4837-838B-BEBB6D10FD61}" sibTransId="{8B4CF13B-70C4-424A-A9C1-62A5ACDE6FAE}"/>
    <dgm:cxn modelId="{B26BDAC6-291F-48AE-A9F6-2ED185F1ADF4}" srcId="{50EE2BD1-C0A3-4819-9225-014C26B453FF}" destId="{58857C54-46B1-4ED3-87FC-F0FFF8B69290}" srcOrd="2" destOrd="0" parTransId="{43EB9BEC-285E-403B-BD0C-86A211594708}" sibTransId="{4AD18513-36EE-49E1-9D23-13A7A4C370F2}"/>
    <dgm:cxn modelId="{2C0F3FD5-912D-4621-87BD-7248CD8B52BA}" type="presOf" srcId="{58857C54-46B1-4ED3-87FC-F0FFF8B69290}" destId="{91272CFE-D8C6-43A7-AAE5-B65E977D6A0E}" srcOrd="0" destOrd="0" presId="urn:microsoft.com/office/officeart/2005/8/layout/cycle3"/>
    <dgm:cxn modelId="{0EBD1EE1-6D03-4353-A94B-A6658FF9E5F4}" srcId="{50EE2BD1-C0A3-4819-9225-014C26B453FF}" destId="{A26273E9-88D8-4AB5-A6B8-3713C2C461AF}" srcOrd="0" destOrd="0" parTransId="{062D015C-C31F-4129-ACCE-3FC019F97649}" sibTransId="{2DA9C7D5-116B-4C82-AF8E-E68264B6A2FB}"/>
    <dgm:cxn modelId="{0D959DE5-D45B-43FC-91FA-F206D60233AE}" type="presOf" srcId="{B4E52DB2-C055-40E4-AFFB-5332DE972294}" destId="{4C0B48D8-303F-49A3-B872-B50B21F00F43}" srcOrd="0" destOrd="0" presId="urn:microsoft.com/office/officeart/2005/8/layout/cycle3"/>
    <dgm:cxn modelId="{FA739F3A-B97C-4936-ABF8-F6EDD024DA17}" type="presParOf" srcId="{C42A7821-3E20-4F16-81F6-36E3353FB81F}" destId="{0D28748E-A3AD-43F8-988E-3D17CE16E2AB}" srcOrd="0" destOrd="0" presId="urn:microsoft.com/office/officeart/2005/8/layout/cycle3"/>
    <dgm:cxn modelId="{25672DBD-9EEC-4A81-86F7-571EFB26FBD4}" type="presParOf" srcId="{0D28748E-A3AD-43F8-988E-3D17CE16E2AB}" destId="{99031112-4CF8-4CD8-897A-E3209E90F5C7}" srcOrd="0" destOrd="0" presId="urn:microsoft.com/office/officeart/2005/8/layout/cycle3"/>
    <dgm:cxn modelId="{8C90F9F3-AB7A-4A37-8513-928784704689}" type="presParOf" srcId="{0D28748E-A3AD-43F8-988E-3D17CE16E2AB}" destId="{204811D2-CC84-414C-B12E-90592AAE4858}" srcOrd="1" destOrd="0" presId="urn:microsoft.com/office/officeart/2005/8/layout/cycle3"/>
    <dgm:cxn modelId="{46700A24-71E7-4F33-959F-134966163EA5}" type="presParOf" srcId="{0D28748E-A3AD-43F8-988E-3D17CE16E2AB}" destId="{4C0B48D8-303F-49A3-B872-B50B21F00F43}" srcOrd="2" destOrd="0" presId="urn:microsoft.com/office/officeart/2005/8/layout/cycle3"/>
    <dgm:cxn modelId="{04B7D247-FD0C-4771-892A-2C4DF6FCDDEE}" type="presParOf" srcId="{0D28748E-A3AD-43F8-988E-3D17CE16E2AB}" destId="{91272CFE-D8C6-43A7-AAE5-B65E977D6A0E}" srcOrd="3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EE2BD1-C0A3-4819-9225-014C26B453FF}" type="doc">
      <dgm:prSet loTypeId="urn:microsoft.com/office/officeart/2005/8/layout/cycle3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26273E9-88D8-4AB5-A6B8-3713C2C461AF}">
      <dgm:prSet phldrT="[Text]" custT="1"/>
      <dgm:spPr>
        <a:solidFill>
          <a:srgbClr val="FFFF0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rtl="0"/>
          <a:r>
            <a:rPr lang="ar-BH" sz="28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rPr>
            <a:t>ماذا سيحدث للجسم؟</a:t>
          </a:r>
          <a:endParaRPr lang="en-US" sz="2800" dirty="0">
            <a:solidFill>
              <a:srgbClr val="FF0000"/>
            </a:solidFill>
            <a:latin typeface="Sakkal Majalla" pitchFamily="2" charset="-78"/>
            <a:cs typeface="Sakkal Majalla" pitchFamily="2" charset="-78"/>
          </a:endParaRPr>
        </a:p>
      </dgm:t>
    </dgm:pt>
    <dgm:pt modelId="{062D015C-C31F-4129-ACCE-3FC019F97649}" type="parTrans" cxnId="{0EBD1EE1-6D03-4353-A94B-A6658FF9E5F4}">
      <dgm:prSet/>
      <dgm:spPr/>
      <dgm:t>
        <a:bodyPr/>
        <a:lstStyle/>
        <a:p>
          <a:endParaRPr lang="en-US"/>
        </a:p>
      </dgm:t>
    </dgm:pt>
    <dgm:pt modelId="{2DA9C7D5-116B-4C82-AF8E-E68264B6A2FB}" type="sibTrans" cxnId="{0EBD1EE1-6D03-4353-A94B-A6658FF9E5F4}">
      <dgm:prSet/>
      <dgm:spPr/>
      <dgm:t>
        <a:bodyPr/>
        <a:lstStyle/>
        <a:p>
          <a:endParaRPr lang="en-US"/>
        </a:p>
      </dgm:t>
    </dgm:pt>
    <dgm:pt modelId="{B4E52DB2-C055-40E4-AFFB-5332DE972294}">
      <dgm:prSet phldrT="[Text]"/>
      <dgm:spPr>
        <a:solidFill>
          <a:schemeClr val="accent6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ar-BH" dirty="0">
              <a:solidFill>
                <a:schemeClr val="tx1"/>
              </a:solidFill>
            </a:rPr>
            <a:t>إذا كان الحديد غير كافياً  لبناء خلايا الدم الحمراء</a:t>
          </a:r>
          <a:endParaRPr lang="en-US" dirty="0">
            <a:solidFill>
              <a:schemeClr val="tx1"/>
            </a:solidFill>
          </a:endParaRPr>
        </a:p>
      </dgm:t>
    </dgm:pt>
    <dgm:pt modelId="{21378F8B-10D8-4837-838B-BEBB6D10FD61}" type="parTrans" cxnId="{027150B3-8A60-45CA-A198-4F7FF98ADB47}">
      <dgm:prSet/>
      <dgm:spPr/>
      <dgm:t>
        <a:bodyPr/>
        <a:lstStyle/>
        <a:p>
          <a:endParaRPr lang="en-US"/>
        </a:p>
      </dgm:t>
    </dgm:pt>
    <dgm:pt modelId="{8B4CF13B-70C4-424A-A9C1-62A5ACDE6FAE}" type="sibTrans" cxnId="{027150B3-8A60-45CA-A198-4F7FF98ADB47}">
      <dgm:prSet/>
      <dgm:spPr/>
      <dgm:t>
        <a:bodyPr/>
        <a:lstStyle/>
        <a:p>
          <a:endParaRPr lang="en-US"/>
        </a:p>
      </dgm:t>
    </dgm:pt>
    <dgm:pt modelId="{58857C54-46B1-4ED3-87FC-F0FFF8B69290}">
      <dgm:prSet phldrT="[Text]"/>
      <dgm:spPr>
        <a:solidFill>
          <a:schemeClr val="accent6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ar-BH" dirty="0">
              <a:solidFill>
                <a:schemeClr val="tx1"/>
              </a:solidFill>
            </a:rPr>
            <a:t>فإن قدرة الدم على حمل الأكسجين تكون</a:t>
          </a:r>
          <a:endParaRPr lang="en-US" b="1" dirty="0">
            <a:solidFill>
              <a:schemeClr val="tx1"/>
            </a:solidFill>
          </a:endParaRPr>
        </a:p>
      </dgm:t>
    </dgm:pt>
    <dgm:pt modelId="{43EB9BEC-285E-403B-BD0C-86A211594708}" type="parTrans" cxnId="{B26BDAC6-291F-48AE-A9F6-2ED185F1ADF4}">
      <dgm:prSet/>
      <dgm:spPr/>
      <dgm:t>
        <a:bodyPr/>
        <a:lstStyle/>
        <a:p>
          <a:endParaRPr lang="en-US"/>
        </a:p>
      </dgm:t>
    </dgm:pt>
    <dgm:pt modelId="{4AD18513-36EE-49E1-9D23-13A7A4C370F2}" type="sibTrans" cxnId="{B26BDAC6-291F-48AE-A9F6-2ED185F1ADF4}">
      <dgm:prSet/>
      <dgm:spPr/>
      <dgm:t>
        <a:bodyPr/>
        <a:lstStyle/>
        <a:p>
          <a:endParaRPr lang="en-US"/>
        </a:p>
      </dgm:t>
    </dgm:pt>
    <dgm:pt modelId="{C42A7821-3E20-4F16-81F6-36E3353FB81F}" type="pres">
      <dgm:prSet presAssocID="{50EE2BD1-C0A3-4819-9225-014C26B453FF}" presName="Name0" presStyleCnt="0">
        <dgm:presLayoutVars>
          <dgm:dir/>
          <dgm:resizeHandles val="exact"/>
        </dgm:presLayoutVars>
      </dgm:prSet>
      <dgm:spPr/>
    </dgm:pt>
    <dgm:pt modelId="{0D28748E-A3AD-43F8-988E-3D17CE16E2AB}" type="pres">
      <dgm:prSet presAssocID="{50EE2BD1-C0A3-4819-9225-014C26B453FF}" presName="cycle" presStyleCnt="0"/>
      <dgm:spPr/>
    </dgm:pt>
    <dgm:pt modelId="{99031112-4CF8-4CD8-897A-E3209E90F5C7}" type="pres">
      <dgm:prSet presAssocID="{A26273E9-88D8-4AB5-A6B8-3713C2C461AF}" presName="nodeFirstNode" presStyleLbl="node1" presStyleIdx="0" presStyleCnt="3">
        <dgm:presLayoutVars>
          <dgm:bulletEnabled val="1"/>
        </dgm:presLayoutVars>
      </dgm:prSet>
      <dgm:spPr/>
    </dgm:pt>
    <dgm:pt modelId="{204811D2-CC84-414C-B12E-90592AAE4858}" type="pres">
      <dgm:prSet presAssocID="{2DA9C7D5-116B-4C82-AF8E-E68264B6A2FB}" presName="sibTransFirstNode" presStyleLbl="bgShp" presStyleIdx="0" presStyleCnt="1"/>
      <dgm:spPr/>
    </dgm:pt>
    <dgm:pt modelId="{4C0B48D8-303F-49A3-B872-B50B21F00F43}" type="pres">
      <dgm:prSet presAssocID="{B4E52DB2-C055-40E4-AFFB-5332DE972294}" presName="nodeFollowingNodes" presStyleLbl="node1" presStyleIdx="1" presStyleCnt="3">
        <dgm:presLayoutVars>
          <dgm:bulletEnabled val="1"/>
        </dgm:presLayoutVars>
      </dgm:prSet>
      <dgm:spPr/>
    </dgm:pt>
    <dgm:pt modelId="{91272CFE-D8C6-43A7-AAE5-B65E977D6A0E}" type="pres">
      <dgm:prSet presAssocID="{58857C54-46B1-4ED3-87FC-F0FFF8B69290}" presName="nodeFollowingNodes" presStyleLbl="node1" presStyleIdx="2" presStyleCnt="3">
        <dgm:presLayoutVars>
          <dgm:bulletEnabled val="1"/>
        </dgm:presLayoutVars>
      </dgm:prSet>
      <dgm:spPr/>
    </dgm:pt>
  </dgm:ptLst>
  <dgm:cxnLst>
    <dgm:cxn modelId="{174E7D1E-E6D6-4DC6-A448-E82D00C94666}" type="presOf" srcId="{A26273E9-88D8-4AB5-A6B8-3713C2C461AF}" destId="{99031112-4CF8-4CD8-897A-E3209E90F5C7}" srcOrd="0" destOrd="0" presId="urn:microsoft.com/office/officeart/2005/8/layout/cycle3"/>
    <dgm:cxn modelId="{3C60F31E-3AF4-4204-B5B9-B359E7E2ADCE}" type="presOf" srcId="{2DA9C7D5-116B-4C82-AF8E-E68264B6A2FB}" destId="{204811D2-CC84-414C-B12E-90592AAE4858}" srcOrd="0" destOrd="0" presId="urn:microsoft.com/office/officeart/2005/8/layout/cycle3"/>
    <dgm:cxn modelId="{5728CD46-C785-4D97-99FA-A8AB91D5E705}" type="presOf" srcId="{58857C54-46B1-4ED3-87FC-F0FFF8B69290}" destId="{91272CFE-D8C6-43A7-AAE5-B65E977D6A0E}" srcOrd="0" destOrd="0" presId="urn:microsoft.com/office/officeart/2005/8/layout/cycle3"/>
    <dgm:cxn modelId="{727B886E-5CEB-4C72-B006-282FA9BB8350}" type="presOf" srcId="{50EE2BD1-C0A3-4819-9225-014C26B453FF}" destId="{C42A7821-3E20-4F16-81F6-36E3353FB81F}" srcOrd="0" destOrd="0" presId="urn:microsoft.com/office/officeart/2005/8/layout/cycle3"/>
    <dgm:cxn modelId="{027150B3-8A60-45CA-A198-4F7FF98ADB47}" srcId="{50EE2BD1-C0A3-4819-9225-014C26B453FF}" destId="{B4E52DB2-C055-40E4-AFFB-5332DE972294}" srcOrd="1" destOrd="0" parTransId="{21378F8B-10D8-4837-838B-BEBB6D10FD61}" sibTransId="{8B4CF13B-70C4-424A-A9C1-62A5ACDE6FAE}"/>
    <dgm:cxn modelId="{B26BDAC6-291F-48AE-A9F6-2ED185F1ADF4}" srcId="{50EE2BD1-C0A3-4819-9225-014C26B453FF}" destId="{58857C54-46B1-4ED3-87FC-F0FFF8B69290}" srcOrd="2" destOrd="0" parTransId="{43EB9BEC-285E-403B-BD0C-86A211594708}" sibTransId="{4AD18513-36EE-49E1-9D23-13A7A4C370F2}"/>
    <dgm:cxn modelId="{B1118BC9-6314-4B6D-9F9B-41B032CE8888}" type="presOf" srcId="{B4E52DB2-C055-40E4-AFFB-5332DE972294}" destId="{4C0B48D8-303F-49A3-B872-B50B21F00F43}" srcOrd="0" destOrd="0" presId="urn:microsoft.com/office/officeart/2005/8/layout/cycle3"/>
    <dgm:cxn modelId="{0EBD1EE1-6D03-4353-A94B-A6658FF9E5F4}" srcId="{50EE2BD1-C0A3-4819-9225-014C26B453FF}" destId="{A26273E9-88D8-4AB5-A6B8-3713C2C461AF}" srcOrd="0" destOrd="0" parTransId="{062D015C-C31F-4129-ACCE-3FC019F97649}" sibTransId="{2DA9C7D5-116B-4C82-AF8E-E68264B6A2FB}"/>
    <dgm:cxn modelId="{C93B2E8C-CA57-455D-B0E6-ED8E9480FF08}" type="presParOf" srcId="{C42A7821-3E20-4F16-81F6-36E3353FB81F}" destId="{0D28748E-A3AD-43F8-988E-3D17CE16E2AB}" srcOrd="0" destOrd="0" presId="urn:microsoft.com/office/officeart/2005/8/layout/cycle3"/>
    <dgm:cxn modelId="{9EF258D8-FFC5-40B5-8619-20F1CE5A8D2B}" type="presParOf" srcId="{0D28748E-A3AD-43F8-988E-3D17CE16E2AB}" destId="{99031112-4CF8-4CD8-897A-E3209E90F5C7}" srcOrd="0" destOrd="0" presId="urn:microsoft.com/office/officeart/2005/8/layout/cycle3"/>
    <dgm:cxn modelId="{FE6CBF26-EE13-469D-8148-31096C9F6EED}" type="presParOf" srcId="{0D28748E-A3AD-43F8-988E-3D17CE16E2AB}" destId="{204811D2-CC84-414C-B12E-90592AAE4858}" srcOrd="1" destOrd="0" presId="urn:microsoft.com/office/officeart/2005/8/layout/cycle3"/>
    <dgm:cxn modelId="{BBC2FCAC-B4C5-4A8E-AAE5-4FEB27D39E7B}" type="presParOf" srcId="{0D28748E-A3AD-43F8-988E-3D17CE16E2AB}" destId="{4C0B48D8-303F-49A3-B872-B50B21F00F43}" srcOrd="2" destOrd="0" presId="urn:microsoft.com/office/officeart/2005/8/layout/cycle3"/>
    <dgm:cxn modelId="{18A27697-1682-4EB4-A926-8540DF3E8A91}" type="presParOf" srcId="{0D28748E-A3AD-43F8-988E-3D17CE16E2AB}" destId="{91272CFE-D8C6-43A7-AAE5-B65E977D6A0E}" srcOrd="3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2F530F0-C368-4D55-8E21-5B531E11888E}" type="doc">
      <dgm:prSet loTypeId="urn:microsoft.com/office/officeart/2005/8/layout/radial6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AD2E5423-C0F2-49F4-9E79-8762CD731B57}">
      <dgm:prSet phldrT="[Text]"/>
      <dgm:spPr/>
      <dgm:t>
        <a:bodyPr/>
        <a:lstStyle/>
        <a:p>
          <a:endParaRPr lang="en-US" dirty="0"/>
        </a:p>
      </dgm:t>
    </dgm:pt>
    <dgm:pt modelId="{6F32A58F-8254-4808-A12B-2F792202A625}">
      <dgm:prSet phldrT="[Text]"/>
      <dgm:spPr/>
      <dgm:t>
        <a:bodyPr/>
        <a:lstStyle/>
        <a:p>
          <a:endParaRPr lang="en-US" dirty="0"/>
        </a:p>
      </dgm:t>
    </dgm:pt>
    <dgm:pt modelId="{8CC00998-765D-4456-A32C-C33882F65C45}">
      <dgm:prSet phldrT="[Text]"/>
      <dgm:spPr/>
      <dgm:t>
        <a:bodyPr/>
        <a:lstStyle/>
        <a:p>
          <a:endParaRPr lang="en-US" dirty="0"/>
        </a:p>
      </dgm:t>
    </dgm:pt>
    <dgm:pt modelId="{C5316E9B-1892-49CD-8E83-294D7806C8CD}">
      <dgm:prSet phldrT="[Text]"/>
      <dgm:spPr/>
      <dgm:t>
        <a:bodyPr/>
        <a:lstStyle/>
        <a:p>
          <a:endParaRPr lang="en-US" dirty="0"/>
        </a:p>
      </dgm:t>
    </dgm:pt>
    <dgm:pt modelId="{E5B9AF1E-08A8-4375-9ED9-EDA03B086521}">
      <dgm:prSet phldrT="[Text]"/>
      <dgm:spPr/>
      <dgm:t>
        <a:bodyPr/>
        <a:lstStyle/>
        <a:p>
          <a:endParaRPr lang="en-US" dirty="0"/>
        </a:p>
      </dgm:t>
    </dgm:pt>
    <dgm:pt modelId="{E92E94EA-2FD9-4AFA-BCDC-947F55DCFCC7}">
      <dgm:prSet phldrT="[Text]"/>
      <dgm:spPr/>
      <dgm:t>
        <a:bodyPr/>
        <a:lstStyle/>
        <a:p>
          <a:endParaRPr lang="en-US" dirty="0"/>
        </a:p>
      </dgm:t>
    </dgm:pt>
    <dgm:pt modelId="{DE4449CA-4A25-41FC-8E70-CABEC085FAA8}">
      <dgm:prSet phldrT="[Text]"/>
      <dgm:spPr/>
      <dgm:t>
        <a:bodyPr/>
        <a:lstStyle/>
        <a:p>
          <a:endParaRPr lang="en-US" dirty="0"/>
        </a:p>
      </dgm:t>
    </dgm:pt>
    <dgm:pt modelId="{AD1D7032-7E65-412D-BE3D-39C67449C916}">
      <dgm:prSet phldrT="[Text]"/>
      <dgm:spPr/>
      <dgm:t>
        <a:bodyPr/>
        <a:lstStyle/>
        <a:p>
          <a:endParaRPr lang="en-US" dirty="0"/>
        </a:p>
      </dgm:t>
    </dgm:pt>
    <dgm:pt modelId="{22BD9B3A-8EE2-4BD2-8FDE-535D8C6053DB}">
      <dgm:prSet phldrT="[Text]" custT="1"/>
      <dgm:spPr/>
      <dgm:t>
        <a:bodyPr/>
        <a:lstStyle/>
        <a:p>
          <a:r>
            <a:rPr lang="ar-BH" sz="1800" b="1" dirty="0"/>
            <a:t>مصادر الكالسيوم</a:t>
          </a:r>
          <a:endParaRPr lang="en-US" sz="1800" b="1" dirty="0"/>
        </a:p>
      </dgm:t>
    </dgm:pt>
    <dgm:pt modelId="{4F9D77F0-9B5E-469A-B050-FA0CCBFC0236}" type="sibTrans" cxnId="{3AC47E5A-B9F1-4972-9AA3-4B61C882ADC6}">
      <dgm:prSet/>
      <dgm:spPr/>
      <dgm:t>
        <a:bodyPr/>
        <a:lstStyle/>
        <a:p>
          <a:endParaRPr lang="en-US"/>
        </a:p>
      </dgm:t>
    </dgm:pt>
    <dgm:pt modelId="{2C0C3481-4B7D-48E7-989F-FD8FF04F1EB4}" type="parTrans" cxnId="{3AC47E5A-B9F1-4972-9AA3-4B61C882ADC6}">
      <dgm:prSet/>
      <dgm:spPr/>
      <dgm:t>
        <a:bodyPr/>
        <a:lstStyle/>
        <a:p>
          <a:endParaRPr lang="en-US"/>
        </a:p>
      </dgm:t>
    </dgm:pt>
    <dgm:pt modelId="{59AC03C1-064A-4315-B547-C3FDA01D1BA6}" type="sibTrans" cxnId="{8CCF0FFF-4ED4-44D9-9A58-056B2656A6C1}">
      <dgm:prSet/>
      <dgm:spPr/>
      <dgm:t>
        <a:bodyPr/>
        <a:lstStyle/>
        <a:p>
          <a:endParaRPr lang="en-US"/>
        </a:p>
      </dgm:t>
    </dgm:pt>
    <dgm:pt modelId="{FC2A258E-7DD4-468F-94E9-1B27F0D05690}" type="parTrans" cxnId="{8CCF0FFF-4ED4-44D9-9A58-056B2656A6C1}">
      <dgm:prSet/>
      <dgm:spPr/>
      <dgm:t>
        <a:bodyPr/>
        <a:lstStyle/>
        <a:p>
          <a:endParaRPr lang="en-US"/>
        </a:p>
      </dgm:t>
    </dgm:pt>
    <dgm:pt modelId="{4A7BE723-00FF-416A-B4DD-8A38167975DF}" type="sibTrans" cxnId="{74092892-5095-4992-A212-39EAAF36F92F}">
      <dgm:prSet/>
      <dgm:spPr/>
      <dgm:t>
        <a:bodyPr/>
        <a:lstStyle/>
        <a:p>
          <a:endParaRPr lang="en-US"/>
        </a:p>
      </dgm:t>
    </dgm:pt>
    <dgm:pt modelId="{A6F241BD-88D2-4E4A-B8CC-AA48FF8AD6B3}" type="parTrans" cxnId="{74092892-5095-4992-A212-39EAAF36F92F}">
      <dgm:prSet/>
      <dgm:spPr/>
      <dgm:t>
        <a:bodyPr/>
        <a:lstStyle/>
        <a:p>
          <a:endParaRPr lang="en-US"/>
        </a:p>
      </dgm:t>
    </dgm:pt>
    <dgm:pt modelId="{4617730E-5A58-4F6A-BA85-1B47861478A8}" type="sibTrans" cxnId="{D7B7FBB8-0AAB-4B67-AAA8-BF37B549D5BC}">
      <dgm:prSet/>
      <dgm:spPr/>
      <dgm:t>
        <a:bodyPr/>
        <a:lstStyle/>
        <a:p>
          <a:endParaRPr lang="en-US"/>
        </a:p>
      </dgm:t>
    </dgm:pt>
    <dgm:pt modelId="{24AC5C2C-73B1-49B7-B97C-B6981742ED65}" type="parTrans" cxnId="{D7B7FBB8-0AAB-4B67-AAA8-BF37B549D5BC}">
      <dgm:prSet/>
      <dgm:spPr/>
      <dgm:t>
        <a:bodyPr/>
        <a:lstStyle/>
        <a:p>
          <a:endParaRPr lang="en-US"/>
        </a:p>
      </dgm:t>
    </dgm:pt>
    <dgm:pt modelId="{D3A76224-76A5-447B-BEA0-A6E991B740D3}" type="sibTrans" cxnId="{4EE5F16E-065D-4264-A27D-B23B024E07DC}">
      <dgm:prSet/>
      <dgm:spPr/>
      <dgm:t>
        <a:bodyPr/>
        <a:lstStyle/>
        <a:p>
          <a:endParaRPr lang="en-US"/>
        </a:p>
      </dgm:t>
    </dgm:pt>
    <dgm:pt modelId="{4982EB9C-E43B-436B-9C60-4908C25130CB}" type="parTrans" cxnId="{4EE5F16E-065D-4264-A27D-B23B024E07DC}">
      <dgm:prSet/>
      <dgm:spPr/>
      <dgm:t>
        <a:bodyPr/>
        <a:lstStyle/>
        <a:p>
          <a:endParaRPr lang="en-US"/>
        </a:p>
      </dgm:t>
    </dgm:pt>
    <dgm:pt modelId="{30A6E0EE-FECE-4133-9043-247D91586375}" type="sibTrans" cxnId="{ED4D5549-2FD4-45D9-8FB4-C8E499084758}">
      <dgm:prSet/>
      <dgm:spPr/>
      <dgm:t>
        <a:bodyPr/>
        <a:lstStyle/>
        <a:p>
          <a:endParaRPr lang="en-US"/>
        </a:p>
      </dgm:t>
    </dgm:pt>
    <dgm:pt modelId="{66EC77B3-3DE9-4DC8-AB58-01FDEC6BDD00}" type="parTrans" cxnId="{ED4D5549-2FD4-45D9-8FB4-C8E499084758}">
      <dgm:prSet/>
      <dgm:spPr/>
      <dgm:t>
        <a:bodyPr/>
        <a:lstStyle/>
        <a:p>
          <a:endParaRPr lang="en-US"/>
        </a:p>
      </dgm:t>
    </dgm:pt>
    <dgm:pt modelId="{F3B3AB3D-F609-42C8-AD21-F93FD3F50168}" type="sibTrans" cxnId="{C5F9E270-67A7-42F4-A313-CCA8F055B977}">
      <dgm:prSet/>
      <dgm:spPr/>
      <dgm:t>
        <a:bodyPr/>
        <a:lstStyle/>
        <a:p>
          <a:endParaRPr lang="en-US"/>
        </a:p>
      </dgm:t>
    </dgm:pt>
    <dgm:pt modelId="{49E047EE-720D-4EF4-BBE6-6AA5A25D85EE}" type="parTrans" cxnId="{C5F9E270-67A7-42F4-A313-CCA8F055B977}">
      <dgm:prSet/>
      <dgm:spPr/>
      <dgm:t>
        <a:bodyPr/>
        <a:lstStyle/>
        <a:p>
          <a:endParaRPr lang="en-US"/>
        </a:p>
      </dgm:t>
    </dgm:pt>
    <dgm:pt modelId="{0316A38D-FE6D-44D5-9494-D48866588DC3}" type="sibTrans" cxnId="{2A96A887-91FD-4B8B-8724-A7A651A649EA}">
      <dgm:prSet/>
      <dgm:spPr/>
      <dgm:t>
        <a:bodyPr/>
        <a:lstStyle/>
        <a:p>
          <a:endParaRPr lang="en-US"/>
        </a:p>
      </dgm:t>
    </dgm:pt>
    <dgm:pt modelId="{A25A383C-23FF-404A-AEED-E23FDA42CED1}" type="parTrans" cxnId="{2A96A887-91FD-4B8B-8724-A7A651A649EA}">
      <dgm:prSet/>
      <dgm:spPr/>
      <dgm:t>
        <a:bodyPr/>
        <a:lstStyle/>
        <a:p>
          <a:endParaRPr lang="en-US"/>
        </a:p>
      </dgm:t>
    </dgm:pt>
    <dgm:pt modelId="{46C04F10-DE42-4BAD-8706-F11ADFB7EFE8}" type="sibTrans" cxnId="{FC6CFCD4-8579-4398-AD03-60EA6E4C025C}">
      <dgm:prSet/>
      <dgm:spPr/>
      <dgm:t>
        <a:bodyPr/>
        <a:lstStyle/>
        <a:p>
          <a:endParaRPr lang="en-US"/>
        </a:p>
      </dgm:t>
    </dgm:pt>
    <dgm:pt modelId="{BC3DEFD0-4488-494C-ABF8-F5271DF0F2F1}" type="parTrans" cxnId="{FC6CFCD4-8579-4398-AD03-60EA6E4C025C}">
      <dgm:prSet/>
      <dgm:spPr/>
      <dgm:t>
        <a:bodyPr/>
        <a:lstStyle/>
        <a:p>
          <a:endParaRPr lang="en-US"/>
        </a:p>
      </dgm:t>
    </dgm:pt>
    <dgm:pt modelId="{8FC0FABB-AA2F-4056-8229-CCEC9F4586AB}" type="pres">
      <dgm:prSet presAssocID="{42F530F0-C368-4D55-8E21-5B531E11888E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349B340-CD4D-4568-A112-B97D3DCFE8EC}" type="pres">
      <dgm:prSet presAssocID="{22BD9B3A-8EE2-4BD2-8FDE-535D8C6053DB}" presName="centerShape" presStyleLbl="node0" presStyleIdx="0" presStyleCnt="1" custScaleX="127895" custScaleY="127895"/>
      <dgm:spPr/>
    </dgm:pt>
    <dgm:pt modelId="{F77F0CC2-3577-41D4-94AA-3D8E5A9E0AB2}" type="pres">
      <dgm:prSet presAssocID="{AD1D7032-7E65-412D-BE3D-39C67449C916}" presName="node" presStyleLbl="node1" presStyleIdx="0" presStyleCnt="8">
        <dgm:presLayoutVars>
          <dgm:bulletEnabled val="1"/>
        </dgm:presLayoutVars>
      </dgm:prSet>
      <dgm:spPr/>
    </dgm:pt>
    <dgm:pt modelId="{BBEA64E9-DE4A-4530-837D-14AF42CE42A0}" type="pres">
      <dgm:prSet presAssocID="{AD1D7032-7E65-412D-BE3D-39C67449C916}" presName="dummy" presStyleCnt="0"/>
      <dgm:spPr/>
    </dgm:pt>
    <dgm:pt modelId="{802551ED-3D85-4D51-B963-28F18606586A}" type="pres">
      <dgm:prSet presAssocID="{46C04F10-DE42-4BAD-8706-F11ADFB7EFE8}" presName="sibTrans" presStyleLbl="sibTrans2D1" presStyleIdx="0" presStyleCnt="8"/>
      <dgm:spPr/>
    </dgm:pt>
    <dgm:pt modelId="{E347A676-064F-4E32-84CF-5B98AB918B44}" type="pres">
      <dgm:prSet presAssocID="{DE4449CA-4A25-41FC-8E70-CABEC085FAA8}" presName="node" presStyleLbl="node1" presStyleIdx="1" presStyleCnt="8">
        <dgm:presLayoutVars>
          <dgm:bulletEnabled val="1"/>
        </dgm:presLayoutVars>
      </dgm:prSet>
      <dgm:spPr/>
    </dgm:pt>
    <dgm:pt modelId="{F13542F5-1494-452A-997E-018A3ACBDFCF}" type="pres">
      <dgm:prSet presAssocID="{DE4449CA-4A25-41FC-8E70-CABEC085FAA8}" presName="dummy" presStyleCnt="0"/>
      <dgm:spPr/>
    </dgm:pt>
    <dgm:pt modelId="{9C42D0E6-41EF-433C-A576-41E99858D04A}" type="pres">
      <dgm:prSet presAssocID="{0316A38D-FE6D-44D5-9494-D48866588DC3}" presName="sibTrans" presStyleLbl="sibTrans2D1" presStyleIdx="1" presStyleCnt="8"/>
      <dgm:spPr/>
    </dgm:pt>
    <dgm:pt modelId="{C92DCABD-0AB0-4B28-ABB6-4C678CE69C88}" type="pres">
      <dgm:prSet presAssocID="{E92E94EA-2FD9-4AFA-BCDC-947F55DCFCC7}" presName="node" presStyleLbl="node1" presStyleIdx="2" presStyleCnt="8">
        <dgm:presLayoutVars>
          <dgm:bulletEnabled val="1"/>
        </dgm:presLayoutVars>
      </dgm:prSet>
      <dgm:spPr/>
    </dgm:pt>
    <dgm:pt modelId="{398BE639-66BE-4BB2-AE9B-1579229AD895}" type="pres">
      <dgm:prSet presAssocID="{E92E94EA-2FD9-4AFA-BCDC-947F55DCFCC7}" presName="dummy" presStyleCnt="0"/>
      <dgm:spPr/>
    </dgm:pt>
    <dgm:pt modelId="{7323AC8F-62F2-4B9C-95E4-E59B93930AC2}" type="pres">
      <dgm:prSet presAssocID="{F3B3AB3D-F609-42C8-AD21-F93FD3F50168}" presName="sibTrans" presStyleLbl="sibTrans2D1" presStyleIdx="2" presStyleCnt="8"/>
      <dgm:spPr/>
    </dgm:pt>
    <dgm:pt modelId="{D03EE46D-DFE8-441D-9CB6-0625CB345C6F}" type="pres">
      <dgm:prSet presAssocID="{E5B9AF1E-08A8-4375-9ED9-EDA03B086521}" presName="node" presStyleLbl="node1" presStyleIdx="3" presStyleCnt="8">
        <dgm:presLayoutVars>
          <dgm:bulletEnabled val="1"/>
        </dgm:presLayoutVars>
      </dgm:prSet>
      <dgm:spPr/>
    </dgm:pt>
    <dgm:pt modelId="{60D5869B-F6E0-4718-AA7F-F33C6D7317F4}" type="pres">
      <dgm:prSet presAssocID="{E5B9AF1E-08A8-4375-9ED9-EDA03B086521}" presName="dummy" presStyleCnt="0"/>
      <dgm:spPr/>
    </dgm:pt>
    <dgm:pt modelId="{388CEFF8-A0B2-499F-A115-BB17432B46F3}" type="pres">
      <dgm:prSet presAssocID="{30A6E0EE-FECE-4133-9043-247D91586375}" presName="sibTrans" presStyleLbl="sibTrans2D1" presStyleIdx="3" presStyleCnt="8"/>
      <dgm:spPr/>
    </dgm:pt>
    <dgm:pt modelId="{97687235-73E2-4408-BE05-60DA18187D46}" type="pres">
      <dgm:prSet presAssocID="{C5316E9B-1892-49CD-8E83-294D7806C8CD}" presName="node" presStyleLbl="node1" presStyleIdx="4" presStyleCnt="8">
        <dgm:presLayoutVars>
          <dgm:bulletEnabled val="1"/>
        </dgm:presLayoutVars>
      </dgm:prSet>
      <dgm:spPr/>
    </dgm:pt>
    <dgm:pt modelId="{A7C66E95-20EF-44ED-A2DC-6E0D67E387C6}" type="pres">
      <dgm:prSet presAssocID="{C5316E9B-1892-49CD-8E83-294D7806C8CD}" presName="dummy" presStyleCnt="0"/>
      <dgm:spPr/>
    </dgm:pt>
    <dgm:pt modelId="{526F2B3A-6C3F-4819-B42A-AC440627CC3B}" type="pres">
      <dgm:prSet presAssocID="{D3A76224-76A5-447B-BEA0-A6E991B740D3}" presName="sibTrans" presStyleLbl="sibTrans2D1" presStyleIdx="4" presStyleCnt="8"/>
      <dgm:spPr/>
    </dgm:pt>
    <dgm:pt modelId="{3F4AEF20-109B-4494-9B63-B29113799389}" type="pres">
      <dgm:prSet presAssocID="{8CC00998-765D-4456-A32C-C33882F65C45}" presName="node" presStyleLbl="node1" presStyleIdx="5" presStyleCnt="8">
        <dgm:presLayoutVars>
          <dgm:bulletEnabled val="1"/>
        </dgm:presLayoutVars>
      </dgm:prSet>
      <dgm:spPr/>
    </dgm:pt>
    <dgm:pt modelId="{23B9FB24-179D-4F8E-BB47-51B01A8B9C72}" type="pres">
      <dgm:prSet presAssocID="{8CC00998-765D-4456-A32C-C33882F65C45}" presName="dummy" presStyleCnt="0"/>
      <dgm:spPr/>
    </dgm:pt>
    <dgm:pt modelId="{A93A98E8-9A6E-4D6C-8DE0-188C4E46BB82}" type="pres">
      <dgm:prSet presAssocID="{4617730E-5A58-4F6A-BA85-1B47861478A8}" presName="sibTrans" presStyleLbl="sibTrans2D1" presStyleIdx="5" presStyleCnt="8"/>
      <dgm:spPr/>
    </dgm:pt>
    <dgm:pt modelId="{378717AA-8D77-4667-AC94-B5AA1B245868}" type="pres">
      <dgm:prSet presAssocID="{6F32A58F-8254-4808-A12B-2F792202A625}" presName="node" presStyleLbl="node1" presStyleIdx="6" presStyleCnt="8">
        <dgm:presLayoutVars>
          <dgm:bulletEnabled val="1"/>
        </dgm:presLayoutVars>
      </dgm:prSet>
      <dgm:spPr/>
    </dgm:pt>
    <dgm:pt modelId="{FA17662B-38E1-4E2D-9947-0E7D39CBD742}" type="pres">
      <dgm:prSet presAssocID="{6F32A58F-8254-4808-A12B-2F792202A625}" presName="dummy" presStyleCnt="0"/>
      <dgm:spPr/>
    </dgm:pt>
    <dgm:pt modelId="{9F2020D9-56CA-4118-818F-1AC3CC555651}" type="pres">
      <dgm:prSet presAssocID="{4A7BE723-00FF-416A-B4DD-8A38167975DF}" presName="sibTrans" presStyleLbl="sibTrans2D1" presStyleIdx="6" presStyleCnt="8"/>
      <dgm:spPr/>
    </dgm:pt>
    <dgm:pt modelId="{86C31C6A-8DDA-426C-A1A4-D8940873F446}" type="pres">
      <dgm:prSet presAssocID="{AD2E5423-C0F2-49F4-9E79-8762CD731B57}" presName="node" presStyleLbl="node1" presStyleIdx="7" presStyleCnt="8">
        <dgm:presLayoutVars>
          <dgm:bulletEnabled val="1"/>
        </dgm:presLayoutVars>
      </dgm:prSet>
      <dgm:spPr/>
    </dgm:pt>
    <dgm:pt modelId="{515A5105-339F-49F0-A050-E2AD71236789}" type="pres">
      <dgm:prSet presAssocID="{AD2E5423-C0F2-49F4-9E79-8762CD731B57}" presName="dummy" presStyleCnt="0"/>
      <dgm:spPr/>
    </dgm:pt>
    <dgm:pt modelId="{A659CD3C-A399-42FB-9F87-6F52BF97DBD0}" type="pres">
      <dgm:prSet presAssocID="{59AC03C1-064A-4315-B547-C3FDA01D1BA6}" presName="sibTrans" presStyleLbl="sibTrans2D1" presStyleIdx="7" presStyleCnt="8"/>
      <dgm:spPr/>
    </dgm:pt>
  </dgm:ptLst>
  <dgm:cxnLst>
    <dgm:cxn modelId="{BB872519-B080-4351-BC75-0E00CACC4136}" type="presOf" srcId="{6F32A58F-8254-4808-A12B-2F792202A625}" destId="{378717AA-8D77-4667-AC94-B5AA1B245868}" srcOrd="0" destOrd="0" presId="urn:microsoft.com/office/officeart/2005/8/layout/radial6"/>
    <dgm:cxn modelId="{CA913A2D-65DB-4638-A38D-FB1F1776A477}" type="presOf" srcId="{42F530F0-C368-4D55-8E21-5B531E11888E}" destId="{8FC0FABB-AA2F-4056-8229-CCEC9F4586AB}" srcOrd="0" destOrd="0" presId="urn:microsoft.com/office/officeart/2005/8/layout/radial6"/>
    <dgm:cxn modelId="{78F2DB45-132B-43C1-B351-5BCF001B7A0F}" type="presOf" srcId="{22BD9B3A-8EE2-4BD2-8FDE-535D8C6053DB}" destId="{2349B340-CD4D-4568-A112-B97D3DCFE8EC}" srcOrd="0" destOrd="0" presId="urn:microsoft.com/office/officeart/2005/8/layout/radial6"/>
    <dgm:cxn modelId="{878B4866-B3B4-43B8-B4E4-458020A71290}" type="presOf" srcId="{AD2E5423-C0F2-49F4-9E79-8762CD731B57}" destId="{86C31C6A-8DDA-426C-A1A4-D8940873F446}" srcOrd="0" destOrd="0" presId="urn:microsoft.com/office/officeart/2005/8/layout/radial6"/>
    <dgm:cxn modelId="{ED4D5549-2FD4-45D9-8FB4-C8E499084758}" srcId="{22BD9B3A-8EE2-4BD2-8FDE-535D8C6053DB}" destId="{E5B9AF1E-08A8-4375-9ED9-EDA03B086521}" srcOrd="3" destOrd="0" parTransId="{66EC77B3-3DE9-4DC8-AB58-01FDEC6BDD00}" sibTransId="{30A6E0EE-FECE-4133-9043-247D91586375}"/>
    <dgm:cxn modelId="{2852D949-08BF-4154-9C5B-15E7A8C9D5A0}" type="presOf" srcId="{E5B9AF1E-08A8-4375-9ED9-EDA03B086521}" destId="{D03EE46D-DFE8-441D-9CB6-0625CB345C6F}" srcOrd="0" destOrd="0" presId="urn:microsoft.com/office/officeart/2005/8/layout/radial6"/>
    <dgm:cxn modelId="{4EE5F16E-065D-4264-A27D-B23B024E07DC}" srcId="{22BD9B3A-8EE2-4BD2-8FDE-535D8C6053DB}" destId="{C5316E9B-1892-49CD-8E83-294D7806C8CD}" srcOrd="4" destOrd="0" parTransId="{4982EB9C-E43B-436B-9C60-4908C25130CB}" sibTransId="{D3A76224-76A5-447B-BEA0-A6E991B740D3}"/>
    <dgm:cxn modelId="{C6758F6F-B462-4EBF-ACC0-3AC9DE0CFED2}" type="presOf" srcId="{F3B3AB3D-F609-42C8-AD21-F93FD3F50168}" destId="{7323AC8F-62F2-4B9C-95E4-E59B93930AC2}" srcOrd="0" destOrd="0" presId="urn:microsoft.com/office/officeart/2005/8/layout/radial6"/>
    <dgm:cxn modelId="{C5F9E270-67A7-42F4-A313-CCA8F055B977}" srcId="{22BD9B3A-8EE2-4BD2-8FDE-535D8C6053DB}" destId="{E92E94EA-2FD9-4AFA-BCDC-947F55DCFCC7}" srcOrd="2" destOrd="0" parTransId="{49E047EE-720D-4EF4-BBE6-6AA5A25D85EE}" sibTransId="{F3B3AB3D-F609-42C8-AD21-F93FD3F50168}"/>
    <dgm:cxn modelId="{F339CA77-2503-45E7-B0D5-C611B7929A9F}" type="presOf" srcId="{AD1D7032-7E65-412D-BE3D-39C67449C916}" destId="{F77F0CC2-3577-41D4-94AA-3D8E5A9E0AB2}" srcOrd="0" destOrd="0" presId="urn:microsoft.com/office/officeart/2005/8/layout/radial6"/>
    <dgm:cxn modelId="{3AC47E5A-B9F1-4972-9AA3-4B61C882ADC6}" srcId="{42F530F0-C368-4D55-8E21-5B531E11888E}" destId="{22BD9B3A-8EE2-4BD2-8FDE-535D8C6053DB}" srcOrd="0" destOrd="0" parTransId="{2C0C3481-4B7D-48E7-989F-FD8FF04F1EB4}" sibTransId="{4F9D77F0-9B5E-469A-B050-FA0CCBFC0236}"/>
    <dgm:cxn modelId="{2A96A887-91FD-4B8B-8724-A7A651A649EA}" srcId="{22BD9B3A-8EE2-4BD2-8FDE-535D8C6053DB}" destId="{DE4449CA-4A25-41FC-8E70-CABEC085FAA8}" srcOrd="1" destOrd="0" parTransId="{A25A383C-23FF-404A-AEED-E23FDA42CED1}" sibTransId="{0316A38D-FE6D-44D5-9494-D48866588DC3}"/>
    <dgm:cxn modelId="{A524148B-FFC6-4241-9917-A571424AAEBC}" type="presOf" srcId="{D3A76224-76A5-447B-BEA0-A6E991B740D3}" destId="{526F2B3A-6C3F-4819-B42A-AC440627CC3B}" srcOrd="0" destOrd="0" presId="urn:microsoft.com/office/officeart/2005/8/layout/radial6"/>
    <dgm:cxn modelId="{74092892-5095-4992-A212-39EAAF36F92F}" srcId="{22BD9B3A-8EE2-4BD2-8FDE-535D8C6053DB}" destId="{6F32A58F-8254-4808-A12B-2F792202A625}" srcOrd="6" destOrd="0" parTransId="{A6F241BD-88D2-4E4A-B8CC-AA48FF8AD6B3}" sibTransId="{4A7BE723-00FF-416A-B4DD-8A38167975DF}"/>
    <dgm:cxn modelId="{94830A96-3F6E-4403-903E-0423AA98646A}" type="presOf" srcId="{0316A38D-FE6D-44D5-9494-D48866588DC3}" destId="{9C42D0E6-41EF-433C-A576-41E99858D04A}" srcOrd="0" destOrd="0" presId="urn:microsoft.com/office/officeart/2005/8/layout/radial6"/>
    <dgm:cxn modelId="{7E8C78B1-AC0C-40D4-961A-33D698266CFF}" type="presOf" srcId="{59AC03C1-064A-4315-B547-C3FDA01D1BA6}" destId="{A659CD3C-A399-42FB-9F87-6F52BF97DBD0}" srcOrd="0" destOrd="0" presId="urn:microsoft.com/office/officeart/2005/8/layout/radial6"/>
    <dgm:cxn modelId="{D7B7FBB8-0AAB-4B67-AAA8-BF37B549D5BC}" srcId="{22BD9B3A-8EE2-4BD2-8FDE-535D8C6053DB}" destId="{8CC00998-765D-4456-A32C-C33882F65C45}" srcOrd="5" destOrd="0" parTransId="{24AC5C2C-73B1-49B7-B97C-B6981742ED65}" sibTransId="{4617730E-5A58-4F6A-BA85-1B47861478A8}"/>
    <dgm:cxn modelId="{F5C5E6BB-64AD-43DB-9B19-3B25C320C571}" type="presOf" srcId="{4A7BE723-00FF-416A-B4DD-8A38167975DF}" destId="{9F2020D9-56CA-4118-818F-1AC3CC555651}" srcOrd="0" destOrd="0" presId="urn:microsoft.com/office/officeart/2005/8/layout/radial6"/>
    <dgm:cxn modelId="{337E82D4-94DB-4385-A038-07AAAC916B00}" type="presOf" srcId="{E92E94EA-2FD9-4AFA-BCDC-947F55DCFCC7}" destId="{C92DCABD-0AB0-4B28-ABB6-4C678CE69C88}" srcOrd="0" destOrd="0" presId="urn:microsoft.com/office/officeart/2005/8/layout/radial6"/>
    <dgm:cxn modelId="{FC6CFCD4-8579-4398-AD03-60EA6E4C025C}" srcId="{22BD9B3A-8EE2-4BD2-8FDE-535D8C6053DB}" destId="{AD1D7032-7E65-412D-BE3D-39C67449C916}" srcOrd="0" destOrd="0" parTransId="{BC3DEFD0-4488-494C-ABF8-F5271DF0F2F1}" sibTransId="{46C04F10-DE42-4BAD-8706-F11ADFB7EFE8}"/>
    <dgm:cxn modelId="{F6A17ED9-4E46-46A3-909A-DD108DF7A30C}" type="presOf" srcId="{DE4449CA-4A25-41FC-8E70-CABEC085FAA8}" destId="{E347A676-064F-4E32-84CF-5B98AB918B44}" srcOrd="0" destOrd="0" presId="urn:microsoft.com/office/officeart/2005/8/layout/radial6"/>
    <dgm:cxn modelId="{24BC1BDE-9CE6-479C-B971-15C8AE25705B}" type="presOf" srcId="{46C04F10-DE42-4BAD-8706-F11ADFB7EFE8}" destId="{802551ED-3D85-4D51-B963-28F18606586A}" srcOrd="0" destOrd="0" presId="urn:microsoft.com/office/officeart/2005/8/layout/radial6"/>
    <dgm:cxn modelId="{EE347ADF-B848-42AE-920C-EE33C383E73B}" type="presOf" srcId="{8CC00998-765D-4456-A32C-C33882F65C45}" destId="{3F4AEF20-109B-4494-9B63-B29113799389}" srcOrd="0" destOrd="0" presId="urn:microsoft.com/office/officeart/2005/8/layout/radial6"/>
    <dgm:cxn modelId="{9D5DA6E2-5602-43CA-8FD0-57ABF15D1D9C}" type="presOf" srcId="{C5316E9B-1892-49CD-8E83-294D7806C8CD}" destId="{97687235-73E2-4408-BE05-60DA18187D46}" srcOrd="0" destOrd="0" presId="urn:microsoft.com/office/officeart/2005/8/layout/radial6"/>
    <dgm:cxn modelId="{A917B1EE-B1ED-4D1D-A7B2-5AB8A3DA4BD5}" type="presOf" srcId="{4617730E-5A58-4F6A-BA85-1B47861478A8}" destId="{A93A98E8-9A6E-4D6C-8DE0-188C4E46BB82}" srcOrd="0" destOrd="0" presId="urn:microsoft.com/office/officeart/2005/8/layout/radial6"/>
    <dgm:cxn modelId="{EED1FEF0-E71F-4DB9-955B-57786097F20E}" type="presOf" srcId="{30A6E0EE-FECE-4133-9043-247D91586375}" destId="{388CEFF8-A0B2-499F-A115-BB17432B46F3}" srcOrd="0" destOrd="0" presId="urn:microsoft.com/office/officeart/2005/8/layout/radial6"/>
    <dgm:cxn modelId="{8CCF0FFF-4ED4-44D9-9A58-056B2656A6C1}" srcId="{22BD9B3A-8EE2-4BD2-8FDE-535D8C6053DB}" destId="{AD2E5423-C0F2-49F4-9E79-8762CD731B57}" srcOrd="7" destOrd="0" parTransId="{FC2A258E-7DD4-468F-94E9-1B27F0D05690}" sibTransId="{59AC03C1-064A-4315-B547-C3FDA01D1BA6}"/>
    <dgm:cxn modelId="{C2290E92-62CE-4825-BDD7-693F4F2E50D4}" type="presParOf" srcId="{8FC0FABB-AA2F-4056-8229-CCEC9F4586AB}" destId="{2349B340-CD4D-4568-A112-B97D3DCFE8EC}" srcOrd="0" destOrd="0" presId="urn:microsoft.com/office/officeart/2005/8/layout/radial6"/>
    <dgm:cxn modelId="{2E83CEE0-90DE-459F-AC9B-0ADFF8C609FE}" type="presParOf" srcId="{8FC0FABB-AA2F-4056-8229-CCEC9F4586AB}" destId="{F77F0CC2-3577-41D4-94AA-3D8E5A9E0AB2}" srcOrd="1" destOrd="0" presId="urn:microsoft.com/office/officeart/2005/8/layout/radial6"/>
    <dgm:cxn modelId="{D78B93D9-E3CC-454F-85F8-E25C885363C0}" type="presParOf" srcId="{8FC0FABB-AA2F-4056-8229-CCEC9F4586AB}" destId="{BBEA64E9-DE4A-4530-837D-14AF42CE42A0}" srcOrd="2" destOrd="0" presId="urn:microsoft.com/office/officeart/2005/8/layout/radial6"/>
    <dgm:cxn modelId="{A23DDAE5-8292-449E-9B62-2FF3BFABBE9E}" type="presParOf" srcId="{8FC0FABB-AA2F-4056-8229-CCEC9F4586AB}" destId="{802551ED-3D85-4D51-B963-28F18606586A}" srcOrd="3" destOrd="0" presId="urn:microsoft.com/office/officeart/2005/8/layout/radial6"/>
    <dgm:cxn modelId="{5F1025B5-DEBC-4A07-9629-5EE6FF33C500}" type="presParOf" srcId="{8FC0FABB-AA2F-4056-8229-CCEC9F4586AB}" destId="{E347A676-064F-4E32-84CF-5B98AB918B44}" srcOrd="4" destOrd="0" presId="urn:microsoft.com/office/officeart/2005/8/layout/radial6"/>
    <dgm:cxn modelId="{09D935DD-6577-4F3C-8E76-8961D0A4CC4E}" type="presParOf" srcId="{8FC0FABB-AA2F-4056-8229-CCEC9F4586AB}" destId="{F13542F5-1494-452A-997E-018A3ACBDFCF}" srcOrd="5" destOrd="0" presId="urn:microsoft.com/office/officeart/2005/8/layout/radial6"/>
    <dgm:cxn modelId="{385F0F49-F7F1-4E7D-A317-723735A218C1}" type="presParOf" srcId="{8FC0FABB-AA2F-4056-8229-CCEC9F4586AB}" destId="{9C42D0E6-41EF-433C-A576-41E99858D04A}" srcOrd="6" destOrd="0" presId="urn:microsoft.com/office/officeart/2005/8/layout/radial6"/>
    <dgm:cxn modelId="{CEC015D7-F0F9-4B88-9295-5942DB98C752}" type="presParOf" srcId="{8FC0FABB-AA2F-4056-8229-CCEC9F4586AB}" destId="{C92DCABD-0AB0-4B28-ABB6-4C678CE69C88}" srcOrd="7" destOrd="0" presId="urn:microsoft.com/office/officeart/2005/8/layout/radial6"/>
    <dgm:cxn modelId="{6E1EE524-F97C-43B0-B564-56EFCCF186D3}" type="presParOf" srcId="{8FC0FABB-AA2F-4056-8229-CCEC9F4586AB}" destId="{398BE639-66BE-4BB2-AE9B-1579229AD895}" srcOrd="8" destOrd="0" presId="urn:microsoft.com/office/officeart/2005/8/layout/radial6"/>
    <dgm:cxn modelId="{67DC5F08-61B5-4F1C-833A-ED3C4C31DA02}" type="presParOf" srcId="{8FC0FABB-AA2F-4056-8229-CCEC9F4586AB}" destId="{7323AC8F-62F2-4B9C-95E4-E59B93930AC2}" srcOrd="9" destOrd="0" presId="urn:microsoft.com/office/officeart/2005/8/layout/radial6"/>
    <dgm:cxn modelId="{0FFEA784-8E0E-4139-B588-CAFF370232C5}" type="presParOf" srcId="{8FC0FABB-AA2F-4056-8229-CCEC9F4586AB}" destId="{D03EE46D-DFE8-441D-9CB6-0625CB345C6F}" srcOrd="10" destOrd="0" presId="urn:microsoft.com/office/officeart/2005/8/layout/radial6"/>
    <dgm:cxn modelId="{525EE624-EFA5-4E46-B4BB-3006B099E010}" type="presParOf" srcId="{8FC0FABB-AA2F-4056-8229-CCEC9F4586AB}" destId="{60D5869B-F6E0-4718-AA7F-F33C6D7317F4}" srcOrd="11" destOrd="0" presId="urn:microsoft.com/office/officeart/2005/8/layout/radial6"/>
    <dgm:cxn modelId="{072AF280-3EC5-4C08-8526-5CD80EC48E9B}" type="presParOf" srcId="{8FC0FABB-AA2F-4056-8229-CCEC9F4586AB}" destId="{388CEFF8-A0B2-499F-A115-BB17432B46F3}" srcOrd="12" destOrd="0" presId="urn:microsoft.com/office/officeart/2005/8/layout/radial6"/>
    <dgm:cxn modelId="{EEFD8726-41B6-4A96-B97D-470B756282C5}" type="presParOf" srcId="{8FC0FABB-AA2F-4056-8229-CCEC9F4586AB}" destId="{97687235-73E2-4408-BE05-60DA18187D46}" srcOrd="13" destOrd="0" presId="urn:microsoft.com/office/officeart/2005/8/layout/radial6"/>
    <dgm:cxn modelId="{52AB06AB-4179-4AE5-9BF3-F050D81F9A69}" type="presParOf" srcId="{8FC0FABB-AA2F-4056-8229-CCEC9F4586AB}" destId="{A7C66E95-20EF-44ED-A2DC-6E0D67E387C6}" srcOrd="14" destOrd="0" presId="urn:microsoft.com/office/officeart/2005/8/layout/radial6"/>
    <dgm:cxn modelId="{2BACDA36-DFA9-44CC-A4C8-C6353F5A8262}" type="presParOf" srcId="{8FC0FABB-AA2F-4056-8229-CCEC9F4586AB}" destId="{526F2B3A-6C3F-4819-B42A-AC440627CC3B}" srcOrd="15" destOrd="0" presId="urn:microsoft.com/office/officeart/2005/8/layout/radial6"/>
    <dgm:cxn modelId="{9F7ABFF7-CB1B-4548-82DD-80EA917B0876}" type="presParOf" srcId="{8FC0FABB-AA2F-4056-8229-CCEC9F4586AB}" destId="{3F4AEF20-109B-4494-9B63-B29113799389}" srcOrd="16" destOrd="0" presId="urn:microsoft.com/office/officeart/2005/8/layout/radial6"/>
    <dgm:cxn modelId="{D5420CC2-730B-434B-B218-0C73E728F6F6}" type="presParOf" srcId="{8FC0FABB-AA2F-4056-8229-CCEC9F4586AB}" destId="{23B9FB24-179D-4F8E-BB47-51B01A8B9C72}" srcOrd="17" destOrd="0" presId="urn:microsoft.com/office/officeart/2005/8/layout/radial6"/>
    <dgm:cxn modelId="{029B8145-1250-4C53-978B-28E7AD899EA3}" type="presParOf" srcId="{8FC0FABB-AA2F-4056-8229-CCEC9F4586AB}" destId="{A93A98E8-9A6E-4D6C-8DE0-188C4E46BB82}" srcOrd="18" destOrd="0" presId="urn:microsoft.com/office/officeart/2005/8/layout/radial6"/>
    <dgm:cxn modelId="{67EAE2A5-A2B1-463D-A46E-92EC8FEE61DE}" type="presParOf" srcId="{8FC0FABB-AA2F-4056-8229-CCEC9F4586AB}" destId="{378717AA-8D77-4667-AC94-B5AA1B245868}" srcOrd="19" destOrd="0" presId="urn:microsoft.com/office/officeart/2005/8/layout/radial6"/>
    <dgm:cxn modelId="{796DD7B8-5F75-4FAC-A858-C4E8723CC726}" type="presParOf" srcId="{8FC0FABB-AA2F-4056-8229-CCEC9F4586AB}" destId="{FA17662B-38E1-4E2D-9947-0E7D39CBD742}" srcOrd="20" destOrd="0" presId="urn:microsoft.com/office/officeart/2005/8/layout/radial6"/>
    <dgm:cxn modelId="{D0EA2D25-2C03-4C3B-A50C-1748C17D11F9}" type="presParOf" srcId="{8FC0FABB-AA2F-4056-8229-CCEC9F4586AB}" destId="{9F2020D9-56CA-4118-818F-1AC3CC555651}" srcOrd="21" destOrd="0" presId="urn:microsoft.com/office/officeart/2005/8/layout/radial6"/>
    <dgm:cxn modelId="{ECB75EFA-2FE5-4D76-908A-876A23D419DB}" type="presParOf" srcId="{8FC0FABB-AA2F-4056-8229-CCEC9F4586AB}" destId="{86C31C6A-8DDA-426C-A1A4-D8940873F446}" srcOrd="22" destOrd="0" presId="urn:microsoft.com/office/officeart/2005/8/layout/radial6"/>
    <dgm:cxn modelId="{CBCEC227-AF82-48AB-A4D1-1E6988B48B3F}" type="presParOf" srcId="{8FC0FABB-AA2F-4056-8229-CCEC9F4586AB}" destId="{515A5105-339F-49F0-A050-E2AD71236789}" srcOrd="23" destOrd="0" presId="urn:microsoft.com/office/officeart/2005/8/layout/radial6"/>
    <dgm:cxn modelId="{6E0077B4-E6A9-45BC-AF52-6A0E6D8DCAD6}" type="presParOf" srcId="{8FC0FABB-AA2F-4056-8229-CCEC9F4586AB}" destId="{A659CD3C-A399-42FB-9F87-6F52BF97DBD0}" srcOrd="24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2F530F0-C368-4D55-8E21-5B531E11888E}" type="doc">
      <dgm:prSet loTypeId="urn:microsoft.com/office/officeart/2005/8/layout/radial6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AD2E5423-C0F2-49F4-9E79-8762CD731B57}">
      <dgm:prSet phldrT="[Text]"/>
      <dgm:spPr/>
      <dgm:t>
        <a:bodyPr/>
        <a:lstStyle/>
        <a:p>
          <a:endParaRPr lang="en-US" dirty="0"/>
        </a:p>
      </dgm:t>
    </dgm:pt>
    <dgm:pt modelId="{6F32A58F-8254-4808-A12B-2F792202A625}">
      <dgm:prSet phldrT="[Text]"/>
      <dgm:spPr/>
      <dgm:t>
        <a:bodyPr/>
        <a:lstStyle/>
        <a:p>
          <a:endParaRPr lang="en-US" dirty="0"/>
        </a:p>
      </dgm:t>
    </dgm:pt>
    <dgm:pt modelId="{8CC00998-765D-4456-A32C-C33882F65C45}">
      <dgm:prSet phldrT="[Text]"/>
      <dgm:spPr/>
      <dgm:t>
        <a:bodyPr/>
        <a:lstStyle/>
        <a:p>
          <a:endParaRPr lang="en-US" dirty="0"/>
        </a:p>
      </dgm:t>
    </dgm:pt>
    <dgm:pt modelId="{C5316E9B-1892-49CD-8E83-294D7806C8CD}">
      <dgm:prSet phldrT="[Text]"/>
      <dgm:spPr/>
      <dgm:t>
        <a:bodyPr/>
        <a:lstStyle/>
        <a:p>
          <a:endParaRPr lang="en-US" dirty="0"/>
        </a:p>
      </dgm:t>
    </dgm:pt>
    <dgm:pt modelId="{E5B9AF1E-08A8-4375-9ED9-EDA03B086521}">
      <dgm:prSet phldrT="[Text]"/>
      <dgm:spPr/>
      <dgm:t>
        <a:bodyPr/>
        <a:lstStyle/>
        <a:p>
          <a:endParaRPr lang="en-US" dirty="0"/>
        </a:p>
      </dgm:t>
    </dgm:pt>
    <dgm:pt modelId="{E92E94EA-2FD9-4AFA-BCDC-947F55DCFCC7}">
      <dgm:prSet phldrT="[Text]"/>
      <dgm:spPr/>
      <dgm:t>
        <a:bodyPr/>
        <a:lstStyle/>
        <a:p>
          <a:endParaRPr lang="en-US" dirty="0"/>
        </a:p>
      </dgm:t>
    </dgm:pt>
    <dgm:pt modelId="{DE4449CA-4A25-41FC-8E70-CABEC085FAA8}">
      <dgm:prSet phldrT="[Text]"/>
      <dgm:spPr/>
      <dgm:t>
        <a:bodyPr/>
        <a:lstStyle/>
        <a:p>
          <a:endParaRPr lang="en-US" dirty="0"/>
        </a:p>
      </dgm:t>
    </dgm:pt>
    <dgm:pt modelId="{AD1D7032-7E65-412D-BE3D-39C67449C916}">
      <dgm:prSet phldrT="[Text]"/>
      <dgm:spPr/>
      <dgm:t>
        <a:bodyPr/>
        <a:lstStyle/>
        <a:p>
          <a:endParaRPr lang="en-US" dirty="0"/>
        </a:p>
      </dgm:t>
    </dgm:pt>
    <dgm:pt modelId="{22BD9B3A-8EE2-4BD2-8FDE-535D8C6053DB}">
      <dgm:prSet phldrT="[Text]"/>
      <dgm:spPr/>
      <dgm:t>
        <a:bodyPr/>
        <a:lstStyle/>
        <a:p>
          <a:r>
            <a:rPr lang="ar-BH" b="1" dirty="0"/>
            <a:t>أطعمة غنية بالحديد</a:t>
          </a:r>
          <a:endParaRPr lang="en-US" b="1" dirty="0"/>
        </a:p>
      </dgm:t>
    </dgm:pt>
    <dgm:pt modelId="{4F9D77F0-9B5E-469A-B050-FA0CCBFC0236}" type="sibTrans" cxnId="{3AC47E5A-B9F1-4972-9AA3-4B61C882ADC6}">
      <dgm:prSet/>
      <dgm:spPr/>
      <dgm:t>
        <a:bodyPr/>
        <a:lstStyle/>
        <a:p>
          <a:endParaRPr lang="en-US"/>
        </a:p>
      </dgm:t>
    </dgm:pt>
    <dgm:pt modelId="{2C0C3481-4B7D-48E7-989F-FD8FF04F1EB4}" type="parTrans" cxnId="{3AC47E5A-B9F1-4972-9AA3-4B61C882ADC6}">
      <dgm:prSet/>
      <dgm:spPr/>
      <dgm:t>
        <a:bodyPr/>
        <a:lstStyle/>
        <a:p>
          <a:endParaRPr lang="en-US"/>
        </a:p>
      </dgm:t>
    </dgm:pt>
    <dgm:pt modelId="{59AC03C1-064A-4315-B547-C3FDA01D1BA6}" type="sibTrans" cxnId="{8CCF0FFF-4ED4-44D9-9A58-056B2656A6C1}">
      <dgm:prSet/>
      <dgm:spPr/>
      <dgm:t>
        <a:bodyPr/>
        <a:lstStyle/>
        <a:p>
          <a:endParaRPr lang="en-US"/>
        </a:p>
      </dgm:t>
    </dgm:pt>
    <dgm:pt modelId="{FC2A258E-7DD4-468F-94E9-1B27F0D05690}" type="parTrans" cxnId="{8CCF0FFF-4ED4-44D9-9A58-056B2656A6C1}">
      <dgm:prSet/>
      <dgm:spPr/>
      <dgm:t>
        <a:bodyPr/>
        <a:lstStyle/>
        <a:p>
          <a:endParaRPr lang="en-US"/>
        </a:p>
      </dgm:t>
    </dgm:pt>
    <dgm:pt modelId="{4A7BE723-00FF-416A-B4DD-8A38167975DF}" type="sibTrans" cxnId="{74092892-5095-4992-A212-39EAAF36F92F}">
      <dgm:prSet/>
      <dgm:spPr/>
      <dgm:t>
        <a:bodyPr/>
        <a:lstStyle/>
        <a:p>
          <a:endParaRPr lang="en-US"/>
        </a:p>
      </dgm:t>
    </dgm:pt>
    <dgm:pt modelId="{A6F241BD-88D2-4E4A-B8CC-AA48FF8AD6B3}" type="parTrans" cxnId="{74092892-5095-4992-A212-39EAAF36F92F}">
      <dgm:prSet/>
      <dgm:spPr/>
      <dgm:t>
        <a:bodyPr/>
        <a:lstStyle/>
        <a:p>
          <a:endParaRPr lang="en-US"/>
        </a:p>
      </dgm:t>
    </dgm:pt>
    <dgm:pt modelId="{4617730E-5A58-4F6A-BA85-1B47861478A8}" type="sibTrans" cxnId="{D7B7FBB8-0AAB-4B67-AAA8-BF37B549D5BC}">
      <dgm:prSet/>
      <dgm:spPr/>
      <dgm:t>
        <a:bodyPr/>
        <a:lstStyle/>
        <a:p>
          <a:endParaRPr lang="en-US"/>
        </a:p>
      </dgm:t>
    </dgm:pt>
    <dgm:pt modelId="{24AC5C2C-73B1-49B7-B97C-B6981742ED65}" type="parTrans" cxnId="{D7B7FBB8-0AAB-4B67-AAA8-BF37B549D5BC}">
      <dgm:prSet/>
      <dgm:spPr/>
      <dgm:t>
        <a:bodyPr/>
        <a:lstStyle/>
        <a:p>
          <a:endParaRPr lang="en-US"/>
        </a:p>
      </dgm:t>
    </dgm:pt>
    <dgm:pt modelId="{D3A76224-76A5-447B-BEA0-A6E991B740D3}" type="sibTrans" cxnId="{4EE5F16E-065D-4264-A27D-B23B024E07DC}">
      <dgm:prSet/>
      <dgm:spPr/>
      <dgm:t>
        <a:bodyPr/>
        <a:lstStyle/>
        <a:p>
          <a:endParaRPr lang="en-US"/>
        </a:p>
      </dgm:t>
    </dgm:pt>
    <dgm:pt modelId="{4982EB9C-E43B-436B-9C60-4908C25130CB}" type="parTrans" cxnId="{4EE5F16E-065D-4264-A27D-B23B024E07DC}">
      <dgm:prSet/>
      <dgm:spPr/>
      <dgm:t>
        <a:bodyPr/>
        <a:lstStyle/>
        <a:p>
          <a:endParaRPr lang="en-US"/>
        </a:p>
      </dgm:t>
    </dgm:pt>
    <dgm:pt modelId="{30A6E0EE-FECE-4133-9043-247D91586375}" type="sibTrans" cxnId="{ED4D5549-2FD4-45D9-8FB4-C8E499084758}">
      <dgm:prSet/>
      <dgm:spPr/>
      <dgm:t>
        <a:bodyPr/>
        <a:lstStyle/>
        <a:p>
          <a:endParaRPr lang="en-US"/>
        </a:p>
      </dgm:t>
    </dgm:pt>
    <dgm:pt modelId="{66EC77B3-3DE9-4DC8-AB58-01FDEC6BDD00}" type="parTrans" cxnId="{ED4D5549-2FD4-45D9-8FB4-C8E499084758}">
      <dgm:prSet/>
      <dgm:spPr/>
      <dgm:t>
        <a:bodyPr/>
        <a:lstStyle/>
        <a:p>
          <a:endParaRPr lang="en-US"/>
        </a:p>
      </dgm:t>
    </dgm:pt>
    <dgm:pt modelId="{F3B3AB3D-F609-42C8-AD21-F93FD3F50168}" type="sibTrans" cxnId="{C5F9E270-67A7-42F4-A313-CCA8F055B977}">
      <dgm:prSet/>
      <dgm:spPr/>
      <dgm:t>
        <a:bodyPr/>
        <a:lstStyle/>
        <a:p>
          <a:endParaRPr lang="en-US"/>
        </a:p>
      </dgm:t>
    </dgm:pt>
    <dgm:pt modelId="{49E047EE-720D-4EF4-BBE6-6AA5A25D85EE}" type="parTrans" cxnId="{C5F9E270-67A7-42F4-A313-CCA8F055B977}">
      <dgm:prSet/>
      <dgm:spPr/>
      <dgm:t>
        <a:bodyPr/>
        <a:lstStyle/>
        <a:p>
          <a:endParaRPr lang="en-US"/>
        </a:p>
      </dgm:t>
    </dgm:pt>
    <dgm:pt modelId="{0316A38D-FE6D-44D5-9494-D48866588DC3}" type="sibTrans" cxnId="{2A96A887-91FD-4B8B-8724-A7A651A649EA}">
      <dgm:prSet/>
      <dgm:spPr/>
      <dgm:t>
        <a:bodyPr/>
        <a:lstStyle/>
        <a:p>
          <a:endParaRPr lang="en-US"/>
        </a:p>
      </dgm:t>
    </dgm:pt>
    <dgm:pt modelId="{A25A383C-23FF-404A-AEED-E23FDA42CED1}" type="parTrans" cxnId="{2A96A887-91FD-4B8B-8724-A7A651A649EA}">
      <dgm:prSet/>
      <dgm:spPr/>
      <dgm:t>
        <a:bodyPr/>
        <a:lstStyle/>
        <a:p>
          <a:endParaRPr lang="en-US"/>
        </a:p>
      </dgm:t>
    </dgm:pt>
    <dgm:pt modelId="{46C04F10-DE42-4BAD-8706-F11ADFB7EFE8}" type="sibTrans" cxnId="{FC6CFCD4-8579-4398-AD03-60EA6E4C025C}">
      <dgm:prSet/>
      <dgm:spPr/>
      <dgm:t>
        <a:bodyPr/>
        <a:lstStyle/>
        <a:p>
          <a:endParaRPr lang="en-US"/>
        </a:p>
      </dgm:t>
    </dgm:pt>
    <dgm:pt modelId="{BC3DEFD0-4488-494C-ABF8-F5271DF0F2F1}" type="parTrans" cxnId="{FC6CFCD4-8579-4398-AD03-60EA6E4C025C}">
      <dgm:prSet/>
      <dgm:spPr/>
      <dgm:t>
        <a:bodyPr/>
        <a:lstStyle/>
        <a:p>
          <a:endParaRPr lang="en-US"/>
        </a:p>
      </dgm:t>
    </dgm:pt>
    <dgm:pt modelId="{B76B5241-5FE8-4D45-A8D5-D8134ACB7007}">
      <dgm:prSet phldrT="[Text]"/>
      <dgm:spPr/>
      <dgm:t>
        <a:bodyPr/>
        <a:lstStyle/>
        <a:p>
          <a:endParaRPr lang="en-US" dirty="0"/>
        </a:p>
      </dgm:t>
    </dgm:pt>
    <dgm:pt modelId="{90EDBC74-496B-4A6D-8938-E5A3791EB57C}" type="parTrans" cxnId="{98CB20E3-0AA3-412A-907D-1E9C142F58EE}">
      <dgm:prSet/>
      <dgm:spPr/>
      <dgm:t>
        <a:bodyPr/>
        <a:lstStyle/>
        <a:p>
          <a:endParaRPr lang="en-US"/>
        </a:p>
      </dgm:t>
    </dgm:pt>
    <dgm:pt modelId="{055BBDDA-42B4-4E8D-BC9C-7AD3F8D6EC21}" type="sibTrans" cxnId="{98CB20E3-0AA3-412A-907D-1E9C142F58EE}">
      <dgm:prSet/>
      <dgm:spPr/>
      <dgm:t>
        <a:bodyPr/>
        <a:lstStyle/>
        <a:p>
          <a:endParaRPr lang="en-US"/>
        </a:p>
      </dgm:t>
    </dgm:pt>
    <dgm:pt modelId="{8FC0FABB-AA2F-4056-8229-CCEC9F4586AB}" type="pres">
      <dgm:prSet presAssocID="{42F530F0-C368-4D55-8E21-5B531E11888E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349B340-CD4D-4568-A112-B97D3DCFE8EC}" type="pres">
      <dgm:prSet presAssocID="{22BD9B3A-8EE2-4BD2-8FDE-535D8C6053DB}" presName="centerShape" presStyleLbl="node0" presStyleIdx="0" presStyleCnt="1" custScaleX="120824"/>
      <dgm:spPr/>
    </dgm:pt>
    <dgm:pt modelId="{F77F0CC2-3577-41D4-94AA-3D8E5A9E0AB2}" type="pres">
      <dgm:prSet presAssocID="{AD1D7032-7E65-412D-BE3D-39C67449C916}" presName="node" presStyleLbl="node1" presStyleIdx="0" presStyleCnt="9">
        <dgm:presLayoutVars>
          <dgm:bulletEnabled val="1"/>
        </dgm:presLayoutVars>
      </dgm:prSet>
      <dgm:spPr/>
    </dgm:pt>
    <dgm:pt modelId="{BBEA64E9-DE4A-4530-837D-14AF42CE42A0}" type="pres">
      <dgm:prSet presAssocID="{AD1D7032-7E65-412D-BE3D-39C67449C916}" presName="dummy" presStyleCnt="0"/>
      <dgm:spPr/>
    </dgm:pt>
    <dgm:pt modelId="{802551ED-3D85-4D51-B963-28F18606586A}" type="pres">
      <dgm:prSet presAssocID="{46C04F10-DE42-4BAD-8706-F11ADFB7EFE8}" presName="sibTrans" presStyleLbl="sibTrans2D1" presStyleIdx="0" presStyleCnt="9"/>
      <dgm:spPr/>
    </dgm:pt>
    <dgm:pt modelId="{E347A676-064F-4E32-84CF-5B98AB918B44}" type="pres">
      <dgm:prSet presAssocID="{DE4449CA-4A25-41FC-8E70-CABEC085FAA8}" presName="node" presStyleLbl="node1" presStyleIdx="1" presStyleCnt="9">
        <dgm:presLayoutVars>
          <dgm:bulletEnabled val="1"/>
        </dgm:presLayoutVars>
      </dgm:prSet>
      <dgm:spPr/>
    </dgm:pt>
    <dgm:pt modelId="{F13542F5-1494-452A-997E-018A3ACBDFCF}" type="pres">
      <dgm:prSet presAssocID="{DE4449CA-4A25-41FC-8E70-CABEC085FAA8}" presName="dummy" presStyleCnt="0"/>
      <dgm:spPr/>
    </dgm:pt>
    <dgm:pt modelId="{9C42D0E6-41EF-433C-A576-41E99858D04A}" type="pres">
      <dgm:prSet presAssocID="{0316A38D-FE6D-44D5-9494-D48866588DC3}" presName="sibTrans" presStyleLbl="sibTrans2D1" presStyleIdx="1" presStyleCnt="9"/>
      <dgm:spPr/>
    </dgm:pt>
    <dgm:pt modelId="{C92DCABD-0AB0-4B28-ABB6-4C678CE69C88}" type="pres">
      <dgm:prSet presAssocID="{E92E94EA-2FD9-4AFA-BCDC-947F55DCFCC7}" presName="node" presStyleLbl="node1" presStyleIdx="2" presStyleCnt="9">
        <dgm:presLayoutVars>
          <dgm:bulletEnabled val="1"/>
        </dgm:presLayoutVars>
      </dgm:prSet>
      <dgm:spPr/>
    </dgm:pt>
    <dgm:pt modelId="{398BE639-66BE-4BB2-AE9B-1579229AD895}" type="pres">
      <dgm:prSet presAssocID="{E92E94EA-2FD9-4AFA-BCDC-947F55DCFCC7}" presName="dummy" presStyleCnt="0"/>
      <dgm:spPr/>
    </dgm:pt>
    <dgm:pt modelId="{7323AC8F-62F2-4B9C-95E4-E59B93930AC2}" type="pres">
      <dgm:prSet presAssocID="{F3B3AB3D-F609-42C8-AD21-F93FD3F50168}" presName="sibTrans" presStyleLbl="sibTrans2D1" presStyleIdx="2" presStyleCnt="9"/>
      <dgm:spPr/>
    </dgm:pt>
    <dgm:pt modelId="{D03EE46D-DFE8-441D-9CB6-0625CB345C6F}" type="pres">
      <dgm:prSet presAssocID="{E5B9AF1E-08A8-4375-9ED9-EDA03B086521}" presName="node" presStyleLbl="node1" presStyleIdx="3" presStyleCnt="9">
        <dgm:presLayoutVars>
          <dgm:bulletEnabled val="1"/>
        </dgm:presLayoutVars>
      </dgm:prSet>
      <dgm:spPr/>
    </dgm:pt>
    <dgm:pt modelId="{60D5869B-F6E0-4718-AA7F-F33C6D7317F4}" type="pres">
      <dgm:prSet presAssocID="{E5B9AF1E-08A8-4375-9ED9-EDA03B086521}" presName="dummy" presStyleCnt="0"/>
      <dgm:spPr/>
    </dgm:pt>
    <dgm:pt modelId="{388CEFF8-A0B2-499F-A115-BB17432B46F3}" type="pres">
      <dgm:prSet presAssocID="{30A6E0EE-FECE-4133-9043-247D91586375}" presName="sibTrans" presStyleLbl="sibTrans2D1" presStyleIdx="3" presStyleCnt="9"/>
      <dgm:spPr/>
    </dgm:pt>
    <dgm:pt modelId="{97687235-73E2-4408-BE05-60DA18187D46}" type="pres">
      <dgm:prSet presAssocID="{C5316E9B-1892-49CD-8E83-294D7806C8CD}" presName="node" presStyleLbl="node1" presStyleIdx="4" presStyleCnt="9">
        <dgm:presLayoutVars>
          <dgm:bulletEnabled val="1"/>
        </dgm:presLayoutVars>
      </dgm:prSet>
      <dgm:spPr/>
    </dgm:pt>
    <dgm:pt modelId="{A7C66E95-20EF-44ED-A2DC-6E0D67E387C6}" type="pres">
      <dgm:prSet presAssocID="{C5316E9B-1892-49CD-8E83-294D7806C8CD}" presName="dummy" presStyleCnt="0"/>
      <dgm:spPr/>
    </dgm:pt>
    <dgm:pt modelId="{526F2B3A-6C3F-4819-B42A-AC440627CC3B}" type="pres">
      <dgm:prSet presAssocID="{D3A76224-76A5-447B-BEA0-A6E991B740D3}" presName="sibTrans" presStyleLbl="sibTrans2D1" presStyleIdx="4" presStyleCnt="9"/>
      <dgm:spPr/>
    </dgm:pt>
    <dgm:pt modelId="{4E9DD32E-459E-43F2-93EF-9784FC0DE92A}" type="pres">
      <dgm:prSet presAssocID="{B76B5241-5FE8-4D45-A8D5-D8134ACB7007}" presName="node" presStyleLbl="node1" presStyleIdx="5" presStyleCnt="9">
        <dgm:presLayoutVars>
          <dgm:bulletEnabled val="1"/>
        </dgm:presLayoutVars>
      </dgm:prSet>
      <dgm:spPr/>
    </dgm:pt>
    <dgm:pt modelId="{CBB51830-070A-4E2E-BC65-6C80D29B61FF}" type="pres">
      <dgm:prSet presAssocID="{B76B5241-5FE8-4D45-A8D5-D8134ACB7007}" presName="dummy" presStyleCnt="0"/>
      <dgm:spPr/>
    </dgm:pt>
    <dgm:pt modelId="{26F0E12C-B653-45A4-A70C-F04C2E99BFA4}" type="pres">
      <dgm:prSet presAssocID="{055BBDDA-42B4-4E8D-BC9C-7AD3F8D6EC21}" presName="sibTrans" presStyleLbl="sibTrans2D1" presStyleIdx="5" presStyleCnt="9"/>
      <dgm:spPr/>
    </dgm:pt>
    <dgm:pt modelId="{3F4AEF20-109B-4494-9B63-B29113799389}" type="pres">
      <dgm:prSet presAssocID="{8CC00998-765D-4456-A32C-C33882F65C45}" presName="node" presStyleLbl="node1" presStyleIdx="6" presStyleCnt="9">
        <dgm:presLayoutVars>
          <dgm:bulletEnabled val="1"/>
        </dgm:presLayoutVars>
      </dgm:prSet>
      <dgm:spPr/>
    </dgm:pt>
    <dgm:pt modelId="{23B9FB24-179D-4F8E-BB47-51B01A8B9C72}" type="pres">
      <dgm:prSet presAssocID="{8CC00998-765D-4456-A32C-C33882F65C45}" presName="dummy" presStyleCnt="0"/>
      <dgm:spPr/>
    </dgm:pt>
    <dgm:pt modelId="{A93A98E8-9A6E-4D6C-8DE0-188C4E46BB82}" type="pres">
      <dgm:prSet presAssocID="{4617730E-5A58-4F6A-BA85-1B47861478A8}" presName="sibTrans" presStyleLbl="sibTrans2D1" presStyleIdx="6" presStyleCnt="9"/>
      <dgm:spPr/>
    </dgm:pt>
    <dgm:pt modelId="{378717AA-8D77-4667-AC94-B5AA1B245868}" type="pres">
      <dgm:prSet presAssocID="{6F32A58F-8254-4808-A12B-2F792202A625}" presName="node" presStyleLbl="node1" presStyleIdx="7" presStyleCnt="9">
        <dgm:presLayoutVars>
          <dgm:bulletEnabled val="1"/>
        </dgm:presLayoutVars>
      </dgm:prSet>
      <dgm:spPr/>
    </dgm:pt>
    <dgm:pt modelId="{FA17662B-38E1-4E2D-9947-0E7D39CBD742}" type="pres">
      <dgm:prSet presAssocID="{6F32A58F-8254-4808-A12B-2F792202A625}" presName="dummy" presStyleCnt="0"/>
      <dgm:spPr/>
    </dgm:pt>
    <dgm:pt modelId="{9F2020D9-56CA-4118-818F-1AC3CC555651}" type="pres">
      <dgm:prSet presAssocID="{4A7BE723-00FF-416A-B4DD-8A38167975DF}" presName="sibTrans" presStyleLbl="sibTrans2D1" presStyleIdx="7" presStyleCnt="9"/>
      <dgm:spPr/>
    </dgm:pt>
    <dgm:pt modelId="{86C31C6A-8DDA-426C-A1A4-D8940873F446}" type="pres">
      <dgm:prSet presAssocID="{AD2E5423-C0F2-49F4-9E79-8762CD731B57}" presName="node" presStyleLbl="node1" presStyleIdx="8" presStyleCnt="9">
        <dgm:presLayoutVars>
          <dgm:bulletEnabled val="1"/>
        </dgm:presLayoutVars>
      </dgm:prSet>
      <dgm:spPr/>
    </dgm:pt>
    <dgm:pt modelId="{515A5105-339F-49F0-A050-E2AD71236789}" type="pres">
      <dgm:prSet presAssocID="{AD2E5423-C0F2-49F4-9E79-8762CD731B57}" presName="dummy" presStyleCnt="0"/>
      <dgm:spPr/>
    </dgm:pt>
    <dgm:pt modelId="{A659CD3C-A399-42FB-9F87-6F52BF97DBD0}" type="pres">
      <dgm:prSet presAssocID="{59AC03C1-064A-4315-B547-C3FDA01D1BA6}" presName="sibTrans" presStyleLbl="sibTrans2D1" presStyleIdx="8" presStyleCnt="9"/>
      <dgm:spPr/>
    </dgm:pt>
  </dgm:ptLst>
  <dgm:cxnLst>
    <dgm:cxn modelId="{DA196204-8952-4DD5-AF88-E5951EDD6E11}" type="presOf" srcId="{0316A38D-FE6D-44D5-9494-D48866588DC3}" destId="{9C42D0E6-41EF-433C-A576-41E99858D04A}" srcOrd="0" destOrd="0" presId="urn:microsoft.com/office/officeart/2005/8/layout/radial6"/>
    <dgm:cxn modelId="{D2801709-2985-415A-9AA7-DA9C46ADC705}" type="presOf" srcId="{AD1D7032-7E65-412D-BE3D-39C67449C916}" destId="{F77F0CC2-3577-41D4-94AA-3D8E5A9E0AB2}" srcOrd="0" destOrd="0" presId="urn:microsoft.com/office/officeart/2005/8/layout/radial6"/>
    <dgm:cxn modelId="{7A33060E-08EF-40FE-853F-C22B9CB142EC}" type="presOf" srcId="{D3A76224-76A5-447B-BEA0-A6E991B740D3}" destId="{526F2B3A-6C3F-4819-B42A-AC440627CC3B}" srcOrd="0" destOrd="0" presId="urn:microsoft.com/office/officeart/2005/8/layout/radial6"/>
    <dgm:cxn modelId="{25A23E18-171F-4513-87B9-42853170A3CE}" type="presOf" srcId="{4617730E-5A58-4F6A-BA85-1B47861478A8}" destId="{A93A98E8-9A6E-4D6C-8DE0-188C4E46BB82}" srcOrd="0" destOrd="0" presId="urn:microsoft.com/office/officeart/2005/8/layout/radial6"/>
    <dgm:cxn modelId="{990E2B39-1E41-4168-ACDD-09DD545FC9D9}" type="presOf" srcId="{8CC00998-765D-4456-A32C-C33882F65C45}" destId="{3F4AEF20-109B-4494-9B63-B29113799389}" srcOrd="0" destOrd="0" presId="urn:microsoft.com/office/officeart/2005/8/layout/radial6"/>
    <dgm:cxn modelId="{FAE02E5C-C27B-4DE3-8281-8A6E68BFF08E}" type="presOf" srcId="{F3B3AB3D-F609-42C8-AD21-F93FD3F50168}" destId="{7323AC8F-62F2-4B9C-95E4-E59B93930AC2}" srcOrd="0" destOrd="0" presId="urn:microsoft.com/office/officeart/2005/8/layout/radial6"/>
    <dgm:cxn modelId="{D4201142-360E-4CDC-A343-F586F77AA500}" type="presOf" srcId="{6F32A58F-8254-4808-A12B-2F792202A625}" destId="{378717AA-8D77-4667-AC94-B5AA1B245868}" srcOrd="0" destOrd="0" presId="urn:microsoft.com/office/officeart/2005/8/layout/radial6"/>
    <dgm:cxn modelId="{9AB47564-89BD-4F39-B7E0-FC3A701978E8}" type="presOf" srcId="{B76B5241-5FE8-4D45-A8D5-D8134ACB7007}" destId="{4E9DD32E-459E-43F2-93EF-9784FC0DE92A}" srcOrd="0" destOrd="0" presId="urn:microsoft.com/office/officeart/2005/8/layout/radial6"/>
    <dgm:cxn modelId="{ED4D5549-2FD4-45D9-8FB4-C8E499084758}" srcId="{22BD9B3A-8EE2-4BD2-8FDE-535D8C6053DB}" destId="{E5B9AF1E-08A8-4375-9ED9-EDA03B086521}" srcOrd="3" destOrd="0" parTransId="{66EC77B3-3DE9-4DC8-AB58-01FDEC6BDD00}" sibTransId="{30A6E0EE-FECE-4133-9043-247D91586375}"/>
    <dgm:cxn modelId="{34EA9E69-BEFD-4280-A995-792FA2561E3B}" type="presOf" srcId="{22BD9B3A-8EE2-4BD2-8FDE-535D8C6053DB}" destId="{2349B340-CD4D-4568-A112-B97D3DCFE8EC}" srcOrd="0" destOrd="0" presId="urn:microsoft.com/office/officeart/2005/8/layout/radial6"/>
    <dgm:cxn modelId="{4EE5F16E-065D-4264-A27D-B23B024E07DC}" srcId="{22BD9B3A-8EE2-4BD2-8FDE-535D8C6053DB}" destId="{C5316E9B-1892-49CD-8E83-294D7806C8CD}" srcOrd="4" destOrd="0" parTransId="{4982EB9C-E43B-436B-9C60-4908C25130CB}" sibTransId="{D3A76224-76A5-447B-BEA0-A6E991B740D3}"/>
    <dgm:cxn modelId="{C5F9E270-67A7-42F4-A313-CCA8F055B977}" srcId="{22BD9B3A-8EE2-4BD2-8FDE-535D8C6053DB}" destId="{E92E94EA-2FD9-4AFA-BCDC-947F55DCFCC7}" srcOrd="2" destOrd="0" parTransId="{49E047EE-720D-4EF4-BBE6-6AA5A25D85EE}" sibTransId="{F3B3AB3D-F609-42C8-AD21-F93FD3F50168}"/>
    <dgm:cxn modelId="{766BAF59-15C3-4B82-A98E-4D21E2812C0F}" type="presOf" srcId="{4A7BE723-00FF-416A-B4DD-8A38167975DF}" destId="{9F2020D9-56CA-4118-818F-1AC3CC555651}" srcOrd="0" destOrd="0" presId="urn:microsoft.com/office/officeart/2005/8/layout/radial6"/>
    <dgm:cxn modelId="{3AC47E5A-B9F1-4972-9AA3-4B61C882ADC6}" srcId="{42F530F0-C368-4D55-8E21-5B531E11888E}" destId="{22BD9B3A-8EE2-4BD2-8FDE-535D8C6053DB}" srcOrd="0" destOrd="0" parTransId="{2C0C3481-4B7D-48E7-989F-FD8FF04F1EB4}" sibTransId="{4F9D77F0-9B5E-469A-B050-FA0CCBFC0236}"/>
    <dgm:cxn modelId="{F8D85D81-83C0-4B3F-8B32-858068FFBD8D}" type="presOf" srcId="{055BBDDA-42B4-4E8D-BC9C-7AD3F8D6EC21}" destId="{26F0E12C-B653-45A4-A70C-F04C2E99BFA4}" srcOrd="0" destOrd="0" presId="urn:microsoft.com/office/officeart/2005/8/layout/radial6"/>
    <dgm:cxn modelId="{621D4181-679A-4FF8-8CBC-9FF717F4DE34}" type="presOf" srcId="{E92E94EA-2FD9-4AFA-BCDC-947F55DCFCC7}" destId="{C92DCABD-0AB0-4B28-ABB6-4C678CE69C88}" srcOrd="0" destOrd="0" presId="urn:microsoft.com/office/officeart/2005/8/layout/radial6"/>
    <dgm:cxn modelId="{2A96A887-91FD-4B8B-8724-A7A651A649EA}" srcId="{22BD9B3A-8EE2-4BD2-8FDE-535D8C6053DB}" destId="{DE4449CA-4A25-41FC-8E70-CABEC085FAA8}" srcOrd="1" destOrd="0" parTransId="{A25A383C-23FF-404A-AEED-E23FDA42CED1}" sibTransId="{0316A38D-FE6D-44D5-9494-D48866588DC3}"/>
    <dgm:cxn modelId="{74092892-5095-4992-A212-39EAAF36F92F}" srcId="{22BD9B3A-8EE2-4BD2-8FDE-535D8C6053DB}" destId="{6F32A58F-8254-4808-A12B-2F792202A625}" srcOrd="7" destOrd="0" parTransId="{A6F241BD-88D2-4E4A-B8CC-AA48FF8AD6B3}" sibTransId="{4A7BE723-00FF-416A-B4DD-8A38167975DF}"/>
    <dgm:cxn modelId="{9089DF92-2309-4B59-9010-FBA36A59CE9C}" type="presOf" srcId="{30A6E0EE-FECE-4133-9043-247D91586375}" destId="{388CEFF8-A0B2-499F-A115-BB17432B46F3}" srcOrd="0" destOrd="0" presId="urn:microsoft.com/office/officeart/2005/8/layout/radial6"/>
    <dgm:cxn modelId="{8F482B9D-1444-4409-89DB-526BE9988C9C}" type="presOf" srcId="{AD2E5423-C0F2-49F4-9E79-8762CD731B57}" destId="{86C31C6A-8DDA-426C-A1A4-D8940873F446}" srcOrd="0" destOrd="0" presId="urn:microsoft.com/office/officeart/2005/8/layout/radial6"/>
    <dgm:cxn modelId="{48744BAF-F9DE-411A-B9AB-0B39B953F6FF}" type="presOf" srcId="{C5316E9B-1892-49CD-8E83-294D7806C8CD}" destId="{97687235-73E2-4408-BE05-60DA18187D46}" srcOrd="0" destOrd="0" presId="urn:microsoft.com/office/officeart/2005/8/layout/radial6"/>
    <dgm:cxn modelId="{D7B7FBB8-0AAB-4B67-AAA8-BF37B549D5BC}" srcId="{22BD9B3A-8EE2-4BD2-8FDE-535D8C6053DB}" destId="{8CC00998-765D-4456-A32C-C33882F65C45}" srcOrd="6" destOrd="0" parTransId="{24AC5C2C-73B1-49B7-B97C-B6981742ED65}" sibTransId="{4617730E-5A58-4F6A-BA85-1B47861478A8}"/>
    <dgm:cxn modelId="{C9D66FB9-7865-4017-B73B-730BB09920FF}" type="presOf" srcId="{59AC03C1-064A-4315-B547-C3FDA01D1BA6}" destId="{A659CD3C-A399-42FB-9F87-6F52BF97DBD0}" srcOrd="0" destOrd="0" presId="urn:microsoft.com/office/officeart/2005/8/layout/radial6"/>
    <dgm:cxn modelId="{BFA33ED2-A488-4009-A318-5BD14CDCE9E7}" type="presOf" srcId="{E5B9AF1E-08A8-4375-9ED9-EDA03B086521}" destId="{D03EE46D-DFE8-441D-9CB6-0625CB345C6F}" srcOrd="0" destOrd="0" presId="urn:microsoft.com/office/officeart/2005/8/layout/radial6"/>
    <dgm:cxn modelId="{FC6CFCD4-8579-4398-AD03-60EA6E4C025C}" srcId="{22BD9B3A-8EE2-4BD2-8FDE-535D8C6053DB}" destId="{AD1D7032-7E65-412D-BE3D-39C67449C916}" srcOrd="0" destOrd="0" parTransId="{BC3DEFD0-4488-494C-ABF8-F5271DF0F2F1}" sibTransId="{46C04F10-DE42-4BAD-8706-F11ADFB7EFE8}"/>
    <dgm:cxn modelId="{2E5DC2E0-5136-4A61-B999-113F132894DF}" type="presOf" srcId="{42F530F0-C368-4D55-8E21-5B531E11888E}" destId="{8FC0FABB-AA2F-4056-8229-CCEC9F4586AB}" srcOrd="0" destOrd="0" presId="urn:microsoft.com/office/officeart/2005/8/layout/radial6"/>
    <dgm:cxn modelId="{2AA4AEE2-D2EF-428B-9C4E-C09C8C9A07F3}" type="presOf" srcId="{46C04F10-DE42-4BAD-8706-F11ADFB7EFE8}" destId="{802551ED-3D85-4D51-B963-28F18606586A}" srcOrd="0" destOrd="0" presId="urn:microsoft.com/office/officeart/2005/8/layout/radial6"/>
    <dgm:cxn modelId="{98CB20E3-0AA3-412A-907D-1E9C142F58EE}" srcId="{22BD9B3A-8EE2-4BD2-8FDE-535D8C6053DB}" destId="{B76B5241-5FE8-4D45-A8D5-D8134ACB7007}" srcOrd="5" destOrd="0" parTransId="{90EDBC74-496B-4A6D-8938-E5A3791EB57C}" sibTransId="{055BBDDA-42B4-4E8D-BC9C-7AD3F8D6EC21}"/>
    <dgm:cxn modelId="{89E287F6-BF32-4D04-9A3E-F8620E2AAED0}" type="presOf" srcId="{DE4449CA-4A25-41FC-8E70-CABEC085FAA8}" destId="{E347A676-064F-4E32-84CF-5B98AB918B44}" srcOrd="0" destOrd="0" presId="urn:microsoft.com/office/officeart/2005/8/layout/radial6"/>
    <dgm:cxn modelId="{8CCF0FFF-4ED4-44D9-9A58-056B2656A6C1}" srcId="{22BD9B3A-8EE2-4BD2-8FDE-535D8C6053DB}" destId="{AD2E5423-C0F2-49F4-9E79-8762CD731B57}" srcOrd="8" destOrd="0" parTransId="{FC2A258E-7DD4-468F-94E9-1B27F0D05690}" sibTransId="{59AC03C1-064A-4315-B547-C3FDA01D1BA6}"/>
    <dgm:cxn modelId="{DFD9D9FA-D308-41B6-B46F-DC9C257AF299}" type="presParOf" srcId="{8FC0FABB-AA2F-4056-8229-CCEC9F4586AB}" destId="{2349B340-CD4D-4568-A112-B97D3DCFE8EC}" srcOrd="0" destOrd="0" presId="urn:microsoft.com/office/officeart/2005/8/layout/radial6"/>
    <dgm:cxn modelId="{8A15999F-C0C3-45E8-BFC1-D293C1EF5003}" type="presParOf" srcId="{8FC0FABB-AA2F-4056-8229-CCEC9F4586AB}" destId="{F77F0CC2-3577-41D4-94AA-3D8E5A9E0AB2}" srcOrd="1" destOrd="0" presId="urn:microsoft.com/office/officeart/2005/8/layout/radial6"/>
    <dgm:cxn modelId="{8637FFD3-E62A-4EEA-9A25-337F0E97B165}" type="presParOf" srcId="{8FC0FABB-AA2F-4056-8229-CCEC9F4586AB}" destId="{BBEA64E9-DE4A-4530-837D-14AF42CE42A0}" srcOrd="2" destOrd="0" presId="urn:microsoft.com/office/officeart/2005/8/layout/radial6"/>
    <dgm:cxn modelId="{840787CF-1675-485B-8230-53E060143D3E}" type="presParOf" srcId="{8FC0FABB-AA2F-4056-8229-CCEC9F4586AB}" destId="{802551ED-3D85-4D51-B963-28F18606586A}" srcOrd="3" destOrd="0" presId="urn:microsoft.com/office/officeart/2005/8/layout/radial6"/>
    <dgm:cxn modelId="{A6060A91-1FDE-46AA-8931-120BF19E3484}" type="presParOf" srcId="{8FC0FABB-AA2F-4056-8229-CCEC9F4586AB}" destId="{E347A676-064F-4E32-84CF-5B98AB918B44}" srcOrd="4" destOrd="0" presId="urn:microsoft.com/office/officeart/2005/8/layout/radial6"/>
    <dgm:cxn modelId="{2CA89876-D8D4-41AE-8103-7E7F02A98851}" type="presParOf" srcId="{8FC0FABB-AA2F-4056-8229-CCEC9F4586AB}" destId="{F13542F5-1494-452A-997E-018A3ACBDFCF}" srcOrd="5" destOrd="0" presId="urn:microsoft.com/office/officeart/2005/8/layout/radial6"/>
    <dgm:cxn modelId="{70780373-0D64-421D-93D1-C82A636DE56B}" type="presParOf" srcId="{8FC0FABB-AA2F-4056-8229-CCEC9F4586AB}" destId="{9C42D0E6-41EF-433C-A576-41E99858D04A}" srcOrd="6" destOrd="0" presId="urn:microsoft.com/office/officeart/2005/8/layout/radial6"/>
    <dgm:cxn modelId="{CD5A8B55-B800-4573-9674-88CE063E072F}" type="presParOf" srcId="{8FC0FABB-AA2F-4056-8229-CCEC9F4586AB}" destId="{C92DCABD-0AB0-4B28-ABB6-4C678CE69C88}" srcOrd="7" destOrd="0" presId="urn:microsoft.com/office/officeart/2005/8/layout/radial6"/>
    <dgm:cxn modelId="{19B2A15D-967F-4C85-B460-9E1EE39FFDE0}" type="presParOf" srcId="{8FC0FABB-AA2F-4056-8229-CCEC9F4586AB}" destId="{398BE639-66BE-4BB2-AE9B-1579229AD895}" srcOrd="8" destOrd="0" presId="urn:microsoft.com/office/officeart/2005/8/layout/radial6"/>
    <dgm:cxn modelId="{08467F30-EA11-42B2-ABD4-BAF0FD4D1C8A}" type="presParOf" srcId="{8FC0FABB-AA2F-4056-8229-CCEC9F4586AB}" destId="{7323AC8F-62F2-4B9C-95E4-E59B93930AC2}" srcOrd="9" destOrd="0" presId="urn:microsoft.com/office/officeart/2005/8/layout/radial6"/>
    <dgm:cxn modelId="{9118C40D-AA06-445D-9F29-8E58B906C8B7}" type="presParOf" srcId="{8FC0FABB-AA2F-4056-8229-CCEC9F4586AB}" destId="{D03EE46D-DFE8-441D-9CB6-0625CB345C6F}" srcOrd="10" destOrd="0" presId="urn:microsoft.com/office/officeart/2005/8/layout/radial6"/>
    <dgm:cxn modelId="{BE627529-9788-418A-BC0C-A6513948A835}" type="presParOf" srcId="{8FC0FABB-AA2F-4056-8229-CCEC9F4586AB}" destId="{60D5869B-F6E0-4718-AA7F-F33C6D7317F4}" srcOrd="11" destOrd="0" presId="urn:microsoft.com/office/officeart/2005/8/layout/radial6"/>
    <dgm:cxn modelId="{2643E67C-802E-4913-B3F3-FAAA4D0FE0AE}" type="presParOf" srcId="{8FC0FABB-AA2F-4056-8229-CCEC9F4586AB}" destId="{388CEFF8-A0B2-499F-A115-BB17432B46F3}" srcOrd="12" destOrd="0" presId="urn:microsoft.com/office/officeart/2005/8/layout/radial6"/>
    <dgm:cxn modelId="{57057558-13FA-452A-87B5-A81A486E215F}" type="presParOf" srcId="{8FC0FABB-AA2F-4056-8229-CCEC9F4586AB}" destId="{97687235-73E2-4408-BE05-60DA18187D46}" srcOrd="13" destOrd="0" presId="urn:microsoft.com/office/officeart/2005/8/layout/radial6"/>
    <dgm:cxn modelId="{33F474CC-C6FC-4B3D-99BB-BD6DF0A804A5}" type="presParOf" srcId="{8FC0FABB-AA2F-4056-8229-CCEC9F4586AB}" destId="{A7C66E95-20EF-44ED-A2DC-6E0D67E387C6}" srcOrd="14" destOrd="0" presId="urn:microsoft.com/office/officeart/2005/8/layout/radial6"/>
    <dgm:cxn modelId="{9FA5D4FD-D5DA-4C79-871E-1F450877165B}" type="presParOf" srcId="{8FC0FABB-AA2F-4056-8229-CCEC9F4586AB}" destId="{526F2B3A-6C3F-4819-B42A-AC440627CC3B}" srcOrd="15" destOrd="0" presId="urn:microsoft.com/office/officeart/2005/8/layout/radial6"/>
    <dgm:cxn modelId="{A7092DE5-C187-4B56-BAE1-365BDCE37423}" type="presParOf" srcId="{8FC0FABB-AA2F-4056-8229-CCEC9F4586AB}" destId="{4E9DD32E-459E-43F2-93EF-9784FC0DE92A}" srcOrd="16" destOrd="0" presId="urn:microsoft.com/office/officeart/2005/8/layout/radial6"/>
    <dgm:cxn modelId="{F4DA32B9-9159-44A0-B1C6-0F87FA853034}" type="presParOf" srcId="{8FC0FABB-AA2F-4056-8229-CCEC9F4586AB}" destId="{CBB51830-070A-4E2E-BC65-6C80D29B61FF}" srcOrd="17" destOrd="0" presId="urn:microsoft.com/office/officeart/2005/8/layout/radial6"/>
    <dgm:cxn modelId="{434DED8D-C57C-4965-954A-3C97F8F69371}" type="presParOf" srcId="{8FC0FABB-AA2F-4056-8229-CCEC9F4586AB}" destId="{26F0E12C-B653-45A4-A70C-F04C2E99BFA4}" srcOrd="18" destOrd="0" presId="urn:microsoft.com/office/officeart/2005/8/layout/radial6"/>
    <dgm:cxn modelId="{729466B3-A269-4EF1-A004-470C1F2F5218}" type="presParOf" srcId="{8FC0FABB-AA2F-4056-8229-CCEC9F4586AB}" destId="{3F4AEF20-109B-4494-9B63-B29113799389}" srcOrd="19" destOrd="0" presId="urn:microsoft.com/office/officeart/2005/8/layout/radial6"/>
    <dgm:cxn modelId="{98C5378C-EA74-4F01-8B9C-D9124D36DF7C}" type="presParOf" srcId="{8FC0FABB-AA2F-4056-8229-CCEC9F4586AB}" destId="{23B9FB24-179D-4F8E-BB47-51B01A8B9C72}" srcOrd="20" destOrd="0" presId="urn:microsoft.com/office/officeart/2005/8/layout/radial6"/>
    <dgm:cxn modelId="{EA9652C0-FA63-405C-B608-7809014142ED}" type="presParOf" srcId="{8FC0FABB-AA2F-4056-8229-CCEC9F4586AB}" destId="{A93A98E8-9A6E-4D6C-8DE0-188C4E46BB82}" srcOrd="21" destOrd="0" presId="urn:microsoft.com/office/officeart/2005/8/layout/radial6"/>
    <dgm:cxn modelId="{88434F86-4372-46E6-94A4-6970F49C0EBF}" type="presParOf" srcId="{8FC0FABB-AA2F-4056-8229-CCEC9F4586AB}" destId="{378717AA-8D77-4667-AC94-B5AA1B245868}" srcOrd="22" destOrd="0" presId="urn:microsoft.com/office/officeart/2005/8/layout/radial6"/>
    <dgm:cxn modelId="{549A3695-EFB2-4AD9-A30C-85A743937174}" type="presParOf" srcId="{8FC0FABB-AA2F-4056-8229-CCEC9F4586AB}" destId="{FA17662B-38E1-4E2D-9947-0E7D39CBD742}" srcOrd="23" destOrd="0" presId="urn:microsoft.com/office/officeart/2005/8/layout/radial6"/>
    <dgm:cxn modelId="{50EEAB11-5631-447D-AD3E-EE3107E851F3}" type="presParOf" srcId="{8FC0FABB-AA2F-4056-8229-CCEC9F4586AB}" destId="{9F2020D9-56CA-4118-818F-1AC3CC555651}" srcOrd="24" destOrd="0" presId="urn:microsoft.com/office/officeart/2005/8/layout/radial6"/>
    <dgm:cxn modelId="{E6A017F6-BCF0-4A93-A003-1F2E226CE28E}" type="presParOf" srcId="{8FC0FABB-AA2F-4056-8229-CCEC9F4586AB}" destId="{86C31C6A-8DDA-426C-A1A4-D8940873F446}" srcOrd="25" destOrd="0" presId="urn:microsoft.com/office/officeart/2005/8/layout/radial6"/>
    <dgm:cxn modelId="{A72A7C36-AFBD-46AA-8B6C-187A7C292E7D}" type="presParOf" srcId="{8FC0FABB-AA2F-4056-8229-CCEC9F4586AB}" destId="{515A5105-339F-49F0-A050-E2AD71236789}" srcOrd="26" destOrd="0" presId="urn:microsoft.com/office/officeart/2005/8/layout/radial6"/>
    <dgm:cxn modelId="{851E41E4-FF1A-4F23-A3D7-D27C88FC236D}" type="presParOf" srcId="{8FC0FABB-AA2F-4056-8229-CCEC9F4586AB}" destId="{A659CD3C-A399-42FB-9F87-6F52BF97DBD0}" srcOrd="27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6B8729D-080F-42F4-8107-0976A24EFCB2}" type="doc">
      <dgm:prSet loTypeId="urn:microsoft.com/office/officeart/2005/8/layout/radial5" loCatId="relationship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AC239982-8A31-43A6-8D7E-4901B52E2793}">
      <dgm:prSet phldrT="[Text]" custT="1"/>
      <dgm:spPr/>
      <dgm:t>
        <a:bodyPr/>
        <a:lstStyle/>
        <a:p>
          <a:r>
            <a:rPr lang="ar-BH" sz="1600" b="1" dirty="0"/>
            <a:t>أطعمة تساعد على امتصاص الحديد</a:t>
          </a:r>
          <a:endParaRPr lang="en-US" sz="1600" b="1" dirty="0"/>
        </a:p>
      </dgm:t>
    </dgm:pt>
    <dgm:pt modelId="{66ECFAA6-C9AF-4B96-BAA4-BB29F4F540BC}" type="parTrans" cxnId="{CB37AE35-71A7-4955-9DCE-EECA91E01889}">
      <dgm:prSet/>
      <dgm:spPr/>
      <dgm:t>
        <a:bodyPr/>
        <a:lstStyle/>
        <a:p>
          <a:endParaRPr lang="en-US"/>
        </a:p>
      </dgm:t>
    </dgm:pt>
    <dgm:pt modelId="{B9E5EABA-4264-4A2B-9EB1-0EC20876FA45}" type="sibTrans" cxnId="{CB37AE35-71A7-4955-9DCE-EECA91E01889}">
      <dgm:prSet/>
      <dgm:spPr/>
      <dgm:t>
        <a:bodyPr/>
        <a:lstStyle/>
        <a:p>
          <a:endParaRPr lang="en-US"/>
        </a:p>
      </dgm:t>
    </dgm:pt>
    <dgm:pt modelId="{1AD42ABE-988E-4620-B808-129B53836EC8}">
      <dgm:prSet phldrT="[Text]"/>
      <dgm:spPr/>
      <dgm:t>
        <a:bodyPr/>
        <a:lstStyle/>
        <a:p>
          <a:r>
            <a:rPr lang="ar-BH" b="1" dirty="0"/>
            <a:t>ليمون</a:t>
          </a:r>
          <a:endParaRPr lang="en-US" b="1" dirty="0"/>
        </a:p>
      </dgm:t>
    </dgm:pt>
    <dgm:pt modelId="{A5620821-3102-4458-849A-687327A187EB}" type="parTrans" cxnId="{2322BEE6-C887-4E50-BC5F-C941A6FEBBC1}">
      <dgm:prSet/>
      <dgm:spPr/>
      <dgm:t>
        <a:bodyPr/>
        <a:lstStyle/>
        <a:p>
          <a:endParaRPr lang="en-US"/>
        </a:p>
      </dgm:t>
    </dgm:pt>
    <dgm:pt modelId="{9EC2C715-FA01-4922-8B6A-722C3F52C9F3}" type="sibTrans" cxnId="{2322BEE6-C887-4E50-BC5F-C941A6FEBBC1}">
      <dgm:prSet/>
      <dgm:spPr/>
      <dgm:t>
        <a:bodyPr/>
        <a:lstStyle/>
        <a:p>
          <a:endParaRPr lang="en-US"/>
        </a:p>
      </dgm:t>
    </dgm:pt>
    <dgm:pt modelId="{C3F820E9-8506-4688-9C45-353914F2D03A}">
      <dgm:prSet phldrT="[Text]"/>
      <dgm:spPr/>
      <dgm:t>
        <a:bodyPr/>
        <a:lstStyle/>
        <a:p>
          <a:r>
            <a:rPr lang="ar-BH" b="1" dirty="0"/>
            <a:t>برتقال</a:t>
          </a:r>
          <a:endParaRPr lang="en-US" b="1" dirty="0"/>
        </a:p>
      </dgm:t>
    </dgm:pt>
    <dgm:pt modelId="{2BAD0E22-7446-4840-8D38-7D17F002BA4F}" type="parTrans" cxnId="{A0C60927-5C1A-4EFD-8370-0E00120243E2}">
      <dgm:prSet/>
      <dgm:spPr/>
      <dgm:t>
        <a:bodyPr/>
        <a:lstStyle/>
        <a:p>
          <a:endParaRPr lang="en-US"/>
        </a:p>
      </dgm:t>
    </dgm:pt>
    <dgm:pt modelId="{57C6D59A-610A-4B3D-95A5-5ACA51FB2D53}" type="sibTrans" cxnId="{A0C60927-5C1A-4EFD-8370-0E00120243E2}">
      <dgm:prSet/>
      <dgm:spPr/>
      <dgm:t>
        <a:bodyPr/>
        <a:lstStyle/>
        <a:p>
          <a:endParaRPr lang="en-US"/>
        </a:p>
      </dgm:t>
    </dgm:pt>
    <dgm:pt modelId="{FA86B123-470B-4805-A3D5-32FD9F6C1CD5}">
      <dgm:prSet phldrT="[Text]"/>
      <dgm:spPr/>
      <dgm:t>
        <a:bodyPr/>
        <a:lstStyle/>
        <a:p>
          <a:r>
            <a:rPr lang="ar-BH" b="1" dirty="0"/>
            <a:t>يوسفي</a:t>
          </a:r>
          <a:endParaRPr lang="en-US" b="1" dirty="0"/>
        </a:p>
      </dgm:t>
    </dgm:pt>
    <dgm:pt modelId="{DA54D356-A673-4045-BC2D-A3797857F165}" type="parTrans" cxnId="{01BD2239-D9D9-47A8-81A6-B9F2BD53A39E}">
      <dgm:prSet/>
      <dgm:spPr/>
      <dgm:t>
        <a:bodyPr/>
        <a:lstStyle/>
        <a:p>
          <a:endParaRPr lang="en-US"/>
        </a:p>
      </dgm:t>
    </dgm:pt>
    <dgm:pt modelId="{64D838AE-6DAC-443D-B37A-518CF2742C6B}" type="sibTrans" cxnId="{01BD2239-D9D9-47A8-81A6-B9F2BD53A39E}">
      <dgm:prSet/>
      <dgm:spPr/>
      <dgm:t>
        <a:bodyPr/>
        <a:lstStyle/>
        <a:p>
          <a:endParaRPr lang="en-US"/>
        </a:p>
      </dgm:t>
    </dgm:pt>
    <dgm:pt modelId="{319CC14F-B3D5-42C1-AE2C-01E1184E9BA3}">
      <dgm:prSet phldrT="[Text]"/>
      <dgm:spPr/>
      <dgm:t>
        <a:bodyPr/>
        <a:lstStyle/>
        <a:p>
          <a:r>
            <a:rPr lang="ar-BH" b="1" dirty="0"/>
            <a:t>كيوي</a:t>
          </a:r>
          <a:endParaRPr lang="en-US" b="1" dirty="0"/>
        </a:p>
      </dgm:t>
    </dgm:pt>
    <dgm:pt modelId="{9C7380A3-E803-4D67-A415-0803FD658433}" type="parTrans" cxnId="{65666FB5-3AE6-4182-B16E-8E0D336A9A58}">
      <dgm:prSet/>
      <dgm:spPr/>
      <dgm:t>
        <a:bodyPr/>
        <a:lstStyle/>
        <a:p>
          <a:endParaRPr lang="en-US"/>
        </a:p>
      </dgm:t>
    </dgm:pt>
    <dgm:pt modelId="{F1CC777E-430E-48CA-8D3E-D72BB49AAB3B}" type="sibTrans" cxnId="{65666FB5-3AE6-4182-B16E-8E0D336A9A58}">
      <dgm:prSet/>
      <dgm:spPr/>
      <dgm:t>
        <a:bodyPr/>
        <a:lstStyle/>
        <a:p>
          <a:endParaRPr lang="en-US"/>
        </a:p>
      </dgm:t>
    </dgm:pt>
    <dgm:pt modelId="{44F50F60-C9D3-4E2C-8B83-6271117E8B3B}">
      <dgm:prSet phldrT="[Text]"/>
      <dgm:spPr/>
      <dgm:t>
        <a:bodyPr/>
        <a:lstStyle/>
        <a:p>
          <a:r>
            <a:rPr lang="ar-BH" b="1" dirty="0"/>
            <a:t>فلفل بارد</a:t>
          </a:r>
          <a:endParaRPr lang="en-US" b="1" dirty="0"/>
        </a:p>
      </dgm:t>
    </dgm:pt>
    <dgm:pt modelId="{377160F8-64D1-4732-9AD4-1AC2FC05DECD}" type="parTrans" cxnId="{11435480-AD74-4D21-8D82-9D927539B36D}">
      <dgm:prSet/>
      <dgm:spPr/>
      <dgm:t>
        <a:bodyPr/>
        <a:lstStyle/>
        <a:p>
          <a:endParaRPr lang="en-US"/>
        </a:p>
      </dgm:t>
    </dgm:pt>
    <dgm:pt modelId="{7349D682-D9FF-4966-8B68-08E9276DB24E}" type="sibTrans" cxnId="{11435480-AD74-4D21-8D82-9D927539B36D}">
      <dgm:prSet/>
      <dgm:spPr/>
      <dgm:t>
        <a:bodyPr/>
        <a:lstStyle/>
        <a:p>
          <a:endParaRPr lang="en-US"/>
        </a:p>
      </dgm:t>
    </dgm:pt>
    <dgm:pt modelId="{66A84FD4-BA7F-4A08-8BF1-7045ECA684CA}">
      <dgm:prSet phldrT="[Text]"/>
      <dgm:spPr/>
      <dgm:t>
        <a:bodyPr/>
        <a:lstStyle/>
        <a:p>
          <a:r>
            <a:rPr lang="ar-BH" b="1" dirty="0"/>
            <a:t>جوافة </a:t>
          </a:r>
          <a:endParaRPr lang="en-US" b="1" dirty="0"/>
        </a:p>
      </dgm:t>
    </dgm:pt>
    <dgm:pt modelId="{4D0E4418-8E53-4B0B-9E7D-C9FAB8057409}" type="parTrans" cxnId="{34D47758-4DCF-47F4-BD9F-C3D5B90E32B3}">
      <dgm:prSet/>
      <dgm:spPr/>
      <dgm:t>
        <a:bodyPr/>
        <a:lstStyle/>
        <a:p>
          <a:endParaRPr lang="en-US"/>
        </a:p>
      </dgm:t>
    </dgm:pt>
    <dgm:pt modelId="{757E35C4-625A-45E5-8BB5-32059C4FA179}" type="sibTrans" cxnId="{34D47758-4DCF-47F4-BD9F-C3D5B90E32B3}">
      <dgm:prSet/>
      <dgm:spPr/>
      <dgm:t>
        <a:bodyPr/>
        <a:lstStyle/>
        <a:p>
          <a:endParaRPr lang="en-US"/>
        </a:p>
      </dgm:t>
    </dgm:pt>
    <dgm:pt modelId="{AF749BF4-FD1F-436A-A199-10F5DB4AB807}">
      <dgm:prSet phldrT="[Text]"/>
      <dgm:spPr/>
      <dgm:t>
        <a:bodyPr/>
        <a:lstStyle/>
        <a:p>
          <a:r>
            <a:rPr lang="ar-BH" b="1" dirty="0"/>
            <a:t>طماطم</a:t>
          </a:r>
          <a:endParaRPr lang="en-US" b="1" dirty="0"/>
        </a:p>
      </dgm:t>
    </dgm:pt>
    <dgm:pt modelId="{EBA79BD5-51A0-4A68-9F6F-ACEE8642B541}" type="parTrans" cxnId="{01A3D3F0-38E5-43A8-B4CB-EC237ABDF587}">
      <dgm:prSet/>
      <dgm:spPr/>
      <dgm:t>
        <a:bodyPr/>
        <a:lstStyle/>
        <a:p>
          <a:endParaRPr lang="en-US"/>
        </a:p>
      </dgm:t>
    </dgm:pt>
    <dgm:pt modelId="{A12ED6C9-362D-4073-B77C-8F473F2B3722}" type="sibTrans" cxnId="{01A3D3F0-38E5-43A8-B4CB-EC237ABDF587}">
      <dgm:prSet/>
      <dgm:spPr/>
      <dgm:t>
        <a:bodyPr/>
        <a:lstStyle/>
        <a:p>
          <a:endParaRPr lang="en-US"/>
        </a:p>
      </dgm:t>
    </dgm:pt>
    <dgm:pt modelId="{AE67F57B-D68C-40CD-A757-8FBDA0AF7F0B}">
      <dgm:prSet phldrT="[Text]"/>
      <dgm:spPr/>
      <dgm:t>
        <a:bodyPr/>
        <a:lstStyle/>
        <a:p>
          <a:r>
            <a:rPr lang="ar-BH" b="1" dirty="0"/>
            <a:t>بروكلي</a:t>
          </a:r>
          <a:endParaRPr lang="en-US" b="1" dirty="0"/>
        </a:p>
      </dgm:t>
    </dgm:pt>
    <dgm:pt modelId="{FF95F1AA-781A-4F7B-96E5-7D76D5FB5022}" type="parTrans" cxnId="{CE4AFA31-972B-4AAA-AAC1-740F30C37DEC}">
      <dgm:prSet/>
      <dgm:spPr/>
      <dgm:t>
        <a:bodyPr/>
        <a:lstStyle/>
        <a:p>
          <a:endParaRPr lang="en-US"/>
        </a:p>
      </dgm:t>
    </dgm:pt>
    <dgm:pt modelId="{BFDCBE2C-5572-4741-9C4B-F9CE2FED43C8}" type="sibTrans" cxnId="{CE4AFA31-972B-4AAA-AAC1-740F30C37DEC}">
      <dgm:prSet/>
      <dgm:spPr/>
      <dgm:t>
        <a:bodyPr/>
        <a:lstStyle/>
        <a:p>
          <a:endParaRPr lang="en-US"/>
        </a:p>
      </dgm:t>
    </dgm:pt>
    <dgm:pt modelId="{6764143A-AEDA-44AB-8172-1E5515ABBB06}">
      <dgm:prSet phldrT="[Text]"/>
      <dgm:spPr/>
      <dgm:t>
        <a:bodyPr/>
        <a:lstStyle/>
        <a:p>
          <a:r>
            <a:rPr lang="ar-BH" b="1" dirty="0"/>
            <a:t>فرولة </a:t>
          </a:r>
          <a:endParaRPr lang="en-US" b="1" dirty="0"/>
        </a:p>
      </dgm:t>
    </dgm:pt>
    <dgm:pt modelId="{9C9A5795-28F6-4DB7-A494-5C870A198D7A}" type="parTrans" cxnId="{BF745A96-39CB-4261-AA0C-68C16D7A5418}">
      <dgm:prSet/>
      <dgm:spPr/>
      <dgm:t>
        <a:bodyPr/>
        <a:lstStyle/>
        <a:p>
          <a:endParaRPr lang="en-US"/>
        </a:p>
      </dgm:t>
    </dgm:pt>
    <dgm:pt modelId="{21FCC7CD-2623-4A4A-BD47-6EACB8649602}" type="sibTrans" cxnId="{BF745A96-39CB-4261-AA0C-68C16D7A5418}">
      <dgm:prSet/>
      <dgm:spPr/>
      <dgm:t>
        <a:bodyPr/>
        <a:lstStyle/>
        <a:p>
          <a:endParaRPr lang="en-US"/>
        </a:p>
      </dgm:t>
    </dgm:pt>
    <dgm:pt modelId="{DDC6E2C6-14CD-4C6D-A027-45E25BD97854}">
      <dgm:prSet phldrT="[Text]"/>
      <dgm:spPr/>
      <dgm:t>
        <a:bodyPr/>
        <a:lstStyle/>
        <a:p>
          <a:r>
            <a:rPr lang="ar-BH" b="1" dirty="0"/>
            <a:t>شمام</a:t>
          </a:r>
          <a:endParaRPr lang="en-US" b="1" dirty="0"/>
        </a:p>
      </dgm:t>
    </dgm:pt>
    <dgm:pt modelId="{FCC7459D-4474-4908-81BE-DA8E533FE6FD}" type="parTrans" cxnId="{A6D1833F-AF73-431B-BF56-1EE842CB13C7}">
      <dgm:prSet/>
      <dgm:spPr/>
      <dgm:t>
        <a:bodyPr/>
        <a:lstStyle/>
        <a:p>
          <a:endParaRPr lang="en-US"/>
        </a:p>
      </dgm:t>
    </dgm:pt>
    <dgm:pt modelId="{047BCED9-EBD2-4A50-A2FC-46272A5F1D6E}" type="sibTrans" cxnId="{A6D1833F-AF73-431B-BF56-1EE842CB13C7}">
      <dgm:prSet/>
      <dgm:spPr/>
      <dgm:t>
        <a:bodyPr/>
        <a:lstStyle/>
        <a:p>
          <a:endParaRPr lang="en-US"/>
        </a:p>
      </dgm:t>
    </dgm:pt>
    <dgm:pt modelId="{FC648D92-E314-4C4F-BA33-B669C69E1D15}">
      <dgm:prSet phldrT="[Text]"/>
      <dgm:spPr/>
      <dgm:t>
        <a:bodyPr/>
        <a:lstStyle/>
        <a:p>
          <a:r>
            <a:rPr lang="ar-BH" b="1" dirty="0"/>
            <a:t>بقدونس</a:t>
          </a:r>
          <a:endParaRPr lang="en-US" b="1" dirty="0"/>
        </a:p>
      </dgm:t>
    </dgm:pt>
    <dgm:pt modelId="{589F12FB-8F23-4B6F-B452-E3CDCB3BD5A4}" type="parTrans" cxnId="{98A30475-1A06-4D00-BEB9-1DB1F7420480}">
      <dgm:prSet/>
      <dgm:spPr/>
      <dgm:t>
        <a:bodyPr/>
        <a:lstStyle/>
        <a:p>
          <a:endParaRPr lang="en-US"/>
        </a:p>
      </dgm:t>
    </dgm:pt>
    <dgm:pt modelId="{89FD5D6C-C01B-4C57-A5B7-4A08C9116C6B}" type="sibTrans" cxnId="{98A30475-1A06-4D00-BEB9-1DB1F7420480}">
      <dgm:prSet/>
      <dgm:spPr/>
      <dgm:t>
        <a:bodyPr/>
        <a:lstStyle/>
        <a:p>
          <a:endParaRPr lang="en-US"/>
        </a:p>
      </dgm:t>
    </dgm:pt>
    <dgm:pt modelId="{912D7AC9-9204-4CA1-B2DD-92F555173DAD}" type="pres">
      <dgm:prSet presAssocID="{36B8729D-080F-42F4-8107-0976A24EFCB2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B809D14-48D4-4981-B9D1-FBC779454B5C}" type="pres">
      <dgm:prSet presAssocID="{AC239982-8A31-43A6-8D7E-4901B52E2793}" presName="centerShape" presStyleLbl="node0" presStyleIdx="0" presStyleCnt="1" custScaleX="116674"/>
      <dgm:spPr/>
    </dgm:pt>
    <dgm:pt modelId="{51CA50D9-A254-47FA-9A74-4060F40B70D1}" type="pres">
      <dgm:prSet presAssocID="{A5620821-3102-4458-849A-687327A187EB}" presName="parTrans" presStyleLbl="sibTrans2D1" presStyleIdx="0" presStyleCnt="11"/>
      <dgm:spPr/>
    </dgm:pt>
    <dgm:pt modelId="{C4B517B4-A6F1-4761-8D9E-95A31EDB0A38}" type="pres">
      <dgm:prSet presAssocID="{A5620821-3102-4458-849A-687327A187EB}" presName="connectorText" presStyleLbl="sibTrans2D1" presStyleIdx="0" presStyleCnt="11"/>
      <dgm:spPr/>
    </dgm:pt>
    <dgm:pt modelId="{6A9E5C4F-6CBC-4226-B027-472FA78ADAC8}" type="pres">
      <dgm:prSet presAssocID="{1AD42ABE-988E-4620-B808-129B53836EC8}" presName="node" presStyleLbl="node1" presStyleIdx="0" presStyleCnt="11">
        <dgm:presLayoutVars>
          <dgm:bulletEnabled val="1"/>
        </dgm:presLayoutVars>
      </dgm:prSet>
      <dgm:spPr/>
    </dgm:pt>
    <dgm:pt modelId="{520D64B3-EF2A-4C16-B4F6-8A5C34AD0647}" type="pres">
      <dgm:prSet presAssocID="{2BAD0E22-7446-4840-8D38-7D17F002BA4F}" presName="parTrans" presStyleLbl="sibTrans2D1" presStyleIdx="1" presStyleCnt="11"/>
      <dgm:spPr/>
    </dgm:pt>
    <dgm:pt modelId="{4DE94360-AE7E-413F-9B1C-7E1D2B7C561C}" type="pres">
      <dgm:prSet presAssocID="{2BAD0E22-7446-4840-8D38-7D17F002BA4F}" presName="connectorText" presStyleLbl="sibTrans2D1" presStyleIdx="1" presStyleCnt="11"/>
      <dgm:spPr/>
    </dgm:pt>
    <dgm:pt modelId="{B4A576CB-BCBB-4648-B6A9-F26965CF44AA}" type="pres">
      <dgm:prSet presAssocID="{C3F820E9-8506-4688-9C45-353914F2D03A}" presName="node" presStyleLbl="node1" presStyleIdx="1" presStyleCnt="11">
        <dgm:presLayoutVars>
          <dgm:bulletEnabled val="1"/>
        </dgm:presLayoutVars>
      </dgm:prSet>
      <dgm:spPr/>
    </dgm:pt>
    <dgm:pt modelId="{7EDC8718-9E1B-4914-BC0E-DC6838EC4003}" type="pres">
      <dgm:prSet presAssocID="{DA54D356-A673-4045-BC2D-A3797857F165}" presName="parTrans" presStyleLbl="sibTrans2D1" presStyleIdx="2" presStyleCnt="11"/>
      <dgm:spPr/>
    </dgm:pt>
    <dgm:pt modelId="{2E74B6D8-95D1-42ED-9809-EFD8B2927B0D}" type="pres">
      <dgm:prSet presAssocID="{DA54D356-A673-4045-BC2D-A3797857F165}" presName="connectorText" presStyleLbl="sibTrans2D1" presStyleIdx="2" presStyleCnt="11"/>
      <dgm:spPr/>
    </dgm:pt>
    <dgm:pt modelId="{F07A016F-9A0B-45D7-AC2C-AE5E43EC3A79}" type="pres">
      <dgm:prSet presAssocID="{FA86B123-470B-4805-A3D5-32FD9F6C1CD5}" presName="node" presStyleLbl="node1" presStyleIdx="2" presStyleCnt="11">
        <dgm:presLayoutVars>
          <dgm:bulletEnabled val="1"/>
        </dgm:presLayoutVars>
      </dgm:prSet>
      <dgm:spPr/>
    </dgm:pt>
    <dgm:pt modelId="{00171241-9431-4A78-82DA-68FBD693169B}" type="pres">
      <dgm:prSet presAssocID="{9C7380A3-E803-4D67-A415-0803FD658433}" presName="parTrans" presStyleLbl="sibTrans2D1" presStyleIdx="3" presStyleCnt="11"/>
      <dgm:spPr/>
    </dgm:pt>
    <dgm:pt modelId="{CED54C57-A003-4046-9FA1-0A6A125B762A}" type="pres">
      <dgm:prSet presAssocID="{9C7380A3-E803-4D67-A415-0803FD658433}" presName="connectorText" presStyleLbl="sibTrans2D1" presStyleIdx="3" presStyleCnt="11"/>
      <dgm:spPr/>
    </dgm:pt>
    <dgm:pt modelId="{C3EC599E-EB4C-45E9-87E9-69B60747074A}" type="pres">
      <dgm:prSet presAssocID="{319CC14F-B3D5-42C1-AE2C-01E1184E9BA3}" presName="node" presStyleLbl="node1" presStyleIdx="3" presStyleCnt="11">
        <dgm:presLayoutVars>
          <dgm:bulletEnabled val="1"/>
        </dgm:presLayoutVars>
      </dgm:prSet>
      <dgm:spPr/>
    </dgm:pt>
    <dgm:pt modelId="{FCA929D7-025A-4415-8087-2106CC18D7AE}" type="pres">
      <dgm:prSet presAssocID="{377160F8-64D1-4732-9AD4-1AC2FC05DECD}" presName="parTrans" presStyleLbl="sibTrans2D1" presStyleIdx="4" presStyleCnt="11"/>
      <dgm:spPr/>
    </dgm:pt>
    <dgm:pt modelId="{7F558219-3EE6-49D5-BC46-2C19B6743FDD}" type="pres">
      <dgm:prSet presAssocID="{377160F8-64D1-4732-9AD4-1AC2FC05DECD}" presName="connectorText" presStyleLbl="sibTrans2D1" presStyleIdx="4" presStyleCnt="11"/>
      <dgm:spPr/>
    </dgm:pt>
    <dgm:pt modelId="{1817D28B-AE25-43D1-BF9B-7DE827163311}" type="pres">
      <dgm:prSet presAssocID="{44F50F60-C9D3-4E2C-8B83-6271117E8B3B}" presName="node" presStyleLbl="node1" presStyleIdx="4" presStyleCnt="11">
        <dgm:presLayoutVars>
          <dgm:bulletEnabled val="1"/>
        </dgm:presLayoutVars>
      </dgm:prSet>
      <dgm:spPr/>
    </dgm:pt>
    <dgm:pt modelId="{ADC823BC-4D2C-4366-8BD4-7EDDD01AFE51}" type="pres">
      <dgm:prSet presAssocID="{4D0E4418-8E53-4B0B-9E7D-C9FAB8057409}" presName="parTrans" presStyleLbl="sibTrans2D1" presStyleIdx="5" presStyleCnt="11"/>
      <dgm:spPr/>
    </dgm:pt>
    <dgm:pt modelId="{5A4EC98E-E7FF-4EF3-9689-401EC7C28E67}" type="pres">
      <dgm:prSet presAssocID="{4D0E4418-8E53-4B0B-9E7D-C9FAB8057409}" presName="connectorText" presStyleLbl="sibTrans2D1" presStyleIdx="5" presStyleCnt="11"/>
      <dgm:spPr/>
    </dgm:pt>
    <dgm:pt modelId="{6DA5B1A1-AF11-4CB3-9C5C-BEDFCAD9D0B3}" type="pres">
      <dgm:prSet presAssocID="{66A84FD4-BA7F-4A08-8BF1-7045ECA684CA}" presName="node" presStyleLbl="node1" presStyleIdx="5" presStyleCnt="11">
        <dgm:presLayoutVars>
          <dgm:bulletEnabled val="1"/>
        </dgm:presLayoutVars>
      </dgm:prSet>
      <dgm:spPr/>
    </dgm:pt>
    <dgm:pt modelId="{6E46B7C2-8C0B-4461-86B2-79106B79D25C}" type="pres">
      <dgm:prSet presAssocID="{EBA79BD5-51A0-4A68-9F6F-ACEE8642B541}" presName="parTrans" presStyleLbl="sibTrans2D1" presStyleIdx="6" presStyleCnt="11"/>
      <dgm:spPr/>
    </dgm:pt>
    <dgm:pt modelId="{F935B628-FE7B-43D1-BAA8-910AECF52DA4}" type="pres">
      <dgm:prSet presAssocID="{EBA79BD5-51A0-4A68-9F6F-ACEE8642B541}" presName="connectorText" presStyleLbl="sibTrans2D1" presStyleIdx="6" presStyleCnt="11"/>
      <dgm:spPr/>
    </dgm:pt>
    <dgm:pt modelId="{D0BEB5F7-DDEC-4575-853D-319A1BA34FAE}" type="pres">
      <dgm:prSet presAssocID="{AF749BF4-FD1F-436A-A199-10F5DB4AB807}" presName="node" presStyleLbl="node1" presStyleIdx="6" presStyleCnt="11">
        <dgm:presLayoutVars>
          <dgm:bulletEnabled val="1"/>
        </dgm:presLayoutVars>
      </dgm:prSet>
      <dgm:spPr/>
    </dgm:pt>
    <dgm:pt modelId="{214CB2BB-2F95-4F3E-8923-2FADFD35C9C7}" type="pres">
      <dgm:prSet presAssocID="{FF95F1AA-781A-4F7B-96E5-7D76D5FB5022}" presName="parTrans" presStyleLbl="sibTrans2D1" presStyleIdx="7" presStyleCnt="11"/>
      <dgm:spPr/>
    </dgm:pt>
    <dgm:pt modelId="{BE3BA216-8ADD-428A-8023-47041A3D5B8A}" type="pres">
      <dgm:prSet presAssocID="{FF95F1AA-781A-4F7B-96E5-7D76D5FB5022}" presName="connectorText" presStyleLbl="sibTrans2D1" presStyleIdx="7" presStyleCnt="11"/>
      <dgm:spPr/>
    </dgm:pt>
    <dgm:pt modelId="{4BF8C1DA-780E-43A3-919C-E52855C086A4}" type="pres">
      <dgm:prSet presAssocID="{AE67F57B-D68C-40CD-A757-8FBDA0AF7F0B}" presName="node" presStyleLbl="node1" presStyleIdx="7" presStyleCnt="11">
        <dgm:presLayoutVars>
          <dgm:bulletEnabled val="1"/>
        </dgm:presLayoutVars>
      </dgm:prSet>
      <dgm:spPr/>
    </dgm:pt>
    <dgm:pt modelId="{B9817266-705A-40BC-AE7D-F1C3ADACB7BE}" type="pres">
      <dgm:prSet presAssocID="{9C9A5795-28F6-4DB7-A494-5C870A198D7A}" presName="parTrans" presStyleLbl="sibTrans2D1" presStyleIdx="8" presStyleCnt="11"/>
      <dgm:spPr/>
    </dgm:pt>
    <dgm:pt modelId="{93E2A049-7727-4C52-8D4B-505B617A8DC1}" type="pres">
      <dgm:prSet presAssocID="{9C9A5795-28F6-4DB7-A494-5C870A198D7A}" presName="connectorText" presStyleLbl="sibTrans2D1" presStyleIdx="8" presStyleCnt="11"/>
      <dgm:spPr/>
    </dgm:pt>
    <dgm:pt modelId="{237A8EDB-8D92-4ACD-8BFF-E41676B620C3}" type="pres">
      <dgm:prSet presAssocID="{6764143A-AEDA-44AB-8172-1E5515ABBB06}" presName="node" presStyleLbl="node1" presStyleIdx="8" presStyleCnt="11">
        <dgm:presLayoutVars>
          <dgm:bulletEnabled val="1"/>
        </dgm:presLayoutVars>
      </dgm:prSet>
      <dgm:spPr/>
    </dgm:pt>
    <dgm:pt modelId="{27B3F566-4A2D-4BBE-A0E6-6A19F6EC3CF2}" type="pres">
      <dgm:prSet presAssocID="{FCC7459D-4474-4908-81BE-DA8E533FE6FD}" presName="parTrans" presStyleLbl="sibTrans2D1" presStyleIdx="9" presStyleCnt="11"/>
      <dgm:spPr/>
    </dgm:pt>
    <dgm:pt modelId="{7A35F965-AF32-45D3-8B5D-7797DA81402C}" type="pres">
      <dgm:prSet presAssocID="{FCC7459D-4474-4908-81BE-DA8E533FE6FD}" presName="connectorText" presStyleLbl="sibTrans2D1" presStyleIdx="9" presStyleCnt="11"/>
      <dgm:spPr/>
    </dgm:pt>
    <dgm:pt modelId="{0474130E-3CD2-4972-A4C1-C0C70C80A99E}" type="pres">
      <dgm:prSet presAssocID="{DDC6E2C6-14CD-4C6D-A027-45E25BD97854}" presName="node" presStyleLbl="node1" presStyleIdx="9" presStyleCnt="11">
        <dgm:presLayoutVars>
          <dgm:bulletEnabled val="1"/>
        </dgm:presLayoutVars>
      </dgm:prSet>
      <dgm:spPr/>
    </dgm:pt>
    <dgm:pt modelId="{243D810B-73B0-47CC-8533-140C69960704}" type="pres">
      <dgm:prSet presAssocID="{589F12FB-8F23-4B6F-B452-E3CDCB3BD5A4}" presName="parTrans" presStyleLbl="sibTrans2D1" presStyleIdx="10" presStyleCnt="11"/>
      <dgm:spPr/>
    </dgm:pt>
    <dgm:pt modelId="{43F66AB9-9192-4E48-B01C-5A11EE8335A8}" type="pres">
      <dgm:prSet presAssocID="{589F12FB-8F23-4B6F-B452-E3CDCB3BD5A4}" presName="connectorText" presStyleLbl="sibTrans2D1" presStyleIdx="10" presStyleCnt="11"/>
      <dgm:spPr/>
    </dgm:pt>
    <dgm:pt modelId="{A8C76261-C57A-4E43-BDC8-27FDDE9E4974}" type="pres">
      <dgm:prSet presAssocID="{FC648D92-E314-4C4F-BA33-B669C69E1D15}" presName="node" presStyleLbl="node1" presStyleIdx="10" presStyleCnt="11">
        <dgm:presLayoutVars>
          <dgm:bulletEnabled val="1"/>
        </dgm:presLayoutVars>
      </dgm:prSet>
      <dgm:spPr/>
    </dgm:pt>
  </dgm:ptLst>
  <dgm:cxnLst>
    <dgm:cxn modelId="{AE09AD00-35E3-4912-902E-A087FD6BB34D}" type="presOf" srcId="{9C7380A3-E803-4D67-A415-0803FD658433}" destId="{CED54C57-A003-4046-9FA1-0A6A125B762A}" srcOrd="1" destOrd="0" presId="urn:microsoft.com/office/officeart/2005/8/layout/radial5"/>
    <dgm:cxn modelId="{DBD11601-C981-40BD-8A96-2105ADCAECBC}" type="presOf" srcId="{FCC7459D-4474-4908-81BE-DA8E533FE6FD}" destId="{7A35F965-AF32-45D3-8B5D-7797DA81402C}" srcOrd="1" destOrd="0" presId="urn:microsoft.com/office/officeart/2005/8/layout/radial5"/>
    <dgm:cxn modelId="{4ACF3105-1F1C-4BE3-9373-86865E0262F3}" type="presOf" srcId="{DDC6E2C6-14CD-4C6D-A027-45E25BD97854}" destId="{0474130E-3CD2-4972-A4C1-C0C70C80A99E}" srcOrd="0" destOrd="0" presId="urn:microsoft.com/office/officeart/2005/8/layout/radial5"/>
    <dgm:cxn modelId="{AD56B10A-EE65-4413-ACAE-BA092E281D6E}" type="presOf" srcId="{36B8729D-080F-42F4-8107-0976A24EFCB2}" destId="{912D7AC9-9204-4CA1-B2DD-92F555173DAD}" srcOrd="0" destOrd="0" presId="urn:microsoft.com/office/officeart/2005/8/layout/radial5"/>
    <dgm:cxn modelId="{559B6624-5279-4D09-815E-D4816C2BA1F3}" type="presOf" srcId="{589F12FB-8F23-4B6F-B452-E3CDCB3BD5A4}" destId="{243D810B-73B0-47CC-8533-140C69960704}" srcOrd="0" destOrd="0" presId="urn:microsoft.com/office/officeart/2005/8/layout/radial5"/>
    <dgm:cxn modelId="{A0C60927-5C1A-4EFD-8370-0E00120243E2}" srcId="{AC239982-8A31-43A6-8D7E-4901B52E2793}" destId="{C3F820E9-8506-4688-9C45-353914F2D03A}" srcOrd="1" destOrd="0" parTransId="{2BAD0E22-7446-4840-8D38-7D17F002BA4F}" sibTransId="{57C6D59A-610A-4B3D-95A5-5ACA51FB2D53}"/>
    <dgm:cxn modelId="{8DD76A2E-E1C6-4377-823A-A005A8B791A7}" type="presOf" srcId="{AF749BF4-FD1F-436A-A199-10F5DB4AB807}" destId="{D0BEB5F7-DDEC-4575-853D-319A1BA34FAE}" srcOrd="0" destOrd="0" presId="urn:microsoft.com/office/officeart/2005/8/layout/radial5"/>
    <dgm:cxn modelId="{CE4AFA31-972B-4AAA-AAC1-740F30C37DEC}" srcId="{AC239982-8A31-43A6-8D7E-4901B52E2793}" destId="{AE67F57B-D68C-40CD-A757-8FBDA0AF7F0B}" srcOrd="7" destOrd="0" parTransId="{FF95F1AA-781A-4F7B-96E5-7D76D5FB5022}" sibTransId="{BFDCBE2C-5572-4741-9C4B-F9CE2FED43C8}"/>
    <dgm:cxn modelId="{CB37AE35-71A7-4955-9DCE-EECA91E01889}" srcId="{36B8729D-080F-42F4-8107-0976A24EFCB2}" destId="{AC239982-8A31-43A6-8D7E-4901B52E2793}" srcOrd="0" destOrd="0" parTransId="{66ECFAA6-C9AF-4B96-BAA4-BB29F4F540BC}" sibTransId="{B9E5EABA-4264-4A2B-9EB1-0EC20876FA45}"/>
    <dgm:cxn modelId="{01BD2239-D9D9-47A8-81A6-B9F2BD53A39E}" srcId="{AC239982-8A31-43A6-8D7E-4901B52E2793}" destId="{FA86B123-470B-4805-A3D5-32FD9F6C1CD5}" srcOrd="2" destOrd="0" parTransId="{DA54D356-A673-4045-BC2D-A3797857F165}" sibTransId="{64D838AE-6DAC-443D-B37A-518CF2742C6B}"/>
    <dgm:cxn modelId="{8E2C233D-7DB6-4012-9678-07BD06FCB353}" type="presOf" srcId="{FA86B123-470B-4805-A3D5-32FD9F6C1CD5}" destId="{F07A016F-9A0B-45D7-AC2C-AE5E43EC3A79}" srcOrd="0" destOrd="0" presId="urn:microsoft.com/office/officeart/2005/8/layout/radial5"/>
    <dgm:cxn modelId="{A6D1833F-AF73-431B-BF56-1EE842CB13C7}" srcId="{AC239982-8A31-43A6-8D7E-4901B52E2793}" destId="{DDC6E2C6-14CD-4C6D-A027-45E25BD97854}" srcOrd="9" destOrd="0" parTransId="{FCC7459D-4474-4908-81BE-DA8E533FE6FD}" sibTransId="{047BCED9-EBD2-4A50-A2FC-46272A5F1D6E}"/>
    <dgm:cxn modelId="{AB146743-F6B2-427C-B8E7-3B61221C055F}" type="presOf" srcId="{2BAD0E22-7446-4840-8D38-7D17F002BA4F}" destId="{520D64B3-EF2A-4C16-B4F6-8A5C34AD0647}" srcOrd="0" destOrd="0" presId="urn:microsoft.com/office/officeart/2005/8/layout/radial5"/>
    <dgm:cxn modelId="{B61AFA66-E92F-4267-9D82-0205AD77B6F6}" type="presOf" srcId="{6764143A-AEDA-44AB-8172-1E5515ABBB06}" destId="{237A8EDB-8D92-4ACD-8BFF-E41676B620C3}" srcOrd="0" destOrd="0" presId="urn:microsoft.com/office/officeart/2005/8/layout/radial5"/>
    <dgm:cxn modelId="{1DA08967-DFA7-4260-8503-CF9A89DF1C0C}" type="presOf" srcId="{EBA79BD5-51A0-4A68-9F6F-ACEE8642B541}" destId="{F935B628-FE7B-43D1-BAA8-910AECF52DA4}" srcOrd="1" destOrd="0" presId="urn:microsoft.com/office/officeart/2005/8/layout/radial5"/>
    <dgm:cxn modelId="{A0F67A48-9824-4960-B4D1-9F9C4CBBC280}" type="presOf" srcId="{FC648D92-E314-4C4F-BA33-B669C69E1D15}" destId="{A8C76261-C57A-4E43-BDC8-27FDDE9E4974}" srcOrd="0" destOrd="0" presId="urn:microsoft.com/office/officeart/2005/8/layout/radial5"/>
    <dgm:cxn modelId="{F39A7F69-2D87-497E-8ECE-C6E17952F961}" type="presOf" srcId="{DA54D356-A673-4045-BC2D-A3797857F165}" destId="{2E74B6D8-95D1-42ED-9809-EFD8B2927B0D}" srcOrd="1" destOrd="0" presId="urn:microsoft.com/office/officeart/2005/8/layout/radial5"/>
    <dgm:cxn modelId="{7BDE904A-BC2E-4DB8-8C37-253BF35011DA}" type="presOf" srcId="{4D0E4418-8E53-4B0B-9E7D-C9FAB8057409}" destId="{ADC823BC-4D2C-4366-8BD4-7EDDD01AFE51}" srcOrd="0" destOrd="0" presId="urn:microsoft.com/office/officeart/2005/8/layout/radial5"/>
    <dgm:cxn modelId="{CF117454-26D3-4852-9355-49523B690CA1}" type="presOf" srcId="{FF95F1AA-781A-4F7B-96E5-7D76D5FB5022}" destId="{BE3BA216-8ADD-428A-8023-47041A3D5B8A}" srcOrd="1" destOrd="0" presId="urn:microsoft.com/office/officeart/2005/8/layout/radial5"/>
    <dgm:cxn modelId="{98A30475-1A06-4D00-BEB9-1DB1F7420480}" srcId="{AC239982-8A31-43A6-8D7E-4901B52E2793}" destId="{FC648D92-E314-4C4F-BA33-B669C69E1D15}" srcOrd="10" destOrd="0" parTransId="{589F12FB-8F23-4B6F-B452-E3CDCB3BD5A4}" sibTransId="{89FD5D6C-C01B-4C57-A5B7-4A08C9116C6B}"/>
    <dgm:cxn modelId="{10C72A58-152B-4A75-938E-5F265B5E2901}" type="presOf" srcId="{FCC7459D-4474-4908-81BE-DA8E533FE6FD}" destId="{27B3F566-4A2D-4BBE-A0E6-6A19F6EC3CF2}" srcOrd="0" destOrd="0" presId="urn:microsoft.com/office/officeart/2005/8/layout/radial5"/>
    <dgm:cxn modelId="{34D47758-4DCF-47F4-BD9F-C3D5B90E32B3}" srcId="{AC239982-8A31-43A6-8D7E-4901B52E2793}" destId="{66A84FD4-BA7F-4A08-8BF1-7045ECA684CA}" srcOrd="5" destOrd="0" parTransId="{4D0E4418-8E53-4B0B-9E7D-C9FAB8057409}" sibTransId="{757E35C4-625A-45E5-8BB5-32059C4FA179}"/>
    <dgm:cxn modelId="{44F0AB7A-7656-4A1F-9D16-EFEDBA897130}" type="presOf" srcId="{9C7380A3-E803-4D67-A415-0803FD658433}" destId="{00171241-9431-4A78-82DA-68FBD693169B}" srcOrd="0" destOrd="0" presId="urn:microsoft.com/office/officeart/2005/8/layout/radial5"/>
    <dgm:cxn modelId="{89A72E7C-E398-473F-927B-A761EAF3CDC0}" type="presOf" srcId="{1AD42ABE-988E-4620-B808-129B53836EC8}" destId="{6A9E5C4F-6CBC-4226-B027-472FA78ADAC8}" srcOrd="0" destOrd="0" presId="urn:microsoft.com/office/officeart/2005/8/layout/radial5"/>
    <dgm:cxn modelId="{664C3C80-17B6-4D4C-9E68-D87C2104818D}" type="presOf" srcId="{377160F8-64D1-4732-9AD4-1AC2FC05DECD}" destId="{7F558219-3EE6-49D5-BC46-2C19B6743FDD}" srcOrd="1" destOrd="0" presId="urn:microsoft.com/office/officeart/2005/8/layout/radial5"/>
    <dgm:cxn modelId="{11435480-AD74-4D21-8D82-9D927539B36D}" srcId="{AC239982-8A31-43A6-8D7E-4901B52E2793}" destId="{44F50F60-C9D3-4E2C-8B83-6271117E8B3B}" srcOrd="4" destOrd="0" parTransId="{377160F8-64D1-4732-9AD4-1AC2FC05DECD}" sibTransId="{7349D682-D9FF-4966-8B68-08E9276DB24E}"/>
    <dgm:cxn modelId="{6D3F1E85-110C-4AF7-848F-C39C28FE48B4}" type="presOf" srcId="{319CC14F-B3D5-42C1-AE2C-01E1184E9BA3}" destId="{C3EC599E-EB4C-45E9-87E9-69B60747074A}" srcOrd="0" destOrd="0" presId="urn:microsoft.com/office/officeart/2005/8/layout/radial5"/>
    <dgm:cxn modelId="{0301EA89-05A9-420C-A9D7-CD6FE362C76C}" type="presOf" srcId="{C3F820E9-8506-4688-9C45-353914F2D03A}" destId="{B4A576CB-BCBB-4648-B6A9-F26965CF44AA}" srcOrd="0" destOrd="0" presId="urn:microsoft.com/office/officeart/2005/8/layout/radial5"/>
    <dgm:cxn modelId="{A6A2E58D-930E-47BC-8D53-2E37D02C792D}" type="presOf" srcId="{4D0E4418-8E53-4B0B-9E7D-C9FAB8057409}" destId="{5A4EC98E-E7FF-4EF3-9689-401EC7C28E67}" srcOrd="1" destOrd="0" presId="urn:microsoft.com/office/officeart/2005/8/layout/radial5"/>
    <dgm:cxn modelId="{6F3CE390-5D41-4718-86D8-AD4BD8B489A7}" type="presOf" srcId="{FF95F1AA-781A-4F7B-96E5-7D76D5FB5022}" destId="{214CB2BB-2F95-4F3E-8923-2FADFD35C9C7}" srcOrd="0" destOrd="0" presId="urn:microsoft.com/office/officeart/2005/8/layout/radial5"/>
    <dgm:cxn modelId="{9DF85795-23F6-48B5-8538-57D9586A53A3}" type="presOf" srcId="{A5620821-3102-4458-849A-687327A187EB}" destId="{51CA50D9-A254-47FA-9A74-4060F40B70D1}" srcOrd="0" destOrd="0" presId="urn:microsoft.com/office/officeart/2005/8/layout/radial5"/>
    <dgm:cxn modelId="{BF745A96-39CB-4261-AA0C-68C16D7A5418}" srcId="{AC239982-8A31-43A6-8D7E-4901B52E2793}" destId="{6764143A-AEDA-44AB-8172-1E5515ABBB06}" srcOrd="8" destOrd="0" parTransId="{9C9A5795-28F6-4DB7-A494-5C870A198D7A}" sibTransId="{21FCC7CD-2623-4A4A-BD47-6EACB8649602}"/>
    <dgm:cxn modelId="{89ACBC9C-F65E-4A1B-BBF8-EAFBF8948A10}" type="presOf" srcId="{589F12FB-8F23-4B6F-B452-E3CDCB3BD5A4}" destId="{43F66AB9-9192-4E48-B01C-5A11EE8335A8}" srcOrd="1" destOrd="0" presId="urn:microsoft.com/office/officeart/2005/8/layout/radial5"/>
    <dgm:cxn modelId="{A0458F9E-F0AE-4059-9EDA-FD8D9078B435}" type="presOf" srcId="{AC239982-8A31-43A6-8D7E-4901B52E2793}" destId="{4B809D14-48D4-4981-B9D1-FBC779454B5C}" srcOrd="0" destOrd="0" presId="urn:microsoft.com/office/officeart/2005/8/layout/radial5"/>
    <dgm:cxn modelId="{6F7440AF-D255-49BB-8F7C-FC2928A423D2}" type="presOf" srcId="{2BAD0E22-7446-4840-8D38-7D17F002BA4F}" destId="{4DE94360-AE7E-413F-9B1C-7E1D2B7C561C}" srcOrd="1" destOrd="0" presId="urn:microsoft.com/office/officeart/2005/8/layout/radial5"/>
    <dgm:cxn modelId="{65666FB5-3AE6-4182-B16E-8E0D336A9A58}" srcId="{AC239982-8A31-43A6-8D7E-4901B52E2793}" destId="{319CC14F-B3D5-42C1-AE2C-01E1184E9BA3}" srcOrd="3" destOrd="0" parTransId="{9C7380A3-E803-4D67-A415-0803FD658433}" sibTransId="{F1CC777E-430E-48CA-8D3E-D72BB49AAB3B}"/>
    <dgm:cxn modelId="{32E0F5B7-0BDB-46F1-9696-4892DB7D55FD}" type="presOf" srcId="{44F50F60-C9D3-4E2C-8B83-6271117E8B3B}" destId="{1817D28B-AE25-43D1-BF9B-7DE827163311}" srcOrd="0" destOrd="0" presId="urn:microsoft.com/office/officeart/2005/8/layout/radial5"/>
    <dgm:cxn modelId="{5704CCC4-8200-45F2-AAD1-E8FA9E8CF2B6}" type="presOf" srcId="{A5620821-3102-4458-849A-687327A187EB}" destId="{C4B517B4-A6F1-4761-8D9E-95A31EDB0A38}" srcOrd="1" destOrd="0" presId="urn:microsoft.com/office/officeart/2005/8/layout/radial5"/>
    <dgm:cxn modelId="{F8746FCE-8FBE-4A90-B3A5-537C82FE9B08}" type="presOf" srcId="{9C9A5795-28F6-4DB7-A494-5C870A198D7A}" destId="{B9817266-705A-40BC-AE7D-F1C3ADACB7BE}" srcOrd="0" destOrd="0" presId="urn:microsoft.com/office/officeart/2005/8/layout/radial5"/>
    <dgm:cxn modelId="{0AB21CD8-E697-4A0D-BDAE-819A42082669}" type="presOf" srcId="{DA54D356-A673-4045-BC2D-A3797857F165}" destId="{7EDC8718-9E1B-4914-BC0E-DC6838EC4003}" srcOrd="0" destOrd="0" presId="urn:microsoft.com/office/officeart/2005/8/layout/radial5"/>
    <dgm:cxn modelId="{81057ADE-8460-472C-9891-6BDEF7096F5B}" type="presOf" srcId="{377160F8-64D1-4732-9AD4-1AC2FC05DECD}" destId="{FCA929D7-025A-4415-8087-2106CC18D7AE}" srcOrd="0" destOrd="0" presId="urn:microsoft.com/office/officeart/2005/8/layout/radial5"/>
    <dgm:cxn modelId="{8C0567E5-24E7-4A6A-83C8-66B0AF684948}" type="presOf" srcId="{66A84FD4-BA7F-4A08-8BF1-7045ECA684CA}" destId="{6DA5B1A1-AF11-4CB3-9C5C-BEDFCAD9D0B3}" srcOrd="0" destOrd="0" presId="urn:microsoft.com/office/officeart/2005/8/layout/radial5"/>
    <dgm:cxn modelId="{2322BEE6-C887-4E50-BC5F-C941A6FEBBC1}" srcId="{AC239982-8A31-43A6-8D7E-4901B52E2793}" destId="{1AD42ABE-988E-4620-B808-129B53836EC8}" srcOrd="0" destOrd="0" parTransId="{A5620821-3102-4458-849A-687327A187EB}" sibTransId="{9EC2C715-FA01-4922-8B6A-722C3F52C9F3}"/>
    <dgm:cxn modelId="{4A4996EE-D868-4F11-8D83-DC912658DD5E}" type="presOf" srcId="{EBA79BD5-51A0-4A68-9F6F-ACEE8642B541}" destId="{6E46B7C2-8C0B-4461-86B2-79106B79D25C}" srcOrd="0" destOrd="0" presId="urn:microsoft.com/office/officeart/2005/8/layout/radial5"/>
    <dgm:cxn modelId="{01A3D3F0-38E5-43A8-B4CB-EC237ABDF587}" srcId="{AC239982-8A31-43A6-8D7E-4901B52E2793}" destId="{AF749BF4-FD1F-436A-A199-10F5DB4AB807}" srcOrd="6" destOrd="0" parTransId="{EBA79BD5-51A0-4A68-9F6F-ACEE8642B541}" sibTransId="{A12ED6C9-362D-4073-B77C-8F473F2B3722}"/>
    <dgm:cxn modelId="{CD481FF4-1828-4FFE-8C72-0B05F9A73585}" type="presOf" srcId="{AE67F57B-D68C-40CD-A757-8FBDA0AF7F0B}" destId="{4BF8C1DA-780E-43A3-919C-E52855C086A4}" srcOrd="0" destOrd="0" presId="urn:microsoft.com/office/officeart/2005/8/layout/radial5"/>
    <dgm:cxn modelId="{8F1F57FC-F096-490A-AD11-282B78BDF76F}" type="presOf" srcId="{9C9A5795-28F6-4DB7-A494-5C870A198D7A}" destId="{93E2A049-7727-4C52-8D4B-505B617A8DC1}" srcOrd="1" destOrd="0" presId="urn:microsoft.com/office/officeart/2005/8/layout/radial5"/>
    <dgm:cxn modelId="{F8793104-27B0-44A2-B0A5-7A49FE4F65F2}" type="presParOf" srcId="{912D7AC9-9204-4CA1-B2DD-92F555173DAD}" destId="{4B809D14-48D4-4981-B9D1-FBC779454B5C}" srcOrd="0" destOrd="0" presId="urn:microsoft.com/office/officeart/2005/8/layout/radial5"/>
    <dgm:cxn modelId="{4A16E053-35A5-4E6C-AC38-7BFF24C5AC1D}" type="presParOf" srcId="{912D7AC9-9204-4CA1-B2DD-92F555173DAD}" destId="{51CA50D9-A254-47FA-9A74-4060F40B70D1}" srcOrd="1" destOrd="0" presId="urn:microsoft.com/office/officeart/2005/8/layout/radial5"/>
    <dgm:cxn modelId="{4E2584BC-086C-499C-9DB8-6D5E4C734BE2}" type="presParOf" srcId="{51CA50D9-A254-47FA-9A74-4060F40B70D1}" destId="{C4B517B4-A6F1-4761-8D9E-95A31EDB0A38}" srcOrd="0" destOrd="0" presId="urn:microsoft.com/office/officeart/2005/8/layout/radial5"/>
    <dgm:cxn modelId="{10257A22-EC12-4B7A-86F1-AD201167BBEA}" type="presParOf" srcId="{912D7AC9-9204-4CA1-B2DD-92F555173DAD}" destId="{6A9E5C4F-6CBC-4226-B027-472FA78ADAC8}" srcOrd="2" destOrd="0" presId="urn:microsoft.com/office/officeart/2005/8/layout/radial5"/>
    <dgm:cxn modelId="{6580A2FF-DAAB-412D-BF44-9642BE587A83}" type="presParOf" srcId="{912D7AC9-9204-4CA1-B2DD-92F555173DAD}" destId="{520D64B3-EF2A-4C16-B4F6-8A5C34AD0647}" srcOrd="3" destOrd="0" presId="urn:microsoft.com/office/officeart/2005/8/layout/radial5"/>
    <dgm:cxn modelId="{B7FC0E34-CFA4-4B54-8C46-9835A958E394}" type="presParOf" srcId="{520D64B3-EF2A-4C16-B4F6-8A5C34AD0647}" destId="{4DE94360-AE7E-413F-9B1C-7E1D2B7C561C}" srcOrd="0" destOrd="0" presId="urn:microsoft.com/office/officeart/2005/8/layout/radial5"/>
    <dgm:cxn modelId="{F055D085-9A87-41DE-863C-FF621ACCA9ED}" type="presParOf" srcId="{912D7AC9-9204-4CA1-B2DD-92F555173DAD}" destId="{B4A576CB-BCBB-4648-B6A9-F26965CF44AA}" srcOrd="4" destOrd="0" presId="urn:microsoft.com/office/officeart/2005/8/layout/radial5"/>
    <dgm:cxn modelId="{D891CEB0-7678-497E-AFBE-CD4A3E6412A1}" type="presParOf" srcId="{912D7AC9-9204-4CA1-B2DD-92F555173DAD}" destId="{7EDC8718-9E1B-4914-BC0E-DC6838EC4003}" srcOrd="5" destOrd="0" presId="urn:microsoft.com/office/officeart/2005/8/layout/radial5"/>
    <dgm:cxn modelId="{FEDD85A5-6B3C-410A-AD8E-59459EA4A93C}" type="presParOf" srcId="{7EDC8718-9E1B-4914-BC0E-DC6838EC4003}" destId="{2E74B6D8-95D1-42ED-9809-EFD8B2927B0D}" srcOrd="0" destOrd="0" presId="urn:microsoft.com/office/officeart/2005/8/layout/radial5"/>
    <dgm:cxn modelId="{0E6D5A89-1CFD-44B6-A297-47867B749668}" type="presParOf" srcId="{912D7AC9-9204-4CA1-B2DD-92F555173DAD}" destId="{F07A016F-9A0B-45D7-AC2C-AE5E43EC3A79}" srcOrd="6" destOrd="0" presId="urn:microsoft.com/office/officeart/2005/8/layout/radial5"/>
    <dgm:cxn modelId="{D0882028-C0AF-482F-AA6E-11B86452A5A0}" type="presParOf" srcId="{912D7AC9-9204-4CA1-B2DD-92F555173DAD}" destId="{00171241-9431-4A78-82DA-68FBD693169B}" srcOrd="7" destOrd="0" presId="urn:microsoft.com/office/officeart/2005/8/layout/radial5"/>
    <dgm:cxn modelId="{6DEF7BF9-8323-4C8B-AB6C-FB212827166D}" type="presParOf" srcId="{00171241-9431-4A78-82DA-68FBD693169B}" destId="{CED54C57-A003-4046-9FA1-0A6A125B762A}" srcOrd="0" destOrd="0" presId="urn:microsoft.com/office/officeart/2005/8/layout/radial5"/>
    <dgm:cxn modelId="{4E3BF79B-B26D-4B61-BADA-B66916588859}" type="presParOf" srcId="{912D7AC9-9204-4CA1-B2DD-92F555173DAD}" destId="{C3EC599E-EB4C-45E9-87E9-69B60747074A}" srcOrd="8" destOrd="0" presId="urn:microsoft.com/office/officeart/2005/8/layout/radial5"/>
    <dgm:cxn modelId="{0704E75D-1F81-4BA9-B264-92130D2B760D}" type="presParOf" srcId="{912D7AC9-9204-4CA1-B2DD-92F555173DAD}" destId="{FCA929D7-025A-4415-8087-2106CC18D7AE}" srcOrd="9" destOrd="0" presId="urn:microsoft.com/office/officeart/2005/8/layout/radial5"/>
    <dgm:cxn modelId="{6C3E0443-94E3-458A-B962-EA6504C1E8F7}" type="presParOf" srcId="{FCA929D7-025A-4415-8087-2106CC18D7AE}" destId="{7F558219-3EE6-49D5-BC46-2C19B6743FDD}" srcOrd="0" destOrd="0" presId="urn:microsoft.com/office/officeart/2005/8/layout/radial5"/>
    <dgm:cxn modelId="{8ADF1511-4DB7-4DF0-B6CB-5C7F539E618D}" type="presParOf" srcId="{912D7AC9-9204-4CA1-B2DD-92F555173DAD}" destId="{1817D28B-AE25-43D1-BF9B-7DE827163311}" srcOrd="10" destOrd="0" presId="urn:microsoft.com/office/officeart/2005/8/layout/radial5"/>
    <dgm:cxn modelId="{587DF9CF-F98A-4C28-89E4-EF7FB13FFE26}" type="presParOf" srcId="{912D7AC9-9204-4CA1-B2DD-92F555173DAD}" destId="{ADC823BC-4D2C-4366-8BD4-7EDDD01AFE51}" srcOrd="11" destOrd="0" presId="urn:microsoft.com/office/officeart/2005/8/layout/radial5"/>
    <dgm:cxn modelId="{42E8E5E1-C589-4879-A4CE-BCA2EB744DAA}" type="presParOf" srcId="{ADC823BC-4D2C-4366-8BD4-7EDDD01AFE51}" destId="{5A4EC98E-E7FF-4EF3-9689-401EC7C28E67}" srcOrd="0" destOrd="0" presId="urn:microsoft.com/office/officeart/2005/8/layout/radial5"/>
    <dgm:cxn modelId="{B090CD38-9365-435D-AB7C-93DC34FDA4AA}" type="presParOf" srcId="{912D7AC9-9204-4CA1-B2DD-92F555173DAD}" destId="{6DA5B1A1-AF11-4CB3-9C5C-BEDFCAD9D0B3}" srcOrd="12" destOrd="0" presId="urn:microsoft.com/office/officeart/2005/8/layout/radial5"/>
    <dgm:cxn modelId="{E6E14DA7-0686-48E4-A2F5-7FF145D9DFF7}" type="presParOf" srcId="{912D7AC9-9204-4CA1-B2DD-92F555173DAD}" destId="{6E46B7C2-8C0B-4461-86B2-79106B79D25C}" srcOrd="13" destOrd="0" presId="urn:microsoft.com/office/officeart/2005/8/layout/radial5"/>
    <dgm:cxn modelId="{B740FBBD-72F1-4884-BB8A-8DD70B49F178}" type="presParOf" srcId="{6E46B7C2-8C0B-4461-86B2-79106B79D25C}" destId="{F935B628-FE7B-43D1-BAA8-910AECF52DA4}" srcOrd="0" destOrd="0" presId="urn:microsoft.com/office/officeart/2005/8/layout/radial5"/>
    <dgm:cxn modelId="{04F7D3B3-E348-4261-812F-370F3796FC0E}" type="presParOf" srcId="{912D7AC9-9204-4CA1-B2DD-92F555173DAD}" destId="{D0BEB5F7-DDEC-4575-853D-319A1BA34FAE}" srcOrd="14" destOrd="0" presId="urn:microsoft.com/office/officeart/2005/8/layout/radial5"/>
    <dgm:cxn modelId="{8FE797F1-5405-4128-928D-97C41C23B848}" type="presParOf" srcId="{912D7AC9-9204-4CA1-B2DD-92F555173DAD}" destId="{214CB2BB-2F95-4F3E-8923-2FADFD35C9C7}" srcOrd="15" destOrd="0" presId="urn:microsoft.com/office/officeart/2005/8/layout/radial5"/>
    <dgm:cxn modelId="{46E03F24-C1AE-406C-BCCE-15360E6B6792}" type="presParOf" srcId="{214CB2BB-2F95-4F3E-8923-2FADFD35C9C7}" destId="{BE3BA216-8ADD-428A-8023-47041A3D5B8A}" srcOrd="0" destOrd="0" presId="urn:microsoft.com/office/officeart/2005/8/layout/radial5"/>
    <dgm:cxn modelId="{511376E5-3E0E-41EE-B177-9D0F2049F93F}" type="presParOf" srcId="{912D7AC9-9204-4CA1-B2DD-92F555173DAD}" destId="{4BF8C1DA-780E-43A3-919C-E52855C086A4}" srcOrd="16" destOrd="0" presId="urn:microsoft.com/office/officeart/2005/8/layout/radial5"/>
    <dgm:cxn modelId="{341D7B5A-BA97-4FB8-888F-03183F08235E}" type="presParOf" srcId="{912D7AC9-9204-4CA1-B2DD-92F555173DAD}" destId="{B9817266-705A-40BC-AE7D-F1C3ADACB7BE}" srcOrd="17" destOrd="0" presId="urn:microsoft.com/office/officeart/2005/8/layout/radial5"/>
    <dgm:cxn modelId="{5A5F9C24-2079-4637-AA45-35AEACCCE697}" type="presParOf" srcId="{B9817266-705A-40BC-AE7D-F1C3ADACB7BE}" destId="{93E2A049-7727-4C52-8D4B-505B617A8DC1}" srcOrd="0" destOrd="0" presId="urn:microsoft.com/office/officeart/2005/8/layout/radial5"/>
    <dgm:cxn modelId="{AFCFA345-410A-46E5-AC48-9450C7E63314}" type="presParOf" srcId="{912D7AC9-9204-4CA1-B2DD-92F555173DAD}" destId="{237A8EDB-8D92-4ACD-8BFF-E41676B620C3}" srcOrd="18" destOrd="0" presId="urn:microsoft.com/office/officeart/2005/8/layout/radial5"/>
    <dgm:cxn modelId="{586C8E40-E4BD-49FD-822F-060FA7D595C2}" type="presParOf" srcId="{912D7AC9-9204-4CA1-B2DD-92F555173DAD}" destId="{27B3F566-4A2D-4BBE-A0E6-6A19F6EC3CF2}" srcOrd="19" destOrd="0" presId="urn:microsoft.com/office/officeart/2005/8/layout/radial5"/>
    <dgm:cxn modelId="{3BD2690F-A2E0-483D-B6DE-95DABD1CC2BE}" type="presParOf" srcId="{27B3F566-4A2D-4BBE-A0E6-6A19F6EC3CF2}" destId="{7A35F965-AF32-45D3-8B5D-7797DA81402C}" srcOrd="0" destOrd="0" presId="urn:microsoft.com/office/officeart/2005/8/layout/radial5"/>
    <dgm:cxn modelId="{A0A7C71A-D5E5-40B4-8A7A-0DE511A12315}" type="presParOf" srcId="{912D7AC9-9204-4CA1-B2DD-92F555173DAD}" destId="{0474130E-3CD2-4972-A4C1-C0C70C80A99E}" srcOrd="20" destOrd="0" presId="urn:microsoft.com/office/officeart/2005/8/layout/radial5"/>
    <dgm:cxn modelId="{86DDBB2E-0E98-4DA9-B0D9-F57814A9BB29}" type="presParOf" srcId="{912D7AC9-9204-4CA1-B2DD-92F555173DAD}" destId="{243D810B-73B0-47CC-8533-140C69960704}" srcOrd="21" destOrd="0" presId="urn:microsoft.com/office/officeart/2005/8/layout/radial5"/>
    <dgm:cxn modelId="{D7E5216D-A233-4537-B29A-FB7AC835895C}" type="presParOf" srcId="{243D810B-73B0-47CC-8533-140C69960704}" destId="{43F66AB9-9192-4E48-B01C-5A11EE8335A8}" srcOrd="0" destOrd="0" presId="urn:microsoft.com/office/officeart/2005/8/layout/radial5"/>
    <dgm:cxn modelId="{27174452-2456-4A8E-B44A-BA9C773BE6D8}" type="presParOf" srcId="{912D7AC9-9204-4CA1-B2DD-92F555173DAD}" destId="{A8C76261-C57A-4E43-BDC8-27FDDE9E4974}" srcOrd="2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8F6C81D-C2DD-4D52-ADD3-01EFA773E4E1}" type="doc">
      <dgm:prSet loTypeId="urn:microsoft.com/office/officeart/2005/8/layout/radial5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3929D6E3-AB39-4EA6-9E8A-CBD3F742FBEF}">
      <dgm:prSet phldrT="[Text]" custT="1"/>
      <dgm:spPr/>
      <dgm:t>
        <a:bodyPr/>
        <a:lstStyle/>
        <a:p>
          <a:r>
            <a:rPr lang="ar-BH" sz="2000" b="1" dirty="0">
              <a:solidFill>
                <a:schemeClr val="tx1"/>
              </a:solidFill>
              <a:latin typeface="Sakkal Majalla" pitchFamily="2" charset="-78"/>
              <a:cs typeface="Sakkal Majalla" pitchFamily="2" charset="-78"/>
            </a:rPr>
            <a:t>أطعمة تقلل امتصاص الحديد</a:t>
          </a:r>
          <a:endParaRPr lang="en-US" sz="2000" b="1" dirty="0">
            <a:solidFill>
              <a:schemeClr val="tx1"/>
            </a:solidFill>
            <a:latin typeface="Sakkal Majalla" pitchFamily="2" charset="-78"/>
            <a:cs typeface="Sakkal Majalla" pitchFamily="2" charset="-78"/>
          </a:endParaRPr>
        </a:p>
      </dgm:t>
    </dgm:pt>
    <dgm:pt modelId="{3A234CCC-B54D-4BC5-8E03-735239DA218B}" type="parTrans" cxnId="{ECDE1668-4815-41B2-B847-25EB3C994CAA}">
      <dgm:prSet/>
      <dgm:spPr/>
      <dgm:t>
        <a:bodyPr/>
        <a:lstStyle/>
        <a:p>
          <a:endParaRPr lang="en-US"/>
        </a:p>
      </dgm:t>
    </dgm:pt>
    <dgm:pt modelId="{2D894C21-AC5E-4210-B252-31A19D3AEBFD}" type="sibTrans" cxnId="{ECDE1668-4815-41B2-B847-25EB3C994CAA}">
      <dgm:prSet/>
      <dgm:spPr/>
      <dgm:t>
        <a:bodyPr/>
        <a:lstStyle/>
        <a:p>
          <a:endParaRPr lang="en-US"/>
        </a:p>
      </dgm:t>
    </dgm:pt>
    <dgm:pt modelId="{D72FEB8A-961F-492B-B2AF-52F8BCD008D6}">
      <dgm:prSet phldrT="[Text]" custT="1"/>
      <dgm:spPr/>
      <dgm:t>
        <a:bodyPr/>
        <a:lstStyle/>
        <a:p>
          <a:r>
            <a:rPr lang="ar-BH" sz="2800" b="1" dirty="0">
              <a:solidFill>
                <a:schemeClr val="tx1"/>
              </a:solidFill>
              <a:latin typeface="Sakkal Majalla" pitchFamily="2" charset="-78"/>
              <a:cs typeface="Sakkal Majalla" pitchFamily="2" charset="-78"/>
            </a:rPr>
            <a:t>الشاي</a:t>
          </a:r>
          <a:endParaRPr lang="en-US" sz="1700" b="1" dirty="0">
            <a:solidFill>
              <a:schemeClr val="tx1"/>
            </a:solidFill>
            <a:latin typeface="Sakkal Majalla" pitchFamily="2" charset="-78"/>
            <a:cs typeface="Sakkal Majalla" pitchFamily="2" charset="-78"/>
          </a:endParaRPr>
        </a:p>
      </dgm:t>
    </dgm:pt>
    <dgm:pt modelId="{CB83426E-97E6-41A5-BE76-5374C8BDC743}" type="parTrans" cxnId="{D1CC627C-7A8A-46A5-9AD0-61CD9BC4FC48}">
      <dgm:prSet/>
      <dgm:spPr/>
      <dgm:t>
        <a:bodyPr/>
        <a:lstStyle/>
        <a:p>
          <a:endParaRPr lang="en-US"/>
        </a:p>
      </dgm:t>
    </dgm:pt>
    <dgm:pt modelId="{AC17B764-1174-46F5-853B-03BF7721992E}" type="sibTrans" cxnId="{D1CC627C-7A8A-46A5-9AD0-61CD9BC4FC48}">
      <dgm:prSet/>
      <dgm:spPr/>
      <dgm:t>
        <a:bodyPr/>
        <a:lstStyle/>
        <a:p>
          <a:endParaRPr lang="en-US"/>
        </a:p>
      </dgm:t>
    </dgm:pt>
    <dgm:pt modelId="{7C54632D-8A3A-43CD-806F-BC2E12A06B5D}">
      <dgm:prSet phldrT="[Text]" custT="1"/>
      <dgm:spPr/>
      <dgm:t>
        <a:bodyPr/>
        <a:lstStyle/>
        <a:p>
          <a:r>
            <a:rPr lang="ar-BH" sz="2400" b="1" dirty="0">
              <a:solidFill>
                <a:schemeClr val="tx1"/>
              </a:solidFill>
              <a:latin typeface="Sakkal Majalla" pitchFamily="2" charset="-78"/>
              <a:cs typeface="Sakkal Majalla" pitchFamily="2" charset="-78"/>
            </a:rPr>
            <a:t>القهوة</a:t>
          </a:r>
          <a:endParaRPr lang="en-US" sz="2400" b="1" dirty="0">
            <a:solidFill>
              <a:schemeClr val="tx1"/>
            </a:solidFill>
            <a:latin typeface="Sakkal Majalla" pitchFamily="2" charset="-78"/>
            <a:cs typeface="Sakkal Majalla" pitchFamily="2" charset="-78"/>
          </a:endParaRPr>
        </a:p>
      </dgm:t>
    </dgm:pt>
    <dgm:pt modelId="{9CDBA96E-1531-43AB-9537-375353E954DF}" type="parTrans" cxnId="{BF8491C1-1BCC-4ABC-AF8C-BB33D15BEA05}">
      <dgm:prSet/>
      <dgm:spPr/>
      <dgm:t>
        <a:bodyPr/>
        <a:lstStyle/>
        <a:p>
          <a:endParaRPr lang="en-US"/>
        </a:p>
      </dgm:t>
    </dgm:pt>
    <dgm:pt modelId="{D9A976D7-0D90-4054-AF33-B64E03B4C635}" type="sibTrans" cxnId="{BF8491C1-1BCC-4ABC-AF8C-BB33D15BEA05}">
      <dgm:prSet/>
      <dgm:spPr/>
      <dgm:t>
        <a:bodyPr/>
        <a:lstStyle/>
        <a:p>
          <a:endParaRPr lang="en-US"/>
        </a:p>
      </dgm:t>
    </dgm:pt>
    <dgm:pt modelId="{11023097-A1FD-42F9-99A2-8D46D2D66EF1}">
      <dgm:prSet phldrT="[Text]" custT="1"/>
      <dgm:spPr/>
      <dgm:t>
        <a:bodyPr/>
        <a:lstStyle/>
        <a:p>
          <a:r>
            <a:rPr lang="ar-BH" sz="2400" b="1" dirty="0">
              <a:latin typeface="Sakkal Majalla" pitchFamily="2" charset="-78"/>
              <a:cs typeface="Sakkal Majalla" pitchFamily="2" charset="-78"/>
            </a:rPr>
            <a:t>المكسرات</a:t>
          </a:r>
          <a:endParaRPr lang="en-US" sz="2400" b="1" dirty="0">
            <a:latin typeface="Sakkal Majalla" pitchFamily="2" charset="-78"/>
            <a:cs typeface="Sakkal Majalla" pitchFamily="2" charset="-78"/>
          </a:endParaRPr>
        </a:p>
      </dgm:t>
    </dgm:pt>
    <dgm:pt modelId="{EB7F95E2-8C40-40EA-96D5-A7D445CB8419}" type="parTrans" cxnId="{80851C7C-7132-4959-8BCE-79C01EE39F2E}">
      <dgm:prSet/>
      <dgm:spPr/>
      <dgm:t>
        <a:bodyPr/>
        <a:lstStyle/>
        <a:p>
          <a:endParaRPr lang="en-US"/>
        </a:p>
      </dgm:t>
    </dgm:pt>
    <dgm:pt modelId="{E002F1F0-3401-408D-81C6-443E8C6D55F8}" type="sibTrans" cxnId="{80851C7C-7132-4959-8BCE-79C01EE39F2E}">
      <dgm:prSet/>
      <dgm:spPr/>
      <dgm:t>
        <a:bodyPr/>
        <a:lstStyle/>
        <a:p>
          <a:endParaRPr lang="en-US"/>
        </a:p>
      </dgm:t>
    </dgm:pt>
    <dgm:pt modelId="{34C51A8E-EC78-4F48-9C5A-CB1CC836650F}" type="pres">
      <dgm:prSet presAssocID="{A8F6C81D-C2DD-4D52-ADD3-01EFA773E4E1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07CD97E-B047-468D-945D-F28080365814}" type="pres">
      <dgm:prSet presAssocID="{3929D6E3-AB39-4EA6-9E8A-CBD3F742FBEF}" presName="centerShape" presStyleLbl="node0" presStyleIdx="0" presStyleCnt="1" custScaleX="143201" custScaleY="127152"/>
      <dgm:spPr/>
    </dgm:pt>
    <dgm:pt modelId="{4A356B2F-0656-42E5-B0FA-070F7AA16D9E}" type="pres">
      <dgm:prSet presAssocID="{CB83426E-97E6-41A5-BE76-5374C8BDC743}" presName="parTrans" presStyleLbl="sibTrans2D1" presStyleIdx="0" presStyleCnt="3"/>
      <dgm:spPr/>
    </dgm:pt>
    <dgm:pt modelId="{A5265884-CDFE-4235-99BB-B1C137ED6E29}" type="pres">
      <dgm:prSet presAssocID="{CB83426E-97E6-41A5-BE76-5374C8BDC743}" presName="connectorText" presStyleLbl="sibTrans2D1" presStyleIdx="0" presStyleCnt="3"/>
      <dgm:spPr/>
    </dgm:pt>
    <dgm:pt modelId="{D40C5E8B-F2B7-4A55-9423-5A6BE5559EDA}" type="pres">
      <dgm:prSet presAssocID="{D72FEB8A-961F-492B-B2AF-52F8BCD008D6}" presName="node" presStyleLbl="node1" presStyleIdx="0" presStyleCnt="3" custScaleX="124902" custRadScaleRad="107511" custRadScaleInc="-952">
        <dgm:presLayoutVars>
          <dgm:bulletEnabled val="1"/>
        </dgm:presLayoutVars>
      </dgm:prSet>
      <dgm:spPr/>
    </dgm:pt>
    <dgm:pt modelId="{12FE3AF1-A64E-45F3-910D-A85D37977D3C}" type="pres">
      <dgm:prSet presAssocID="{9CDBA96E-1531-43AB-9537-375353E954DF}" presName="parTrans" presStyleLbl="sibTrans2D1" presStyleIdx="1" presStyleCnt="3"/>
      <dgm:spPr/>
    </dgm:pt>
    <dgm:pt modelId="{304AF686-C519-484B-B7EF-C92ECD27B8B0}" type="pres">
      <dgm:prSet presAssocID="{9CDBA96E-1531-43AB-9537-375353E954DF}" presName="connectorText" presStyleLbl="sibTrans2D1" presStyleIdx="1" presStyleCnt="3"/>
      <dgm:spPr/>
    </dgm:pt>
    <dgm:pt modelId="{1A46DA54-BE45-4FDF-BBEF-5A778CF8CD32}" type="pres">
      <dgm:prSet presAssocID="{7C54632D-8A3A-43CD-806F-BC2E12A06B5D}" presName="node" presStyleLbl="node1" presStyleIdx="1" presStyleCnt="3" custScaleX="119950" custRadScaleRad="118170" custRadScaleInc="-10185">
        <dgm:presLayoutVars>
          <dgm:bulletEnabled val="1"/>
        </dgm:presLayoutVars>
      </dgm:prSet>
      <dgm:spPr/>
    </dgm:pt>
    <dgm:pt modelId="{8478600A-4735-43EA-9195-E13156711800}" type="pres">
      <dgm:prSet presAssocID="{EB7F95E2-8C40-40EA-96D5-A7D445CB8419}" presName="parTrans" presStyleLbl="sibTrans2D1" presStyleIdx="2" presStyleCnt="3"/>
      <dgm:spPr/>
    </dgm:pt>
    <dgm:pt modelId="{5046874F-5AEB-481B-8F71-9BF837EC2159}" type="pres">
      <dgm:prSet presAssocID="{EB7F95E2-8C40-40EA-96D5-A7D445CB8419}" presName="connectorText" presStyleLbl="sibTrans2D1" presStyleIdx="2" presStyleCnt="3"/>
      <dgm:spPr/>
    </dgm:pt>
    <dgm:pt modelId="{B4802511-4894-4462-A9BE-4C7A31B7176A}" type="pres">
      <dgm:prSet presAssocID="{11023097-A1FD-42F9-99A2-8D46D2D66EF1}" presName="node" presStyleLbl="node1" presStyleIdx="2" presStyleCnt="3" custScaleX="140698" custScaleY="97815" custRadScaleRad="122527" custRadScaleInc="10774">
        <dgm:presLayoutVars>
          <dgm:bulletEnabled val="1"/>
        </dgm:presLayoutVars>
      </dgm:prSet>
      <dgm:spPr/>
    </dgm:pt>
  </dgm:ptLst>
  <dgm:cxnLst>
    <dgm:cxn modelId="{E0E15C09-23C4-4C27-BFEA-19498A050126}" type="presOf" srcId="{D72FEB8A-961F-492B-B2AF-52F8BCD008D6}" destId="{D40C5E8B-F2B7-4A55-9423-5A6BE5559EDA}" srcOrd="0" destOrd="0" presId="urn:microsoft.com/office/officeart/2005/8/layout/radial5"/>
    <dgm:cxn modelId="{8C005F15-4900-4772-BB91-71AFFFFE3000}" type="presOf" srcId="{CB83426E-97E6-41A5-BE76-5374C8BDC743}" destId="{4A356B2F-0656-42E5-B0FA-070F7AA16D9E}" srcOrd="0" destOrd="0" presId="urn:microsoft.com/office/officeart/2005/8/layout/radial5"/>
    <dgm:cxn modelId="{6B54A537-C854-4172-A829-C10DFBF14586}" type="presOf" srcId="{CB83426E-97E6-41A5-BE76-5374C8BDC743}" destId="{A5265884-CDFE-4235-99BB-B1C137ED6E29}" srcOrd="1" destOrd="0" presId="urn:microsoft.com/office/officeart/2005/8/layout/radial5"/>
    <dgm:cxn modelId="{06A30046-FE2D-418A-BC0C-1C91863C3054}" type="presOf" srcId="{9CDBA96E-1531-43AB-9537-375353E954DF}" destId="{304AF686-C519-484B-B7EF-C92ECD27B8B0}" srcOrd="1" destOrd="0" presId="urn:microsoft.com/office/officeart/2005/8/layout/radial5"/>
    <dgm:cxn modelId="{ECDE1668-4815-41B2-B847-25EB3C994CAA}" srcId="{A8F6C81D-C2DD-4D52-ADD3-01EFA773E4E1}" destId="{3929D6E3-AB39-4EA6-9E8A-CBD3F742FBEF}" srcOrd="0" destOrd="0" parTransId="{3A234CCC-B54D-4BC5-8E03-735239DA218B}" sibTransId="{2D894C21-AC5E-4210-B252-31A19D3AEBFD}"/>
    <dgm:cxn modelId="{80851C7C-7132-4959-8BCE-79C01EE39F2E}" srcId="{3929D6E3-AB39-4EA6-9E8A-CBD3F742FBEF}" destId="{11023097-A1FD-42F9-99A2-8D46D2D66EF1}" srcOrd="2" destOrd="0" parTransId="{EB7F95E2-8C40-40EA-96D5-A7D445CB8419}" sibTransId="{E002F1F0-3401-408D-81C6-443E8C6D55F8}"/>
    <dgm:cxn modelId="{D1CC627C-7A8A-46A5-9AD0-61CD9BC4FC48}" srcId="{3929D6E3-AB39-4EA6-9E8A-CBD3F742FBEF}" destId="{D72FEB8A-961F-492B-B2AF-52F8BCD008D6}" srcOrd="0" destOrd="0" parTransId="{CB83426E-97E6-41A5-BE76-5374C8BDC743}" sibTransId="{AC17B764-1174-46F5-853B-03BF7721992E}"/>
    <dgm:cxn modelId="{3E716F7D-5DDE-493E-A0E8-42A629DA6111}" type="presOf" srcId="{A8F6C81D-C2DD-4D52-ADD3-01EFA773E4E1}" destId="{34C51A8E-EC78-4F48-9C5A-CB1CC836650F}" srcOrd="0" destOrd="0" presId="urn:microsoft.com/office/officeart/2005/8/layout/radial5"/>
    <dgm:cxn modelId="{AF2D968E-793F-45CB-9FF5-08E73FDB1A61}" type="presOf" srcId="{9CDBA96E-1531-43AB-9537-375353E954DF}" destId="{12FE3AF1-A64E-45F3-910D-A85D37977D3C}" srcOrd="0" destOrd="0" presId="urn:microsoft.com/office/officeart/2005/8/layout/radial5"/>
    <dgm:cxn modelId="{E473B999-F007-4138-9F1A-D1A828A93225}" type="presOf" srcId="{11023097-A1FD-42F9-99A2-8D46D2D66EF1}" destId="{B4802511-4894-4462-A9BE-4C7A31B7176A}" srcOrd="0" destOrd="0" presId="urn:microsoft.com/office/officeart/2005/8/layout/radial5"/>
    <dgm:cxn modelId="{82C8C7A5-DA2A-4863-B17B-B9FA66E51BB1}" type="presOf" srcId="{EB7F95E2-8C40-40EA-96D5-A7D445CB8419}" destId="{5046874F-5AEB-481B-8F71-9BF837EC2159}" srcOrd="1" destOrd="0" presId="urn:microsoft.com/office/officeart/2005/8/layout/radial5"/>
    <dgm:cxn modelId="{ED25DCA6-7D73-4BD8-859B-EEDE1D89685C}" type="presOf" srcId="{7C54632D-8A3A-43CD-806F-BC2E12A06B5D}" destId="{1A46DA54-BE45-4FDF-BBEF-5A778CF8CD32}" srcOrd="0" destOrd="0" presId="urn:microsoft.com/office/officeart/2005/8/layout/radial5"/>
    <dgm:cxn modelId="{CC19A7B2-8C3B-4EF1-BD5D-AF6DAE24D6D1}" type="presOf" srcId="{3929D6E3-AB39-4EA6-9E8A-CBD3F742FBEF}" destId="{D07CD97E-B047-468D-945D-F28080365814}" srcOrd="0" destOrd="0" presId="urn:microsoft.com/office/officeart/2005/8/layout/radial5"/>
    <dgm:cxn modelId="{BF8491C1-1BCC-4ABC-AF8C-BB33D15BEA05}" srcId="{3929D6E3-AB39-4EA6-9E8A-CBD3F742FBEF}" destId="{7C54632D-8A3A-43CD-806F-BC2E12A06B5D}" srcOrd="1" destOrd="0" parTransId="{9CDBA96E-1531-43AB-9537-375353E954DF}" sibTransId="{D9A976D7-0D90-4054-AF33-B64E03B4C635}"/>
    <dgm:cxn modelId="{2622AAFD-1961-4C64-AF99-53E52CC08D18}" type="presOf" srcId="{EB7F95E2-8C40-40EA-96D5-A7D445CB8419}" destId="{8478600A-4735-43EA-9195-E13156711800}" srcOrd="0" destOrd="0" presId="urn:microsoft.com/office/officeart/2005/8/layout/radial5"/>
    <dgm:cxn modelId="{530EB649-DF84-440B-BB7E-F50B273142BB}" type="presParOf" srcId="{34C51A8E-EC78-4F48-9C5A-CB1CC836650F}" destId="{D07CD97E-B047-468D-945D-F28080365814}" srcOrd="0" destOrd="0" presId="urn:microsoft.com/office/officeart/2005/8/layout/radial5"/>
    <dgm:cxn modelId="{5AF8530B-5515-45CE-959E-5935076965C9}" type="presParOf" srcId="{34C51A8E-EC78-4F48-9C5A-CB1CC836650F}" destId="{4A356B2F-0656-42E5-B0FA-070F7AA16D9E}" srcOrd="1" destOrd="0" presId="urn:microsoft.com/office/officeart/2005/8/layout/radial5"/>
    <dgm:cxn modelId="{4D6FA49A-0017-4D59-B65B-828649646B3B}" type="presParOf" srcId="{4A356B2F-0656-42E5-B0FA-070F7AA16D9E}" destId="{A5265884-CDFE-4235-99BB-B1C137ED6E29}" srcOrd="0" destOrd="0" presId="urn:microsoft.com/office/officeart/2005/8/layout/radial5"/>
    <dgm:cxn modelId="{A117ED31-D49D-4480-A380-157E15E32F8A}" type="presParOf" srcId="{34C51A8E-EC78-4F48-9C5A-CB1CC836650F}" destId="{D40C5E8B-F2B7-4A55-9423-5A6BE5559EDA}" srcOrd="2" destOrd="0" presId="urn:microsoft.com/office/officeart/2005/8/layout/radial5"/>
    <dgm:cxn modelId="{10E2DC5D-2C55-4407-B3B4-50BDCB602A80}" type="presParOf" srcId="{34C51A8E-EC78-4F48-9C5A-CB1CC836650F}" destId="{12FE3AF1-A64E-45F3-910D-A85D37977D3C}" srcOrd="3" destOrd="0" presId="urn:microsoft.com/office/officeart/2005/8/layout/radial5"/>
    <dgm:cxn modelId="{21FBA55D-939D-466B-A411-554BC228F240}" type="presParOf" srcId="{12FE3AF1-A64E-45F3-910D-A85D37977D3C}" destId="{304AF686-C519-484B-B7EF-C92ECD27B8B0}" srcOrd="0" destOrd="0" presId="urn:microsoft.com/office/officeart/2005/8/layout/radial5"/>
    <dgm:cxn modelId="{5B5F79C3-FF20-438A-BD93-41F964EEE4CD}" type="presParOf" srcId="{34C51A8E-EC78-4F48-9C5A-CB1CC836650F}" destId="{1A46DA54-BE45-4FDF-BBEF-5A778CF8CD32}" srcOrd="4" destOrd="0" presId="urn:microsoft.com/office/officeart/2005/8/layout/radial5"/>
    <dgm:cxn modelId="{53C9F111-E2A8-4E92-9328-B1B756B81E89}" type="presParOf" srcId="{34C51A8E-EC78-4F48-9C5A-CB1CC836650F}" destId="{8478600A-4735-43EA-9195-E13156711800}" srcOrd="5" destOrd="0" presId="urn:microsoft.com/office/officeart/2005/8/layout/radial5"/>
    <dgm:cxn modelId="{6AE76397-5C3F-414E-9983-99408ADA0042}" type="presParOf" srcId="{8478600A-4735-43EA-9195-E13156711800}" destId="{5046874F-5AEB-481B-8F71-9BF837EC2159}" srcOrd="0" destOrd="0" presId="urn:microsoft.com/office/officeart/2005/8/layout/radial5"/>
    <dgm:cxn modelId="{6AB7991C-D93A-44C1-9486-D1CA9FC01000}" type="presParOf" srcId="{34C51A8E-EC78-4F48-9C5A-CB1CC836650F}" destId="{B4802511-4894-4462-A9BE-4C7A31B7176A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0EE2BD1-C0A3-4819-9225-014C26B453FF}" type="doc">
      <dgm:prSet loTypeId="urn:microsoft.com/office/officeart/2005/8/layout/cycle3" loCatId="cycle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26273E9-88D8-4AB5-A6B8-3713C2C461AF}">
      <dgm:prSet phldrT="[Text]" custT="1"/>
      <dgm:spPr/>
      <dgm:t>
        <a:bodyPr/>
        <a:lstStyle/>
        <a:p>
          <a:pPr rtl="0"/>
          <a:r>
            <a:rPr lang="ar-BH" sz="6000" dirty="0"/>
            <a:t>تخيل</a:t>
          </a:r>
          <a:endParaRPr lang="en-US" sz="6000" dirty="0"/>
        </a:p>
      </dgm:t>
    </dgm:pt>
    <dgm:pt modelId="{062D015C-C31F-4129-ACCE-3FC019F97649}" type="parTrans" cxnId="{0EBD1EE1-6D03-4353-A94B-A6658FF9E5F4}">
      <dgm:prSet/>
      <dgm:spPr/>
      <dgm:t>
        <a:bodyPr/>
        <a:lstStyle/>
        <a:p>
          <a:endParaRPr lang="en-US"/>
        </a:p>
      </dgm:t>
    </dgm:pt>
    <dgm:pt modelId="{2DA9C7D5-116B-4C82-AF8E-E68264B6A2FB}" type="sibTrans" cxnId="{0EBD1EE1-6D03-4353-A94B-A6658FF9E5F4}">
      <dgm:prSet/>
      <dgm:spPr/>
      <dgm:t>
        <a:bodyPr/>
        <a:lstStyle/>
        <a:p>
          <a:endParaRPr lang="en-US"/>
        </a:p>
      </dgm:t>
    </dgm:pt>
    <dgm:pt modelId="{B4E52DB2-C055-40E4-AFFB-5332DE972294}">
      <dgm:prSet phldrT="[Text]" custT="1"/>
      <dgm:spPr/>
      <dgm:t>
        <a:bodyPr/>
        <a:lstStyle/>
        <a:p>
          <a:r>
            <a:rPr lang="ar-EG" sz="2000" b="1" dirty="0">
              <a:solidFill>
                <a:schemeClr val="tx1"/>
              </a:solidFill>
              <a:latin typeface="Sakkal Majalla" pitchFamily="2" charset="-78"/>
              <a:cs typeface="+mn-cs"/>
            </a:rPr>
            <a:t>الخلايا </a:t>
          </a:r>
          <a:r>
            <a:rPr lang="ar-BH" sz="2000" b="1" dirty="0">
              <a:solidFill>
                <a:schemeClr val="tx1"/>
              </a:solidFill>
              <a:latin typeface="Sakkal Majalla" pitchFamily="2" charset="-78"/>
              <a:cs typeface="+mn-cs"/>
            </a:rPr>
            <a:t>تقوم </a:t>
          </a:r>
          <a:r>
            <a:rPr lang="ar-EG" sz="2000" b="1" dirty="0">
              <a:solidFill>
                <a:schemeClr val="tx1"/>
              </a:solidFill>
              <a:latin typeface="Sakkal Majalla" pitchFamily="2" charset="-78"/>
              <a:cs typeface="+mn-cs"/>
            </a:rPr>
            <a:t>بسرقة الكالسيوم من العظام  والأسنان عند نقص الكالسيوم </a:t>
          </a:r>
          <a:r>
            <a:rPr lang="ar-BH" sz="2000" b="1" dirty="0">
              <a:solidFill>
                <a:schemeClr val="tx1"/>
              </a:solidFill>
              <a:latin typeface="Sakkal Majalla" pitchFamily="2" charset="-78"/>
              <a:cs typeface="+mn-cs"/>
            </a:rPr>
            <a:t>بالجسم</a:t>
          </a:r>
          <a:r>
            <a:rPr lang="ar-EG" sz="2000" b="1" dirty="0">
              <a:solidFill>
                <a:schemeClr val="tx1"/>
              </a:solidFill>
              <a:latin typeface="Sakkal Majalla" pitchFamily="2" charset="-78"/>
              <a:cs typeface="+mn-cs"/>
            </a:rPr>
            <a:t>.</a:t>
          </a:r>
          <a:r>
            <a:rPr lang="ar-EG" sz="1800" b="1" dirty="0">
              <a:solidFill>
                <a:schemeClr val="tx1"/>
              </a:solidFill>
              <a:latin typeface="Sakkal Majalla" pitchFamily="2" charset="-78"/>
              <a:cs typeface="+mn-cs"/>
            </a:rPr>
            <a:t> </a:t>
          </a:r>
          <a:endParaRPr lang="en-US" sz="1800" dirty="0">
            <a:solidFill>
              <a:schemeClr val="tx1"/>
            </a:solidFill>
            <a:cs typeface="+mn-cs"/>
          </a:endParaRPr>
        </a:p>
      </dgm:t>
    </dgm:pt>
    <dgm:pt modelId="{21378F8B-10D8-4837-838B-BEBB6D10FD61}" type="parTrans" cxnId="{027150B3-8A60-45CA-A198-4F7FF98ADB47}">
      <dgm:prSet/>
      <dgm:spPr/>
      <dgm:t>
        <a:bodyPr/>
        <a:lstStyle/>
        <a:p>
          <a:endParaRPr lang="en-US"/>
        </a:p>
      </dgm:t>
    </dgm:pt>
    <dgm:pt modelId="{8B4CF13B-70C4-424A-A9C1-62A5ACDE6FAE}" type="sibTrans" cxnId="{027150B3-8A60-45CA-A198-4F7FF98ADB47}">
      <dgm:prSet/>
      <dgm:spPr/>
      <dgm:t>
        <a:bodyPr/>
        <a:lstStyle/>
        <a:p>
          <a:endParaRPr lang="en-US"/>
        </a:p>
      </dgm:t>
    </dgm:pt>
    <dgm:pt modelId="{8AC6002B-BCFA-4B16-9FFA-8C71DE7EBDAD}">
      <dgm:prSet phldrT="[Text]"/>
      <dgm:spPr/>
      <dgm:t>
        <a:bodyPr/>
        <a:lstStyle/>
        <a:p>
          <a:r>
            <a:rPr lang="ar-BH" b="1" dirty="0"/>
            <a:t>ماذا سيحدث للجسم؟</a:t>
          </a:r>
          <a:endParaRPr lang="en-US" b="1" dirty="0"/>
        </a:p>
      </dgm:t>
    </dgm:pt>
    <dgm:pt modelId="{B8ACE15E-C267-4263-9373-32D7CB10DDD6}" type="parTrans" cxnId="{F85EB972-0F10-441D-9387-15792CF68A26}">
      <dgm:prSet/>
      <dgm:spPr/>
      <dgm:t>
        <a:bodyPr/>
        <a:lstStyle/>
        <a:p>
          <a:endParaRPr lang="en-US"/>
        </a:p>
      </dgm:t>
    </dgm:pt>
    <dgm:pt modelId="{F29A174A-99FA-4C12-8C4D-121C035514E3}" type="sibTrans" cxnId="{F85EB972-0F10-441D-9387-15792CF68A26}">
      <dgm:prSet/>
      <dgm:spPr/>
      <dgm:t>
        <a:bodyPr/>
        <a:lstStyle/>
        <a:p>
          <a:endParaRPr lang="en-US"/>
        </a:p>
      </dgm:t>
    </dgm:pt>
    <dgm:pt modelId="{8EBA1AC8-1CCA-4881-B55C-5ACE692F5559}">
      <dgm:prSet/>
      <dgm:spPr/>
      <dgm:t>
        <a:bodyPr/>
        <a:lstStyle/>
        <a:p>
          <a:r>
            <a:rPr lang="ar-EG" b="1" dirty="0">
              <a:solidFill>
                <a:schemeClr val="tx1"/>
              </a:solidFill>
              <a:latin typeface="Sakkal Majalla" pitchFamily="2" charset="-78"/>
              <a:cs typeface="Sakkal Majalla" pitchFamily="2" charset="-78"/>
            </a:rPr>
            <a:t>ضعف العظام ونخر في الأسنان .</a:t>
          </a:r>
          <a:endParaRPr lang="en-US" dirty="0">
            <a:solidFill>
              <a:schemeClr val="tx1"/>
            </a:solidFill>
            <a:latin typeface="Sakkal Majalla" pitchFamily="2" charset="-78"/>
            <a:cs typeface="Sakkal Majalla" pitchFamily="2" charset="-78"/>
          </a:endParaRPr>
        </a:p>
      </dgm:t>
    </dgm:pt>
    <dgm:pt modelId="{027ACC76-6DA4-4D0D-A954-AF64D1A05E22}" type="parTrans" cxnId="{B0BB4F4C-E1DB-4A5F-B91B-47F854303267}">
      <dgm:prSet/>
      <dgm:spPr/>
      <dgm:t>
        <a:bodyPr/>
        <a:lstStyle/>
        <a:p>
          <a:endParaRPr lang="en-US"/>
        </a:p>
      </dgm:t>
    </dgm:pt>
    <dgm:pt modelId="{8FB1B871-CA59-4EC5-A992-B18C45232D5A}" type="sibTrans" cxnId="{B0BB4F4C-E1DB-4A5F-B91B-47F854303267}">
      <dgm:prSet/>
      <dgm:spPr/>
      <dgm:t>
        <a:bodyPr/>
        <a:lstStyle/>
        <a:p>
          <a:endParaRPr lang="en-US"/>
        </a:p>
      </dgm:t>
    </dgm:pt>
    <dgm:pt modelId="{C42A7821-3E20-4F16-81F6-36E3353FB81F}" type="pres">
      <dgm:prSet presAssocID="{50EE2BD1-C0A3-4819-9225-014C26B453FF}" presName="Name0" presStyleCnt="0">
        <dgm:presLayoutVars>
          <dgm:dir/>
          <dgm:resizeHandles val="exact"/>
        </dgm:presLayoutVars>
      </dgm:prSet>
      <dgm:spPr/>
    </dgm:pt>
    <dgm:pt modelId="{0D28748E-A3AD-43F8-988E-3D17CE16E2AB}" type="pres">
      <dgm:prSet presAssocID="{50EE2BD1-C0A3-4819-9225-014C26B453FF}" presName="cycle" presStyleCnt="0"/>
      <dgm:spPr/>
    </dgm:pt>
    <dgm:pt modelId="{99031112-4CF8-4CD8-897A-E3209E90F5C7}" type="pres">
      <dgm:prSet presAssocID="{A26273E9-88D8-4AB5-A6B8-3713C2C461AF}" presName="nodeFirstNode" presStyleLbl="node1" presStyleIdx="0" presStyleCnt="4">
        <dgm:presLayoutVars>
          <dgm:bulletEnabled val="1"/>
        </dgm:presLayoutVars>
      </dgm:prSet>
      <dgm:spPr/>
    </dgm:pt>
    <dgm:pt modelId="{204811D2-CC84-414C-B12E-90592AAE4858}" type="pres">
      <dgm:prSet presAssocID="{2DA9C7D5-116B-4C82-AF8E-E68264B6A2FB}" presName="sibTransFirstNode" presStyleLbl="bgShp" presStyleIdx="0" presStyleCnt="1"/>
      <dgm:spPr/>
    </dgm:pt>
    <dgm:pt modelId="{4C0B48D8-303F-49A3-B872-B50B21F00F43}" type="pres">
      <dgm:prSet presAssocID="{B4E52DB2-C055-40E4-AFFB-5332DE972294}" presName="nodeFollowingNodes" presStyleLbl="node1" presStyleIdx="1" presStyleCnt="4">
        <dgm:presLayoutVars>
          <dgm:bulletEnabled val="1"/>
        </dgm:presLayoutVars>
      </dgm:prSet>
      <dgm:spPr/>
    </dgm:pt>
    <dgm:pt modelId="{D2034EB8-C782-4A61-91F9-02C5D43E720E}" type="pres">
      <dgm:prSet presAssocID="{8EBA1AC8-1CCA-4881-B55C-5ACE692F5559}" presName="nodeFollowingNodes" presStyleLbl="node1" presStyleIdx="2" presStyleCnt="4">
        <dgm:presLayoutVars>
          <dgm:bulletEnabled val="1"/>
        </dgm:presLayoutVars>
      </dgm:prSet>
      <dgm:spPr/>
    </dgm:pt>
    <dgm:pt modelId="{9FECFF6D-AC2C-4888-9012-A63391FDA85F}" type="pres">
      <dgm:prSet presAssocID="{8AC6002B-BCFA-4B16-9FFA-8C71DE7EBDAD}" presName="nodeFollowingNodes" presStyleLbl="node1" presStyleIdx="3" presStyleCnt="4">
        <dgm:presLayoutVars>
          <dgm:bulletEnabled val="1"/>
        </dgm:presLayoutVars>
      </dgm:prSet>
      <dgm:spPr/>
    </dgm:pt>
  </dgm:ptLst>
  <dgm:cxnLst>
    <dgm:cxn modelId="{B332D529-4E3C-484A-9218-D5589BA42CF8}" type="presOf" srcId="{8AC6002B-BCFA-4B16-9FFA-8C71DE7EBDAD}" destId="{9FECFF6D-AC2C-4888-9012-A63391FDA85F}" srcOrd="0" destOrd="0" presId="urn:microsoft.com/office/officeart/2005/8/layout/cycle3"/>
    <dgm:cxn modelId="{4AD4225D-8DC9-44EA-96EF-8EC29FA08566}" type="presOf" srcId="{B4E52DB2-C055-40E4-AFFB-5332DE972294}" destId="{4C0B48D8-303F-49A3-B872-B50B21F00F43}" srcOrd="0" destOrd="0" presId="urn:microsoft.com/office/officeart/2005/8/layout/cycle3"/>
    <dgm:cxn modelId="{B51CF847-870C-4965-8D9B-F618572BF093}" type="presOf" srcId="{8EBA1AC8-1CCA-4881-B55C-5ACE692F5559}" destId="{D2034EB8-C782-4A61-91F9-02C5D43E720E}" srcOrd="0" destOrd="0" presId="urn:microsoft.com/office/officeart/2005/8/layout/cycle3"/>
    <dgm:cxn modelId="{B0BB4F4C-E1DB-4A5F-B91B-47F854303267}" srcId="{50EE2BD1-C0A3-4819-9225-014C26B453FF}" destId="{8EBA1AC8-1CCA-4881-B55C-5ACE692F5559}" srcOrd="2" destOrd="0" parTransId="{027ACC76-6DA4-4D0D-A954-AF64D1A05E22}" sibTransId="{8FB1B871-CA59-4EC5-A992-B18C45232D5A}"/>
    <dgm:cxn modelId="{F85EB972-0F10-441D-9387-15792CF68A26}" srcId="{50EE2BD1-C0A3-4819-9225-014C26B453FF}" destId="{8AC6002B-BCFA-4B16-9FFA-8C71DE7EBDAD}" srcOrd="3" destOrd="0" parTransId="{B8ACE15E-C267-4263-9373-32D7CB10DDD6}" sibTransId="{F29A174A-99FA-4C12-8C4D-121C035514E3}"/>
    <dgm:cxn modelId="{765865A5-76E5-47A0-984E-772572434D79}" type="presOf" srcId="{A26273E9-88D8-4AB5-A6B8-3713C2C461AF}" destId="{99031112-4CF8-4CD8-897A-E3209E90F5C7}" srcOrd="0" destOrd="0" presId="urn:microsoft.com/office/officeart/2005/8/layout/cycle3"/>
    <dgm:cxn modelId="{027150B3-8A60-45CA-A198-4F7FF98ADB47}" srcId="{50EE2BD1-C0A3-4819-9225-014C26B453FF}" destId="{B4E52DB2-C055-40E4-AFFB-5332DE972294}" srcOrd="1" destOrd="0" parTransId="{21378F8B-10D8-4837-838B-BEBB6D10FD61}" sibTransId="{8B4CF13B-70C4-424A-A9C1-62A5ACDE6FAE}"/>
    <dgm:cxn modelId="{4E3027B8-DDEE-494D-8D89-E59281C5686B}" type="presOf" srcId="{50EE2BD1-C0A3-4819-9225-014C26B453FF}" destId="{C42A7821-3E20-4F16-81F6-36E3353FB81F}" srcOrd="0" destOrd="0" presId="urn:microsoft.com/office/officeart/2005/8/layout/cycle3"/>
    <dgm:cxn modelId="{0EBD1EE1-6D03-4353-A94B-A6658FF9E5F4}" srcId="{50EE2BD1-C0A3-4819-9225-014C26B453FF}" destId="{A26273E9-88D8-4AB5-A6B8-3713C2C461AF}" srcOrd="0" destOrd="0" parTransId="{062D015C-C31F-4129-ACCE-3FC019F97649}" sibTransId="{2DA9C7D5-116B-4C82-AF8E-E68264B6A2FB}"/>
    <dgm:cxn modelId="{E484CBF3-54CB-41A5-9C8D-82E93012D106}" type="presOf" srcId="{2DA9C7D5-116B-4C82-AF8E-E68264B6A2FB}" destId="{204811D2-CC84-414C-B12E-90592AAE4858}" srcOrd="0" destOrd="0" presId="urn:microsoft.com/office/officeart/2005/8/layout/cycle3"/>
    <dgm:cxn modelId="{F64F3C70-58D0-49B8-B6D5-74E4B30C55AF}" type="presParOf" srcId="{C42A7821-3E20-4F16-81F6-36E3353FB81F}" destId="{0D28748E-A3AD-43F8-988E-3D17CE16E2AB}" srcOrd="0" destOrd="0" presId="urn:microsoft.com/office/officeart/2005/8/layout/cycle3"/>
    <dgm:cxn modelId="{87AA54CC-2B7A-4AE3-965A-607CE37C1CBD}" type="presParOf" srcId="{0D28748E-A3AD-43F8-988E-3D17CE16E2AB}" destId="{99031112-4CF8-4CD8-897A-E3209E90F5C7}" srcOrd="0" destOrd="0" presId="urn:microsoft.com/office/officeart/2005/8/layout/cycle3"/>
    <dgm:cxn modelId="{D8828924-C26E-47F7-AD59-6DDC9952BCE5}" type="presParOf" srcId="{0D28748E-A3AD-43F8-988E-3D17CE16E2AB}" destId="{204811D2-CC84-414C-B12E-90592AAE4858}" srcOrd="1" destOrd="0" presId="urn:microsoft.com/office/officeart/2005/8/layout/cycle3"/>
    <dgm:cxn modelId="{5C0E2467-3A35-40FB-B2A1-C12D1F293C35}" type="presParOf" srcId="{0D28748E-A3AD-43F8-988E-3D17CE16E2AB}" destId="{4C0B48D8-303F-49A3-B872-B50B21F00F43}" srcOrd="2" destOrd="0" presId="urn:microsoft.com/office/officeart/2005/8/layout/cycle3"/>
    <dgm:cxn modelId="{028460D4-155D-41A7-A897-EE574553C6C7}" type="presParOf" srcId="{0D28748E-A3AD-43F8-988E-3D17CE16E2AB}" destId="{D2034EB8-C782-4A61-91F9-02C5D43E720E}" srcOrd="3" destOrd="0" presId="urn:microsoft.com/office/officeart/2005/8/layout/cycle3"/>
    <dgm:cxn modelId="{C3C0448E-8D22-4F94-974D-956C666C7EA5}" type="presParOf" srcId="{0D28748E-A3AD-43F8-988E-3D17CE16E2AB}" destId="{9FECFF6D-AC2C-4888-9012-A63391FDA85F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2CF0B15-9C5F-428A-9A52-AEC8EB21C5ED}" type="doc">
      <dgm:prSet loTypeId="urn:microsoft.com/office/officeart/2005/8/layout/radial5" loCatId="cycle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6FAD8E31-9CDD-453A-9B68-2BE62F014B31}">
      <dgm:prSet phldrT="[Text]" custT="1"/>
      <dgm:spPr/>
      <dgm:t>
        <a:bodyPr/>
        <a:lstStyle/>
        <a:p>
          <a:r>
            <a:rPr lang="ar-BH" sz="2400" b="1" dirty="0"/>
            <a:t>أعراض نقص الحديد</a:t>
          </a:r>
          <a:endParaRPr lang="en-US" sz="2400" b="1" dirty="0"/>
        </a:p>
      </dgm:t>
    </dgm:pt>
    <dgm:pt modelId="{9FFA9CD2-DBFC-45FE-A97A-2333236AB15C}" type="parTrans" cxnId="{33EDF874-11CA-4132-B656-E7FBE3626075}">
      <dgm:prSet/>
      <dgm:spPr/>
      <dgm:t>
        <a:bodyPr/>
        <a:lstStyle/>
        <a:p>
          <a:endParaRPr lang="en-US"/>
        </a:p>
      </dgm:t>
    </dgm:pt>
    <dgm:pt modelId="{E8978662-ADD4-4083-8E1F-AA31E44ACD62}" type="sibTrans" cxnId="{33EDF874-11CA-4132-B656-E7FBE3626075}">
      <dgm:prSet/>
      <dgm:spPr/>
      <dgm:t>
        <a:bodyPr/>
        <a:lstStyle/>
        <a:p>
          <a:endParaRPr lang="en-US"/>
        </a:p>
      </dgm:t>
    </dgm:pt>
    <dgm:pt modelId="{AF1C3C7E-D607-4860-84EB-D9E117470A9F}">
      <dgm:prSet phldrT="[Text]" custT="1"/>
      <dgm:spPr/>
      <dgm:t>
        <a:bodyPr/>
        <a:lstStyle/>
        <a:p>
          <a:r>
            <a:rPr lang="ar-BH" sz="2400" b="1" dirty="0"/>
            <a:t>التعب</a:t>
          </a:r>
          <a:endParaRPr lang="en-US" sz="2400" b="1" dirty="0"/>
        </a:p>
      </dgm:t>
    </dgm:pt>
    <dgm:pt modelId="{CB6057D2-8765-4B21-B02C-0059A388B238}" type="parTrans" cxnId="{2C9859F8-30EA-4A94-931C-D9B9A585399A}">
      <dgm:prSet/>
      <dgm:spPr/>
      <dgm:t>
        <a:bodyPr/>
        <a:lstStyle/>
        <a:p>
          <a:endParaRPr lang="en-US"/>
        </a:p>
      </dgm:t>
    </dgm:pt>
    <dgm:pt modelId="{50B3870D-3A45-4E3E-B864-A31D421F0DBE}" type="sibTrans" cxnId="{2C9859F8-30EA-4A94-931C-D9B9A585399A}">
      <dgm:prSet/>
      <dgm:spPr/>
      <dgm:t>
        <a:bodyPr/>
        <a:lstStyle/>
        <a:p>
          <a:endParaRPr lang="en-US"/>
        </a:p>
      </dgm:t>
    </dgm:pt>
    <dgm:pt modelId="{11D3E2F5-4024-4F63-96CA-9EC1888EE441}">
      <dgm:prSet phldrT="[Text]" custT="1"/>
      <dgm:spPr/>
      <dgm:t>
        <a:bodyPr/>
        <a:lstStyle/>
        <a:p>
          <a:r>
            <a:rPr lang="ar-BH" sz="1800" b="1" dirty="0"/>
            <a:t>اصفرار الوجه والعين</a:t>
          </a:r>
          <a:endParaRPr lang="en-US" sz="1800" b="1" dirty="0"/>
        </a:p>
      </dgm:t>
    </dgm:pt>
    <dgm:pt modelId="{CAF4DC63-181A-4F21-A340-0E53424CB1AE}" type="parTrans" cxnId="{5FE21857-5616-4EBC-B950-0AADEA0B097E}">
      <dgm:prSet/>
      <dgm:spPr/>
      <dgm:t>
        <a:bodyPr/>
        <a:lstStyle/>
        <a:p>
          <a:endParaRPr lang="en-US"/>
        </a:p>
      </dgm:t>
    </dgm:pt>
    <dgm:pt modelId="{640FD3B9-7B58-491C-AC15-C18829264182}" type="sibTrans" cxnId="{5FE21857-5616-4EBC-B950-0AADEA0B097E}">
      <dgm:prSet/>
      <dgm:spPr/>
      <dgm:t>
        <a:bodyPr/>
        <a:lstStyle/>
        <a:p>
          <a:endParaRPr lang="en-US"/>
        </a:p>
      </dgm:t>
    </dgm:pt>
    <dgm:pt modelId="{47479EB0-14CE-43C6-B9FF-C6A8504E919F}">
      <dgm:prSet phldrT="[Text]" custT="1"/>
      <dgm:spPr/>
      <dgm:t>
        <a:bodyPr/>
        <a:lstStyle/>
        <a:p>
          <a:r>
            <a:rPr lang="ar-BH" sz="2000" b="1" dirty="0"/>
            <a:t>الإغماء</a:t>
          </a:r>
          <a:endParaRPr lang="en-US" sz="1500" b="1" dirty="0"/>
        </a:p>
      </dgm:t>
    </dgm:pt>
    <dgm:pt modelId="{4A18D9F8-9807-448F-A4C7-795DFCEFCCD8}" type="parTrans" cxnId="{C22B9763-1FC1-4648-807D-E6A483955A85}">
      <dgm:prSet/>
      <dgm:spPr/>
      <dgm:t>
        <a:bodyPr/>
        <a:lstStyle/>
        <a:p>
          <a:endParaRPr lang="en-US"/>
        </a:p>
      </dgm:t>
    </dgm:pt>
    <dgm:pt modelId="{34583558-C61C-4F62-AC14-4CED19F43750}" type="sibTrans" cxnId="{C22B9763-1FC1-4648-807D-E6A483955A85}">
      <dgm:prSet/>
      <dgm:spPr/>
      <dgm:t>
        <a:bodyPr/>
        <a:lstStyle/>
        <a:p>
          <a:endParaRPr lang="en-US"/>
        </a:p>
      </dgm:t>
    </dgm:pt>
    <dgm:pt modelId="{79AB22FA-D036-4933-9EB0-19EA36510F45}">
      <dgm:prSet phldrT="[Text]" custT="1"/>
      <dgm:spPr/>
      <dgm:t>
        <a:bodyPr/>
        <a:lstStyle/>
        <a:p>
          <a:r>
            <a:rPr lang="ar-BH" sz="2000" b="1" dirty="0"/>
            <a:t>تساقط الشعر</a:t>
          </a:r>
          <a:endParaRPr lang="en-US" sz="2000" b="1" dirty="0"/>
        </a:p>
      </dgm:t>
    </dgm:pt>
    <dgm:pt modelId="{40050A98-76D9-4860-94FE-8FCD0B5D4460}" type="parTrans" cxnId="{DE7330DE-D70F-489F-A13B-5D480D310990}">
      <dgm:prSet/>
      <dgm:spPr/>
      <dgm:t>
        <a:bodyPr/>
        <a:lstStyle/>
        <a:p>
          <a:endParaRPr lang="en-US"/>
        </a:p>
      </dgm:t>
    </dgm:pt>
    <dgm:pt modelId="{C5E7AA22-E908-46B0-8910-8B82F7683E36}" type="sibTrans" cxnId="{DE7330DE-D70F-489F-A13B-5D480D310990}">
      <dgm:prSet/>
      <dgm:spPr/>
      <dgm:t>
        <a:bodyPr/>
        <a:lstStyle/>
        <a:p>
          <a:endParaRPr lang="en-US"/>
        </a:p>
      </dgm:t>
    </dgm:pt>
    <dgm:pt modelId="{FD370200-F7B5-4674-AE40-6B3FC0B798CA}">
      <dgm:prSet phldrT="[Text]" custT="1"/>
      <dgm:spPr/>
      <dgm:t>
        <a:bodyPr/>
        <a:lstStyle/>
        <a:p>
          <a:r>
            <a:rPr lang="ar-BH" sz="2400" b="1" dirty="0"/>
            <a:t>تشقق الأظافر</a:t>
          </a:r>
          <a:endParaRPr lang="en-US" sz="2400" b="1" dirty="0"/>
        </a:p>
      </dgm:t>
    </dgm:pt>
    <dgm:pt modelId="{43DA66CA-77EB-4ED1-99D3-20EBFB2DE937}" type="parTrans" cxnId="{77953943-066C-4696-99CF-9AF36E328133}">
      <dgm:prSet/>
      <dgm:spPr/>
      <dgm:t>
        <a:bodyPr/>
        <a:lstStyle/>
        <a:p>
          <a:endParaRPr lang="en-US"/>
        </a:p>
      </dgm:t>
    </dgm:pt>
    <dgm:pt modelId="{25206EB9-1A4A-4670-90FA-44B4B07F68B6}" type="sibTrans" cxnId="{77953943-066C-4696-99CF-9AF36E328133}">
      <dgm:prSet/>
      <dgm:spPr/>
      <dgm:t>
        <a:bodyPr/>
        <a:lstStyle/>
        <a:p>
          <a:endParaRPr lang="en-US"/>
        </a:p>
      </dgm:t>
    </dgm:pt>
    <dgm:pt modelId="{6E0F496C-20C0-4691-A484-EDB369777D1A}">
      <dgm:prSet phldrT="[Text]"/>
      <dgm:spPr/>
      <dgm:t>
        <a:bodyPr/>
        <a:lstStyle/>
        <a:p>
          <a:r>
            <a:rPr lang="ar-BH" b="1" dirty="0"/>
            <a:t>انقطاع في النفس عند القيام بجهد</a:t>
          </a:r>
          <a:endParaRPr lang="en-US" b="1" dirty="0"/>
        </a:p>
      </dgm:t>
    </dgm:pt>
    <dgm:pt modelId="{828978FC-AD17-4CB9-812D-CC3C823C4CA0}" type="parTrans" cxnId="{EC251ADE-43CF-489A-985B-DDC104858F05}">
      <dgm:prSet/>
      <dgm:spPr/>
      <dgm:t>
        <a:bodyPr/>
        <a:lstStyle/>
        <a:p>
          <a:endParaRPr lang="en-US"/>
        </a:p>
      </dgm:t>
    </dgm:pt>
    <dgm:pt modelId="{CEAC403E-3ADD-4FBA-AF5D-059F3444A664}" type="sibTrans" cxnId="{EC251ADE-43CF-489A-985B-DDC104858F05}">
      <dgm:prSet/>
      <dgm:spPr/>
      <dgm:t>
        <a:bodyPr/>
        <a:lstStyle/>
        <a:p>
          <a:endParaRPr lang="en-US"/>
        </a:p>
      </dgm:t>
    </dgm:pt>
    <dgm:pt modelId="{A92AD93B-E1C5-4A45-8CB4-62E770219C54}">
      <dgm:prSet phldrT="[Text]" custT="1"/>
      <dgm:spPr/>
      <dgm:t>
        <a:bodyPr/>
        <a:lstStyle/>
        <a:p>
          <a:r>
            <a:rPr lang="ar-BH" sz="2000" b="1" dirty="0"/>
            <a:t>عدم التركيز</a:t>
          </a:r>
          <a:endParaRPr lang="en-US" sz="2000" b="1" dirty="0"/>
        </a:p>
      </dgm:t>
    </dgm:pt>
    <dgm:pt modelId="{ABD4CBA1-EA62-4175-B231-FBC1B4DF6B78}" type="parTrans" cxnId="{AEE4409C-E075-4E2B-A062-0AFD3D02CBEC}">
      <dgm:prSet/>
      <dgm:spPr/>
      <dgm:t>
        <a:bodyPr/>
        <a:lstStyle/>
        <a:p>
          <a:endParaRPr lang="en-US"/>
        </a:p>
      </dgm:t>
    </dgm:pt>
    <dgm:pt modelId="{41B6FFB1-1AC9-4089-9DA0-D67391C68E9C}" type="sibTrans" cxnId="{AEE4409C-E075-4E2B-A062-0AFD3D02CBEC}">
      <dgm:prSet/>
      <dgm:spPr/>
      <dgm:t>
        <a:bodyPr/>
        <a:lstStyle/>
        <a:p>
          <a:endParaRPr lang="en-US"/>
        </a:p>
      </dgm:t>
    </dgm:pt>
    <dgm:pt modelId="{DE6D79A1-A338-48FF-A11F-D26DB989C942}" type="pres">
      <dgm:prSet presAssocID="{02CF0B15-9C5F-428A-9A52-AEC8EB21C5E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B4080BA-84E3-42B0-AE91-A692F0454DD9}" type="pres">
      <dgm:prSet presAssocID="{6FAD8E31-9CDD-453A-9B68-2BE62F014B31}" presName="centerShape" presStyleLbl="node0" presStyleIdx="0" presStyleCnt="1" custScaleY="113721"/>
      <dgm:spPr/>
    </dgm:pt>
    <dgm:pt modelId="{F218407C-15A4-4BE0-9800-9DCEA9BC7B13}" type="pres">
      <dgm:prSet presAssocID="{CB6057D2-8765-4B21-B02C-0059A388B238}" presName="parTrans" presStyleLbl="sibTrans2D1" presStyleIdx="0" presStyleCnt="7"/>
      <dgm:spPr/>
    </dgm:pt>
    <dgm:pt modelId="{9A59BE68-F3FD-4630-8CAA-31FBBABDF19E}" type="pres">
      <dgm:prSet presAssocID="{CB6057D2-8765-4B21-B02C-0059A388B238}" presName="connectorText" presStyleLbl="sibTrans2D1" presStyleIdx="0" presStyleCnt="7"/>
      <dgm:spPr/>
    </dgm:pt>
    <dgm:pt modelId="{BEE22C96-CC00-41A2-8947-C4EC186892AC}" type="pres">
      <dgm:prSet presAssocID="{AF1C3C7E-D607-4860-84EB-D9E117470A9F}" presName="node" presStyleLbl="node1" presStyleIdx="0" presStyleCnt="7">
        <dgm:presLayoutVars>
          <dgm:bulletEnabled val="1"/>
        </dgm:presLayoutVars>
      </dgm:prSet>
      <dgm:spPr/>
    </dgm:pt>
    <dgm:pt modelId="{2B02546B-3DDC-4A81-9EFA-FB75A19F7691}" type="pres">
      <dgm:prSet presAssocID="{CAF4DC63-181A-4F21-A340-0E53424CB1AE}" presName="parTrans" presStyleLbl="sibTrans2D1" presStyleIdx="1" presStyleCnt="7"/>
      <dgm:spPr/>
    </dgm:pt>
    <dgm:pt modelId="{795F02B4-E18B-4868-AB5A-E134C388B84C}" type="pres">
      <dgm:prSet presAssocID="{CAF4DC63-181A-4F21-A340-0E53424CB1AE}" presName="connectorText" presStyleLbl="sibTrans2D1" presStyleIdx="1" presStyleCnt="7"/>
      <dgm:spPr/>
    </dgm:pt>
    <dgm:pt modelId="{23AF2648-D1A6-4ADE-A5C0-98F43BDFF836}" type="pres">
      <dgm:prSet presAssocID="{11D3E2F5-4024-4F63-96CA-9EC1888EE441}" presName="node" presStyleLbl="node1" presStyleIdx="1" presStyleCnt="7">
        <dgm:presLayoutVars>
          <dgm:bulletEnabled val="1"/>
        </dgm:presLayoutVars>
      </dgm:prSet>
      <dgm:spPr/>
    </dgm:pt>
    <dgm:pt modelId="{B4F1BA24-4D7C-438F-83BB-92603A14656D}" type="pres">
      <dgm:prSet presAssocID="{4A18D9F8-9807-448F-A4C7-795DFCEFCCD8}" presName="parTrans" presStyleLbl="sibTrans2D1" presStyleIdx="2" presStyleCnt="7"/>
      <dgm:spPr/>
    </dgm:pt>
    <dgm:pt modelId="{CA4986F9-7EA8-47EF-832B-AF9AEDDEC317}" type="pres">
      <dgm:prSet presAssocID="{4A18D9F8-9807-448F-A4C7-795DFCEFCCD8}" presName="connectorText" presStyleLbl="sibTrans2D1" presStyleIdx="2" presStyleCnt="7"/>
      <dgm:spPr/>
    </dgm:pt>
    <dgm:pt modelId="{E18AEE01-13AF-409B-A2F6-3DFDCAC63323}" type="pres">
      <dgm:prSet presAssocID="{47479EB0-14CE-43C6-B9FF-C6A8504E919F}" presName="node" presStyleLbl="node1" presStyleIdx="2" presStyleCnt="7">
        <dgm:presLayoutVars>
          <dgm:bulletEnabled val="1"/>
        </dgm:presLayoutVars>
      </dgm:prSet>
      <dgm:spPr/>
    </dgm:pt>
    <dgm:pt modelId="{2015ED69-2C32-4C93-AD4A-FC95D6EF7ADA}" type="pres">
      <dgm:prSet presAssocID="{40050A98-76D9-4860-94FE-8FCD0B5D4460}" presName="parTrans" presStyleLbl="sibTrans2D1" presStyleIdx="3" presStyleCnt="7"/>
      <dgm:spPr/>
    </dgm:pt>
    <dgm:pt modelId="{950D1422-3BAC-49AF-B32A-782E2757999E}" type="pres">
      <dgm:prSet presAssocID="{40050A98-76D9-4860-94FE-8FCD0B5D4460}" presName="connectorText" presStyleLbl="sibTrans2D1" presStyleIdx="3" presStyleCnt="7"/>
      <dgm:spPr/>
    </dgm:pt>
    <dgm:pt modelId="{1658A205-C057-4146-8386-A20B29643AC9}" type="pres">
      <dgm:prSet presAssocID="{79AB22FA-D036-4933-9EB0-19EA36510F45}" presName="node" presStyleLbl="node1" presStyleIdx="3" presStyleCnt="7">
        <dgm:presLayoutVars>
          <dgm:bulletEnabled val="1"/>
        </dgm:presLayoutVars>
      </dgm:prSet>
      <dgm:spPr/>
    </dgm:pt>
    <dgm:pt modelId="{116E7C61-10BF-4BE3-A23C-7587D88F83F6}" type="pres">
      <dgm:prSet presAssocID="{43DA66CA-77EB-4ED1-99D3-20EBFB2DE937}" presName="parTrans" presStyleLbl="sibTrans2D1" presStyleIdx="4" presStyleCnt="7"/>
      <dgm:spPr/>
    </dgm:pt>
    <dgm:pt modelId="{AF000DAB-2937-45AA-85F9-03CA1E3ADC1D}" type="pres">
      <dgm:prSet presAssocID="{43DA66CA-77EB-4ED1-99D3-20EBFB2DE937}" presName="connectorText" presStyleLbl="sibTrans2D1" presStyleIdx="4" presStyleCnt="7"/>
      <dgm:spPr/>
    </dgm:pt>
    <dgm:pt modelId="{345B3FFF-16DC-4DD7-A9F9-2808A0AAAFD1}" type="pres">
      <dgm:prSet presAssocID="{FD370200-F7B5-4674-AE40-6B3FC0B798CA}" presName="node" presStyleLbl="node1" presStyleIdx="4" presStyleCnt="7">
        <dgm:presLayoutVars>
          <dgm:bulletEnabled val="1"/>
        </dgm:presLayoutVars>
      </dgm:prSet>
      <dgm:spPr/>
    </dgm:pt>
    <dgm:pt modelId="{B8C2AF6F-2E5C-4CE8-8E64-5E51227FCD9A}" type="pres">
      <dgm:prSet presAssocID="{ABD4CBA1-EA62-4175-B231-FBC1B4DF6B78}" presName="parTrans" presStyleLbl="sibTrans2D1" presStyleIdx="5" presStyleCnt="7"/>
      <dgm:spPr/>
    </dgm:pt>
    <dgm:pt modelId="{0A091415-0BED-4049-959F-933DAD5299EE}" type="pres">
      <dgm:prSet presAssocID="{ABD4CBA1-EA62-4175-B231-FBC1B4DF6B78}" presName="connectorText" presStyleLbl="sibTrans2D1" presStyleIdx="5" presStyleCnt="7"/>
      <dgm:spPr/>
    </dgm:pt>
    <dgm:pt modelId="{9D5EED54-A799-4803-8EB9-2098A04161D2}" type="pres">
      <dgm:prSet presAssocID="{A92AD93B-E1C5-4A45-8CB4-62E770219C54}" presName="node" presStyleLbl="node1" presStyleIdx="5" presStyleCnt="7">
        <dgm:presLayoutVars>
          <dgm:bulletEnabled val="1"/>
        </dgm:presLayoutVars>
      </dgm:prSet>
      <dgm:spPr/>
    </dgm:pt>
    <dgm:pt modelId="{C003D943-ACA6-4165-90EC-F241E904967D}" type="pres">
      <dgm:prSet presAssocID="{828978FC-AD17-4CB9-812D-CC3C823C4CA0}" presName="parTrans" presStyleLbl="sibTrans2D1" presStyleIdx="6" presStyleCnt="7"/>
      <dgm:spPr/>
    </dgm:pt>
    <dgm:pt modelId="{EF1A6297-358B-41F7-93D0-F2CF36F0311F}" type="pres">
      <dgm:prSet presAssocID="{828978FC-AD17-4CB9-812D-CC3C823C4CA0}" presName="connectorText" presStyleLbl="sibTrans2D1" presStyleIdx="6" presStyleCnt="7"/>
      <dgm:spPr/>
    </dgm:pt>
    <dgm:pt modelId="{9E545383-5FB9-48B6-942A-E22B4D3CD9FC}" type="pres">
      <dgm:prSet presAssocID="{6E0F496C-20C0-4691-A484-EDB369777D1A}" presName="node" presStyleLbl="node1" presStyleIdx="6" presStyleCnt="7">
        <dgm:presLayoutVars>
          <dgm:bulletEnabled val="1"/>
        </dgm:presLayoutVars>
      </dgm:prSet>
      <dgm:spPr/>
    </dgm:pt>
  </dgm:ptLst>
  <dgm:cxnLst>
    <dgm:cxn modelId="{9EB57807-BC48-4916-95FD-5DB558AF6214}" type="presOf" srcId="{828978FC-AD17-4CB9-812D-CC3C823C4CA0}" destId="{EF1A6297-358B-41F7-93D0-F2CF36F0311F}" srcOrd="1" destOrd="0" presId="urn:microsoft.com/office/officeart/2005/8/layout/radial5"/>
    <dgm:cxn modelId="{EC64140D-DC63-482C-AC43-5A9AD57D5DD3}" type="presOf" srcId="{ABD4CBA1-EA62-4175-B231-FBC1B4DF6B78}" destId="{B8C2AF6F-2E5C-4CE8-8E64-5E51227FCD9A}" srcOrd="0" destOrd="0" presId="urn:microsoft.com/office/officeart/2005/8/layout/radial5"/>
    <dgm:cxn modelId="{4BBAB839-255F-4EE4-BADD-027150E89FAF}" type="presOf" srcId="{40050A98-76D9-4860-94FE-8FCD0B5D4460}" destId="{950D1422-3BAC-49AF-B32A-782E2757999E}" srcOrd="1" destOrd="0" presId="urn:microsoft.com/office/officeart/2005/8/layout/radial5"/>
    <dgm:cxn modelId="{BD45F23B-DE2E-4544-A944-E59FB5E70593}" type="presOf" srcId="{FD370200-F7B5-4674-AE40-6B3FC0B798CA}" destId="{345B3FFF-16DC-4DD7-A9F9-2808A0AAAFD1}" srcOrd="0" destOrd="0" presId="urn:microsoft.com/office/officeart/2005/8/layout/radial5"/>
    <dgm:cxn modelId="{77953943-066C-4696-99CF-9AF36E328133}" srcId="{6FAD8E31-9CDD-453A-9B68-2BE62F014B31}" destId="{FD370200-F7B5-4674-AE40-6B3FC0B798CA}" srcOrd="4" destOrd="0" parTransId="{43DA66CA-77EB-4ED1-99D3-20EBFB2DE937}" sibTransId="{25206EB9-1A4A-4670-90FA-44B4B07F68B6}"/>
    <dgm:cxn modelId="{C22B9763-1FC1-4648-807D-E6A483955A85}" srcId="{6FAD8E31-9CDD-453A-9B68-2BE62F014B31}" destId="{47479EB0-14CE-43C6-B9FF-C6A8504E919F}" srcOrd="2" destOrd="0" parTransId="{4A18D9F8-9807-448F-A4C7-795DFCEFCCD8}" sibTransId="{34583558-C61C-4F62-AC14-4CED19F43750}"/>
    <dgm:cxn modelId="{D2D3E84E-3E1C-4D97-9765-ECFECE406A11}" type="presOf" srcId="{CB6057D2-8765-4B21-B02C-0059A388B238}" destId="{9A59BE68-F3FD-4630-8CAA-31FBBABDF19E}" srcOrd="1" destOrd="0" presId="urn:microsoft.com/office/officeart/2005/8/layout/radial5"/>
    <dgm:cxn modelId="{33EDF874-11CA-4132-B656-E7FBE3626075}" srcId="{02CF0B15-9C5F-428A-9A52-AEC8EB21C5ED}" destId="{6FAD8E31-9CDD-453A-9B68-2BE62F014B31}" srcOrd="0" destOrd="0" parTransId="{9FFA9CD2-DBFC-45FE-A97A-2333236AB15C}" sibTransId="{E8978662-ADD4-4083-8E1F-AA31E44ACD62}"/>
    <dgm:cxn modelId="{5FE21857-5616-4EBC-B950-0AADEA0B097E}" srcId="{6FAD8E31-9CDD-453A-9B68-2BE62F014B31}" destId="{11D3E2F5-4024-4F63-96CA-9EC1888EE441}" srcOrd="1" destOrd="0" parTransId="{CAF4DC63-181A-4F21-A340-0E53424CB1AE}" sibTransId="{640FD3B9-7B58-491C-AC15-C18829264182}"/>
    <dgm:cxn modelId="{1B87A578-7634-44D0-B5AA-C1A29D756612}" type="presOf" srcId="{CAF4DC63-181A-4F21-A340-0E53424CB1AE}" destId="{2B02546B-3DDC-4A81-9EFA-FB75A19F7691}" srcOrd="0" destOrd="0" presId="urn:microsoft.com/office/officeart/2005/8/layout/radial5"/>
    <dgm:cxn modelId="{1B03FB88-D008-4D4D-9BE8-A68F33C8818D}" type="presOf" srcId="{AF1C3C7E-D607-4860-84EB-D9E117470A9F}" destId="{BEE22C96-CC00-41A2-8947-C4EC186892AC}" srcOrd="0" destOrd="0" presId="urn:microsoft.com/office/officeart/2005/8/layout/radial5"/>
    <dgm:cxn modelId="{5FCD1B92-1D73-450E-BA30-226CD069A151}" type="presOf" srcId="{43DA66CA-77EB-4ED1-99D3-20EBFB2DE937}" destId="{AF000DAB-2937-45AA-85F9-03CA1E3ADC1D}" srcOrd="1" destOrd="0" presId="urn:microsoft.com/office/officeart/2005/8/layout/radial5"/>
    <dgm:cxn modelId="{F81F8F96-804E-452F-BB73-669E34FA1ECE}" type="presOf" srcId="{ABD4CBA1-EA62-4175-B231-FBC1B4DF6B78}" destId="{0A091415-0BED-4049-959F-933DAD5299EE}" srcOrd="1" destOrd="0" presId="urn:microsoft.com/office/officeart/2005/8/layout/radial5"/>
    <dgm:cxn modelId="{AEE4409C-E075-4E2B-A062-0AFD3D02CBEC}" srcId="{6FAD8E31-9CDD-453A-9B68-2BE62F014B31}" destId="{A92AD93B-E1C5-4A45-8CB4-62E770219C54}" srcOrd="5" destOrd="0" parTransId="{ABD4CBA1-EA62-4175-B231-FBC1B4DF6B78}" sibTransId="{41B6FFB1-1AC9-4089-9DA0-D67391C68E9C}"/>
    <dgm:cxn modelId="{BCC87BA6-787F-43C1-A903-D08590F15868}" type="presOf" srcId="{6E0F496C-20C0-4691-A484-EDB369777D1A}" destId="{9E545383-5FB9-48B6-942A-E22B4D3CD9FC}" srcOrd="0" destOrd="0" presId="urn:microsoft.com/office/officeart/2005/8/layout/radial5"/>
    <dgm:cxn modelId="{44837DA8-E442-46FE-A98D-4DCAF7FD6796}" type="presOf" srcId="{6FAD8E31-9CDD-453A-9B68-2BE62F014B31}" destId="{7B4080BA-84E3-42B0-AE91-A692F0454DD9}" srcOrd="0" destOrd="0" presId="urn:microsoft.com/office/officeart/2005/8/layout/radial5"/>
    <dgm:cxn modelId="{DBAD87A9-3BA5-43EF-BF2A-43396F6E7B39}" type="presOf" srcId="{11D3E2F5-4024-4F63-96CA-9EC1888EE441}" destId="{23AF2648-D1A6-4ADE-A5C0-98F43BDFF836}" srcOrd="0" destOrd="0" presId="urn:microsoft.com/office/officeart/2005/8/layout/radial5"/>
    <dgm:cxn modelId="{A7E95DB1-2328-4C49-AC43-7EF6FEBBAC52}" type="presOf" srcId="{79AB22FA-D036-4933-9EB0-19EA36510F45}" destId="{1658A205-C057-4146-8386-A20B29643AC9}" srcOrd="0" destOrd="0" presId="urn:microsoft.com/office/officeart/2005/8/layout/radial5"/>
    <dgm:cxn modelId="{3B866AB9-309A-4CE7-A41F-C3CED6D06D7B}" type="presOf" srcId="{4A18D9F8-9807-448F-A4C7-795DFCEFCCD8}" destId="{B4F1BA24-4D7C-438F-83BB-92603A14656D}" srcOrd="0" destOrd="0" presId="urn:microsoft.com/office/officeart/2005/8/layout/radial5"/>
    <dgm:cxn modelId="{3FD2FCBB-4458-496A-9C22-EE71181F82AE}" type="presOf" srcId="{02CF0B15-9C5F-428A-9A52-AEC8EB21C5ED}" destId="{DE6D79A1-A338-48FF-A11F-D26DB989C942}" srcOrd="0" destOrd="0" presId="urn:microsoft.com/office/officeart/2005/8/layout/radial5"/>
    <dgm:cxn modelId="{BE7165BE-3100-43DE-ADE1-96D9884C1326}" type="presOf" srcId="{4A18D9F8-9807-448F-A4C7-795DFCEFCCD8}" destId="{CA4986F9-7EA8-47EF-832B-AF9AEDDEC317}" srcOrd="1" destOrd="0" presId="urn:microsoft.com/office/officeart/2005/8/layout/radial5"/>
    <dgm:cxn modelId="{A3AAA7C8-DAB7-4FC8-8AD4-FF41573F7E85}" type="presOf" srcId="{43DA66CA-77EB-4ED1-99D3-20EBFB2DE937}" destId="{116E7C61-10BF-4BE3-A23C-7587D88F83F6}" srcOrd="0" destOrd="0" presId="urn:microsoft.com/office/officeart/2005/8/layout/radial5"/>
    <dgm:cxn modelId="{F9FDA7CC-7ABE-4B9C-9F85-69C089ECE175}" type="presOf" srcId="{CB6057D2-8765-4B21-B02C-0059A388B238}" destId="{F218407C-15A4-4BE0-9800-9DCEA9BC7B13}" srcOrd="0" destOrd="0" presId="urn:microsoft.com/office/officeart/2005/8/layout/radial5"/>
    <dgm:cxn modelId="{25D799D5-ED30-49C7-825D-DB5F2F44472A}" type="presOf" srcId="{CAF4DC63-181A-4F21-A340-0E53424CB1AE}" destId="{795F02B4-E18B-4868-AB5A-E134C388B84C}" srcOrd="1" destOrd="0" presId="urn:microsoft.com/office/officeart/2005/8/layout/radial5"/>
    <dgm:cxn modelId="{AB7FF6D9-1EE4-4CDE-A254-410A32B9877F}" type="presOf" srcId="{47479EB0-14CE-43C6-B9FF-C6A8504E919F}" destId="{E18AEE01-13AF-409B-A2F6-3DFDCAC63323}" srcOrd="0" destOrd="0" presId="urn:microsoft.com/office/officeart/2005/8/layout/radial5"/>
    <dgm:cxn modelId="{EC251ADE-43CF-489A-985B-DDC104858F05}" srcId="{6FAD8E31-9CDD-453A-9B68-2BE62F014B31}" destId="{6E0F496C-20C0-4691-A484-EDB369777D1A}" srcOrd="6" destOrd="0" parTransId="{828978FC-AD17-4CB9-812D-CC3C823C4CA0}" sibTransId="{CEAC403E-3ADD-4FBA-AF5D-059F3444A664}"/>
    <dgm:cxn modelId="{DE7330DE-D70F-489F-A13B-5D480D310990}" srcId="{6FAD8E31-9CDD-453A-9B68-2BE62F014B31}" destId="{79AB22FA-D036-4933-9EB0-19EA36510F45}" srcOrd="3" destOrd="0" parTransId="{40050A98-76D9-4860-94FE-8FCD0B5D4460}" sibTransId="{C5E7AA22-E908-46B0-8910-8B82F7683E36}"/>
    <dgm:cxn modelId="{74D3A2E1-04B0-4E35-B0D3-349E121EAA5A}" type="presOf" srcId="{A92AD93B-E1C5-4A45-8CB4-62E770219C54}" destId="{9D5EED54-A799-4803-8EB9-2098A04161D2}" srcOrd="0" destOrd="0" presId="urn:microsoft.com/office/officeart/2005/8/layout/radial5"/>
    <dgm:cxn modelId="{F7FDF3E7-1E20-4526-8A22-6B5A716C7DBA}" type="presOf" srcId="{40050A98-76D9-4860-94FE-8FCD0B5D4460}" destId="{2015ED69-2C32-4C93-AD4A-FC95D6EF7ADA}" srcOrd="0" destOrd="0" presId="urn:microsoft.com/office/officeart/2005/8/layout/radial5"/>
    <dgm:cxn modelId="{2C9859F8-30EA-4A94-931C-D9B9A585399A}" srcId="{6FAD8E31-9CDD-453A-9B68-2BE62F014B31}" destId="{AF1C3C7E-D607-4860-84EB-D9E117470A9F}" srcOrd="0" destOrd="0" parTransId="{CB6057D2-8765-4B21-B02C-0059A388B238}" sibTransId="{50B3870D-3A45-4E3E-B864-A31D421F0DBE}"/>
    <dgm:cxn modelId="{665F75FA-388F-4C47-ADD1-3D2039CE7B9A}" type="presOf" srcId="{828978FC-AD17-4CB9-812D-CC3C823C4CA0}" destId="{C003D943-ACA6-4165-90EC-F241E904967D}" srcOrd="0" destOrd="0" presId="urn:microsoft.com/office/officeart/2005/8/layout/radial5"/>
    <dgm:cxn modelId="{BB625345-0072-4476-B963-C53646D61820}" type="presParOf" srcId="{DE6D79A1-A338-48FF-A11F-D26DB989C942}" destId="{7B4080BA-84E3-42B0-AE91-A692F0454DD9}" srcOrd="0" destOrd="0" presId="urn:microsoft.com/office/officeart/2005/8/layout/radial5"/>
    <dgm:cxn modelId="{DAB619AD-FD18-4872-BF10-D0EC2188F01E}" type="presParOf" srcId="{DE6D79A1-A338-48FF-A11F-D26DB989C942}" destId="{F218407C-15A4-4BE0-9800-9DCEA9BC7B13}" srcOrd="1" destOrd="0" presId="urn:microsoft.com/office/officeart/2005/8/layout/radial5"/>
    <dgm:cxn modelId="{28C1491C-A249-4581-861D-6665E3022D80}" type="presParOf" srcId="{F218407C-15A4-4BE0-9800-9DCEA9BC7B13}" destId="{9A59BE68-F3FD-4630-8CAA-31FBBABDF19E}" srcOrd="0" destOrd="0" presId="urn:microsoft.com/office/officeart/2005/8/layout/radial5"/>
    <dgm:cxn modelId="{07E2E6C8-6A40-47CD-B8C7-7321950F99BB}" type="presParOf" srcId="{DE6D79A1-A338-48FF-A11F-D26DB989C942}" destId="{BEE22C96-CC00-41A2-8947-C4EC186892AC}" srcOrd="2" destOrd="0" presId="urn:microsoft.com/office/officeart/2005/8/layout/radial5"/>
    <dgm:cxn modelId="{E76223A8-63DA-4831-A739-D125018A27F0}" type="presParOf" srcId="{DE6D79A1-A338-48FF-A11F-D26DB989C942}" destId="{2B02546B-3DDC-4A81-9EFA-FB75A19F7691}" srcOrd="3" destOrd="0" presId="urn:microsoft.com/office/officeart/2005/8/layout/radial5"/>
    <dgm:cxn modelId="{79384D43-62BB-4C18-B844-62A8756A8743}" type="presParOf" srcId="{2B02546B-3DDC-4A81-9EFA-FB75A19F7691}" destId="{795F02B4-E18B-4868-AB5A-E134C388B84C}" srcOrd="0" destOrd="0" presId="urn:microsoft.com/office/officeart/2005/8/layout/radial5"/>
    <dgm:cxn modelId="{F54F5035-3325-4143-A888-354CD452B563}" type="presParOf" srcId="{DE6D79A1-A338-48FF-A11F-D26DB989C942}" destId="{23AF2648-D1A6-4ADE-A5C0-98F43BDFF836}" srcOrd="4" destOrd="0" presId="urn:microsoft.com/office/officeart/2005/8/layout/radial5"/>
    <dgm:cxn modelId="{31A24DE2-1E6F-46A3-B00A-DADF303D79FC}" type="presParOf" srcId="{DE6D79A1-A338-48FF-A11F-D26DB989C942}" destId="{B4F1BA24-4D7C-438F-83BB-92603A14656D}" srcOrd="5" destOrd="0" presId="urn:microsoft.com/office/officeart/2005/8/layout/radial5"/>
    <dgm:cxn modelId="{AD255361-5C62-4E0B-9E07-DA5B60BF92A9}" type="presParOf" srcId="{B4F1BA24-4D7C-438F-83BB-92603A14656D}" destId="{CA4986F9-7EA8-47EF-832B-AF9AEDDEC317}" srcOrd="0" destOrd="0" presId="urn:microsoft.com/office/officeart/2005/8/layout/radial5"/>
    <dgm:cxn modelId="{0A65693C-3D60-48A8-9CCB-EB84E66049B4}" type="presParOf" srcId="{DE6D79A1-A338-48FF-A11F-D26DB989C942}" destId="{E18AEE01-13AF-409B-A2F6-3DFDCAC63323}" srcOrd="6" destOrd="0" presId="urn:microsoft.com/office/officeart/2005/8/layout/radial5"/>
    <dgm:cxn modelId="{68C0B966-2977-4150-AA55-8B6D95B4748F}" type="presParOf" srcId="{DE6D79A1-A338-48FF-A11F-D26DB989C942}" destId="{2015ED69-2C32-4C93-AD4A-FC95D6EF7ADA}" srcOrd="7" destOrd="0" presId="urn:microsoft.com/office/officeart/2005/8/layout/radial5"/>
    <dgm:cxn modelId="{A25ABCB7-5354-44E1-90FD-2AFB862FFF39}" type="presParOf" srcId="{2015ED69-2C32-4C93-AD4A-FC95D6EF7ADA}" destId="{950D1422-3BAC-49AF-B32A-782E2757999E}" srcOrd="0" destOrd="0" presId="urn:microsoft.com/office/officeart/2005/8/layout/radial5"/>
    <dgm:cxn modelId="{05BAAD4B-B09A-4B27-B3B2-AF8E7F804103}" type="presParOf" srcId="{DE6D79A1-A338-48FF-A11F-D26DB989C942}" destId="{1658A205-C057-4146-8386-A20B29643AC9}" srcOrd="8" destOrd="0" presId="urn:microsoft.com/office/officeart/2005/8/layout/radial5"/>
    <dgm:cxn modelId="{EA0C35D8-1412-4851-BE3C-5EBB7F42CD79}" type="presParOf" srcId="{DE6D79A1-A338-48FF-A11F-D26DB989C942}" destId="{116E7C61-10BF-4BE3-A23C-7587D88F83F6}" srcOrd="9" destOrd="0" presId="urn:microsoft.com/office/officeart/2005/8/layout/radial5"/>
    <dgm:cxn modelId="{9D2A5AD6-7505-43A2-A751-D732BFF4EE43}" type="presParOf" srcId="{116E7C61-10BF-4BE3-A23C-7587D88F83F6}" destId="{AF000DAB-2937-45AA-85F9-03CA1E3ADC1D}" srcOrd="0" destOrd="0" presId="urn:microsoft.com/office/officeart/2005/8/layout/radial5"/>
    <dgm:cxn modelId="{A61E157D-9F63-4C0D-A643-A57659EDB80C}" type="presParOf" srcId="{DE6D79A1-A338-48FF-A11F-D26DB989C942}" destId="{345B3FFF-16DC-4DD7-A9F9-2808A0AAAFD1}" srcOrd="10" destOrd="0" presId="urn:microsoft.com/office/officeart/2005/8/layout/radial5"/>
    <dgm:cxn modelId="{24DEF473-0AFF-4C11-82A1-C51A167A47F8}" type="presParOf" srcId="{DE6D79A1-A338-48FF-A11F-D26DB989C942}" destId="{B8C2AF6F-2E5C-4CE8-8E64-5E51227FCD9A}" srcOrd="11" destOrd="0" presId="urn:microsoft.com/office/officeart/2005/8/layout/radial5"/>
    <dgm:cxn modelId="{8B4B30B0-F2A2-46DC-869E-0E16E8952E54}" type="presParOf" srcId="{B8C2AF6F-2E5C-4CE8-8E64-5E51227FCD9A}" destId="{0A091415-0BED-4049-959F-933DAD5299EE}" srcOrd="0" destOrd="0" presId="urn:microsoft.com/office/officeart/2005/8/layout/radial5"/>
    <dgm:cxn modelId="{AD88B813-F127-4409-BA53-34A602AF4B77}" type="presParOf" srcId="{DE6D79A1-A338-48FF-A11F-D26DB989C942}" destId="{9D5EED54-A799-4803-8EB9-2098A04161D2}" srcOrd="12" destOrd="0" presId="urn:microsoft.com/office/officeart/2005/8/layout/radial5"/>
    <dgm:cxn modelId="{0B98DECA-47DC-4E9D-93A1-A1F457AB2E8E}" type="presParOf" srcId="{DE6D79A1-A338-48FF-A11F-D26DB989C942}" destId="{C003D943-ACA6-4165-90EC-F241E904967D}" srcOrd="13" destOrd="0" presId="urn:microsoft.com/office/officeart/2005/8/layout/radial5"/>
    <dgm:cxn modelId="{5CD67617-0EC8-4ACA-8998-BB7E6532C7FB}" type="presParOf" srcId="{C003D943-ACA6-4165-90EC-F241E904967D}" destId="{EF1A6297-358B-41F7-93D0-F2CF36F0311F}" srcOrd="0" destOrd="0" presId="urn:microsoft.com/office/officeart/2005/8/layout/radial5"/>
    <dgm:cxn modelId="{4FC6882C-8EFF-4F34-A58D-83B518E2742C}" type="presParOf" srcId="{DE6D79A1-A338-48FF-A11F-D26DB989C942}" destId="{9E545383-5FB9-48B6-942A-E22B4D3CD9FC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811D2-CC84-414C-B12E-90592AAE4858}">
      <dsp:nvSpPr>
        <dsp:cNvPr id="0" name=""/>
        <dsp:cNvSpPr/>
      </dsp:nvSpPr>
      <dsp:spPr>
        <a:xfrm>
          <a:off x="779283" y="-100137"/>
          <a:ext cx="2964730" cy="2964730"/>
        </a:xfrm>
        <a:prstGeom prst="circularArrow">
          <a:avLst>
            <a:gd name="adj1" fmla="val 4668"/>
            <a:gd name="adj2" fmla="val 272909"/>
            <a:gd name="adj3" fmla="val 13426644"/>
            <a:gd name="adj4" fmla="val 17638993"/>
            <a:gd name="adj5" fmla="val 484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031112-4CF8-4CD8-897A-E3209E90F5C7}">
      <dsp:nvSpPr>
        <dsp:cNvPr id="0" name=""/>
        <dsp:cNvSpPr/>
      </dsp:nvSpPr>
      <dsp:spPr>
        <a:xfrm>
          <a:off x="1433347" y="82574"/>
          <a:ext cx="1656601" cy="4892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2400" b="1" kern="1200">
              <a:latin typeface="Sakkal Majalla" pitchFamily="2" charset="-78"/>
              <a:cs typeface="Sakkal Majalla" pitchFamily="2" charset="-78"/>
            </a:rPr>
            <a:t>فائدة الحديد</a:t>
          </a:r>
          <a:endParaRPr lang="en-US" sz="2400" b="1" kern="1200" dirty="0">
            <a:latin typeface="Sakkal Majalla" pitchFamily="2" charset="-78"/>
            <a:cs typeface="Sakkal Majalla" pitchFamily="2" charset="-78"/>
          </a:endParaRPr>
        </a:p>
      </dsp:txBody>
      <dsp:txXfrm>
        <a:off x="1457232" y="106459"/>
        <a:ext cx="1608831" cy="441520"/>
      </dsp:txXfrm>
    </dsp:sp>
    <dsp:sp modelId="{9D718437-A75B-46E9-A9AD-4CB02EA8954E}">
      <dsp:nvSpPr>
        <dsp:cNvPr id="0" name=""/>
        <dsp:cNvSpPr/>
      </dsp:nvSpPr>
      <dsp:spPr>
        <a:xfrm>
          <a:off x="2359483" y="925391"/>
          <a:ext cx="1933401" cy="93272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1800" b="1" kern="1200">
              <a:latin typeface="Sakkal Majalla" pitchFamily="2" charset="-78"/>
              <a:cs typeface="Sakkal Majalla" pitchFamily="2" charset="-78"/>
            </a:rPr>
            <a:t>الحديد يكّون الجزء الأحمر من خلايا الدم الحمراء</a:t>
          </a:r>
          <a:endParaRPr lang="en-US" sz="1800" b="1" kern="1200" dirty="0">
            <a:latin typeface="Sakkal Majalla" pitchFamily="2" charset="-78"/>
            <a:cs typeface="Sakkal Majalla" pitchFamily="2" charset="-78"/>
          </a:endParaRPr>
        </a:p>
      </dsp:txBody>
      <dsp:txXfrm>
        <a:off x="2405015" y="970923"/>
        <a:ext cx="1842337" cy="841663"/>
      </dsp:txXfrm>
    </dsp:sp>
    <dsp:sp modelId="{C6925B35-793E-498C-953B-C9C2E9A32DD8}">
      <dsp:nvSpPr>
        <dsp:cNvPr id="0" name=""/>
        <dsp:cNvSpPr/>
      </dsp:nvSpPr>
      <dsp:spPr>
        <a:xfrm>
          <a:off x="894866" y="1952502"/>
          <a:ext cx="2733564" cy="100757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2000" b="1" kern="1200" dirty="0">
              <a:latin typeface="Sakkal Majalla" pitchFamily="2" charset="-78"/>
              <a:cs typeface="Sakkal Majalla" pitchFamily="2" charset="-78"/>
            </a:rPr>
            <a:t>هوالذي يسمح لكريات الدم الحمراء لنقل الأكسجين إلى خلايا الجسم</a:t>
          </a:r>
          <a:endParaRPr lang="en-US" sz="2000" b="1" kern="1200" dirty="0">
            <a:latin typeface="Sakkal Majalla" pitchFamily="2" charset="-78"/>
            <a:cs typeface="Sakkal Majalla" pitchFamily="2" charset="-78"/>
          </a:endParaRPr>
        </a:p>
      </dsp:txBody>
      <dsp:txXfrm>
        <a:off x="944052" y="2001688"/>
        <a:ext cx="2635192" cy="909203"/>
      </dsp:txXfrm>
    </dsp:sp>
    <dsp:sp modelId="{323933FF-2135-4A7B-A925-8C6E90B09482}">
      <dsp:nvSpPr>
        <dsp:cNvPr id="0" name=""/>
        <dsp:cNvSpPr/>
      </dsp:nvSpPr>
      <dsp:spPr>
        <a:xfrm>
          <a:off x="295158" y="961630"/>
          <a:ext cx="1803909" cy="86024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2000" b="1" kern="1200">
              <a:latin typeface="Sakkal Majalla" pitchFamily="2" charset="-78"/>
              <a:cs typeface="Sakkal Majalla" pitchFamily="2" charset="-78"/>
            </a:rPr>
            <a:t>ليتم الحصول على الطاقة من الطعام </a:t>
          </a:r>
          <a:endParaRPr lang="en-US" sz="2000" b="1" kern="1200" dirty="0">
            <a:latin typeface="Sakkal Majalla" pitchFamily="2" charset="-78"/>
            <a:cs typeface="Sakkal Majalla" pitchFamily="2" charset="-78"/>
          </a:endParaRPr>
        </a:p>
      </dsp:txBody>
      <dsp:txXfrm>
        <a:off x="337152" y="1003624"/>
        <a:ext cx="1719921" cy="77626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4080BA-84E3-42B0-AE91-A692F0454DD9}">
      <dsp:nvSpPr>
        <dsp:cNvPr id="0" name=""/>
        <dsp:cNvSpPr/>
      </dsp:nvSpPr>
      <dsp:spPr>
        <a:xfrm>
          <a:off x="1769327" y="1356417"/>
          <a:ext cx="1667755" cy="13926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2200" b="1" kern="1200" dirty="0">
              <a:solidFill>
                <a:srgbClr val="FF0000"/>
              </a:solidFill>
            </a:rPr>
            <a:t>أعراض نقص الحديد</a:t>
          </a:r>
          <a:endParaRPr lang="en-US" sz="2200" b="1" kern="1200" dirty="0">
            <a:solidFill>
              <a:srgbClr val="FF0000"/>
            </a:solidFill>
          </a:endParaRPr>
        </a:p>
      </dsp:txBody>
      <dsp:txXfrm>
        <a:off x="2013564" y="1560362"/>
        <a:ext cx="1179281" cy="984736"/>
      </dsp:txXfrm>
    </dsp:sp>
    <dsp:sp modelId="{0D91FC47-0188-4D07-8760-B3E7F4FA85BA}">
      <dsp:nvSpPr>
        <dsp:cNvPr id="0" name=""/>
        <dsp:cNvSpPr/>
      </dsp:nvSpPr>
      <dsp:spPr>
        <a:xfrm rot="16200000">
          <a:off x="2538898" y="1053635"/>
          <a:ext cx="128614" cy="370176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2558190" y="1146962"/>
        <a:ext cx="90030" cy="222106"/>
      </dsp:txXfrm>
    </dsp:sp>
    <dsp:sp modelId="{B08B2E68-ACCD-4B50-B6AD-1AC0E9B32732}">
      <dsp:nvSpPr>
        <dsp:cNvPr id="0" name=""/>
        <dsp:cNvSpPr/>
      </dsp:nvSpPr>
      <dsp:spPr>
        <a:xfrm>
          <a:off x="1849976" y="-58469"/>
          <a:ext cx="1506456" cy="11722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2070591" y="113198"/>
        <a:ext cx="1065226" cy="828885"/>
      </dsp:txXfrm>
    </dsp:sp>
    <dsp:sp modelId="{056D5C1A-3A02-45D2-B6EB-A78C2500AE69}">
      <dsp:nvSpPr>
        <dsp:cNvPr id="0" name=""/>
        <dsp:cNvSpPr/>
      </dsp:nvSpPr>
      <dsp:spPr>
        <a:xfrm rot="21566716">
          <a:off x="3497159" y="1858285"/>
          <a:ext cx="144879" cy="370176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3497160" y="1932530"/>
        <a:ext cx="101415" cy="222106"/>
      </dsp:txXfrm>
    </dsp:sp>
    <dsp:sp modelId="{50F7F76D-D0A2-4399-AEFC-5BA02CAC211C}">
      <dsp:nvSpPr>
        <dsp:cNvPr id="0" name=""/>
        <dsp:cNvSpPr/>
      </dsp:nvSpPr>
      <dsp:spPr>
        <a:xfrm>
          <a:off x="3710329" y="1325947"/>
          <a:ext cx="1536190" cy="14172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/>
        </a:p>
      </dsp:txBody>
      <dsp:txXfrm>
        <a:off x="3935299" y="1533499"/>
        <a:ext cx="1086250" cy="1002150"/>
      </dsp:txXfrm>
    </dsp:sp>
    <dsp:sp modelId="{D045E98D-6A2D-4FE4-8777-338182C23818}">
      <dsp:nvSpPr>
        <dsp:cNvPr id="0" name=""/>
        <dsp:cNvSpPr/>
      </dsp:nvSpPr>
      <dsp:spPr>
        <a:xfrm rot="5400000">
          <a:off x="2548989" y="2663182"/>
          <a:ext cx="108432" cy="370176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2565254" y="2720952"/>
        <a:ext cx="75902" cy="222106"/>
      </dsp:txXfrm>
    </dsp:sp>
    <dsp:sp modelId="{FC9718CB-52B3-43D1-BED3-8CBC9787562D}">
      <dsp:nvSpPr>
        <dsp:cNvPr id="0" name=""/>
        <dsp:cNvSpPr/>
      </dsp:nvSpPr>
      <dsp:spPr>
        <a:xfrm>
          <a:off x="1892814" y="2953633"/>
          <a:ext cx="1420782" cy="12483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/>
        </a:p>
      </dsp:txBody>
      <dsp:txXfrm>
        <a:off x="2100883" y="3136454"/>
        <a:ext cx="1004644" cy="882735"/>
      </dsp:txXfrm>
    </dsp:sp>
    <dsp:sp modelId="{355BBA51-AB78-4CC2-83CE-CEB254D0EF62}">
      <dsp:nvSpPr>
        <dsp:cNvPr id="0" name=""/>
        <dsp:cNvSpPr/>
      </dsp:nvSpPr>
      <dsp:spPr>
        <a:xfrm rot="10766709">
          <a:off x="1534289" y="1877190"/>
          <a:ext cx="166138" cy="370176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10800000">
        <a:off x="1584129" y="1950984"/>
        <a:ext cx="116297" cy="222106"/>
      </dsp:txXfrm>
    </dsp:sp>
    <dsp:sp modelId="{E81E096D-4587-4C1B-84E8-AD3AE64CDD3E}">
      <dsp:nvSpPr>
        <dsp:cNvPr id="0" name=""/>
        <dsp:cNvSpPr/>
      </dsp:nvSpPr>
      <dsp:spPr>
        <a:xfrm>
          <a:off x="0" y="1405835"/>
          <a:ext cx="1455970" cy="13301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 dirty="0"/>
        </a:p>
      </dsp:txBody>
      <dsp:txXfrm>
        <a:off x="213222" y="1600625"/>
        <a:ext cx="1029526" cy="9405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811D2-CC84-414C-B12E-90592AAE4858}">
      <dsp:nvSpPr>
        <dsp:cNvPr id="0" name=""/>
        <dsp:cNvSpPr/>
      </dsp:nvSpPr>
      <dsp:spPr>
        <a:xfrm>
          <a:off x="1051428" y="-265856"/>
          <a:ext cx="2778969" cy="2778969"/>
        </a:xfrm>
        <a:prstGeom prst="circularArrow">
          <a:avLst>
            <a:gd name="adj1" fmla="val 5689"/>
            <a:gd name="adj2" fmla="val 340510"/>
            <a:gd name="adj3" fmla="val 12565608"/>
            <a:gd name="adj4" fmla="val 18167970"/>
            <a:gd name="adj5" fmla="val 5908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031112-4CF8-4CD8-897A-E3209E90F5C7}">
      <dsp:nvSpPr>
        <dsp:cNvPr id="0" name=""/>
        <dsp:cNvSpPr/>
      </dsp:nvSpPr>
      <dsp:spPr>
        <a:xfrm>
          <a:off x="1493390" y="118191"/>
          <a:ext cx="1895044" cy="447514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2400" b="1" kern="1200" dirty="0">
              <a:latin typeface="Sakkal Majalla" pitchFamily="2" charset="-78"/>
              <a:cs typeface="Sakkal Majalla" pitchFamily="2" charset="-78"/>
            </a:rPr>
            <a:t>تخيل</a:t>
          </a:r>
          <a:endParaRPr lang="en-US" sz="2400" b="1" kern="1200" dirty="0">
            <a:latin typeface="Sakkal Majalla" pitchFamily="2" charset="-78"/>
            <a:cs typeface="Sakkal Majalla" pitchFamily="2" charset="-78"/>
          </a:endParaRPr>
        </a:p>
      </dsp:txBody>
      <dsp:txXfrm>
        <a:off x="1515236" y="140037"/>
        <a:ext cx="1851352" cy="403822"/>
      </dsp:txXfrm>
    </dsp:sp>
    <dsp:sp modelId="{4C0B48D8-303F-49A3-B872-B50B21F00F43}">
      <dsp:nvSpPr>
        <dsp:cNvPr id="0" name=""/>
        <dsp:cNvSpPr/>
      </dsp:nvSpPr>
      <dsp:spPr>
        <a:xfrm>
          <a:off x="2546632" y="1677348"/>
          <a:ext cx="1895044" cy="977738"/>
        </a:xfrm>
        <a:prstGeom prst="roundRect">
          <a:avLst/>
        </a:prstGeom>
        <a:solidFill>
          <a:srgbClr val="0066FF"/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2000" b="1" kern="1200" dirty="0">
              <a:solidFill>
                <a:schemeClr val="bg1"/>
              </a:solidFill>
              <a:latin typeface="Sakkal Majalla" pitchFamily="2" charset="-78"/>
              <a:cs typeface="Sakkal Majalla" pitchFamily="2" charset="-78"/>
            </a:rPr>
            <a:t>إذا كان الحديد كافياً  لبناء خلايا الدم الحمراء</a:t>
          </a:r>
          <a:endParaRPr lang="en-US" sz="2000" b="1" kern="1200" dirty="0">
            <a:solidFill>
              <a:schemeClr val="bg1"/>
            </a:solidFill>
            <a:latin typeface="Sakkal Majalla" pitchFamily="2" charset="-78"/>
            <a:cs typeface="Sakkal Majalla" pitchFamily="2" charset="-78"/>
          </a:endParaRPr>
        </a:p>
      </dsp:txBody>
      <dsp:txXfrm>
        <a:off x="2594361" y="1725077"/>
        <a:ext cx="1799586" cy="882280"/>
      </dsp:txXfrm>
    </dsp:sp>
    <dsp:sp modelId="{91272CFE-D8C6-43A7-AAE5-B65E977D6A0E}">
      <dsp:nvSpPr>
        <dsp:cNvPr id="0" name=""/>
        <dsp:cNvSpPr/>
      </dsp:nvSpPr>
      <dsp:spPr>
        <a:xfrm>
          <a:off x="440148" y="1696256"/>
          <a:ext cx="1895044" cy="93992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2000" b="1" kern="1200" dirty="0">
              <a:solidFill>
                <a:schemeClr val="bg1"/>
              </a:solidFill>
              <a:latin typeface="Sakkal Majalla" pitchFamily="2" charset="-78"/>
              <a:cs typeface="Sakkal Majalla" pitchFamily="2" charset="-78"/>
            </a:rPr>
            <a:t>فإن قدرة الدم على حمل الأكسجين تكون </a:t>
          </a:r>
          <a:r>
            <a:rPr lang="ar-BH" sz="2300" kern="1200" dirty="0"/>
            <a:t>...............</a:t>
          </a:r>
          <a:endParaRPr lang="en-US" sz="2300" kern="1200" dirty="0"/>
        </a:p>
      </dsp:txBody>
      <dsp:txXfrm>
        <a:off x="486031" y="1742139"/>
        <a:ext cx="1803278" cy="8481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811D2-CC84-414C-B12E-90592AAE4858}">
      <dsp:nvSpPr>
        <dsp:cNvPr id="0" name=""/>
        <dsp:cNvSpPr/>
      </dsp:nvSpPr>
      <dsp:spPr>
        <a:xfrm>
          <a:off x="802725" y="-153083"/>
          <a:ext cx="3604222" cy="3604222"/>
        </a:xfrm>
        <a:prstGeom prst="circularArrow">
          <a:avLst>
            <a:gd name="adj1" fmla="val 5689"/>
            <a:gd name="adj2" fmla="val 340510"/>
            <a:gd name="adj3" fmla="val 12534258"/>
            <a:gd name="adj4" fmla="val 18189988"/>
            <a:gd name="adj5" fmla="val 5908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031112-4CF8-4CD8-897A-E3209E90F5C7}">
      <dsp:nvSpPr>
        <dsp:cNvPr id="0" name=""/>
        <dsp:cNvSpPr/>
      </dsp:nvSpPr>
      <dsp:spPr>
        <a:xfrm>
          <a:off x="1367285" y="27018"/>
          <a:ext cx="2475103" cy="1237551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2800" b="1" kern="1200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rPr>
            <a:t>ماذا سيحدث للجسم؟</a:t>
          </a:r>
          <a:endParaRPr lang="en-US" sz="2800" kern="1200" dirty="0">
            <a:solidFill>
              <a:srgbClr val="FF0000"/>
            </a:solidFill>
            <a:latin typeface="Sakkal Majalla" pitchFamily="2" charset="-78"/>
            <a:cs typeface="Sakkal Majalla" pitchFamily="2" charset="-78"/>
          </a:endParaRPr>
        </a:p>
      </dsp:txBody>
      <dsp:txXfrm>
        <a:off x="1427697" y="87430"/>
        <a:ext cx="2354279" cy="1116727"/>
      </dsp:txXfrm>
    </dsp:sp>
    <dsp:sp modelId="{4C0B48D8-303F-49A3-B872-B50B21F00F43}">
      <dsp:nvSpPr>
        <dsp:cNvPr id="0" name=""/>
        <dsp:cNvSpPr/>
      </dsp:nvSpPr>
      <dsp:spPr>
        <a:xfrm>
          <a:off x="2733301" y="2393029"/>
          <a:ext cx="2475103" cy="1237551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2300" kern="1200" dirty="0">
              <a:solidFill>
                <a:schemeClr val="tx1"/>
              </a:solidFill>
            </a:rPr>
            <a:t>إذا كان الحديد غير كافياً  لبناء خلايا الدم الحمراء</a:t>
          </a:r>
          <a:endParaRPr lang="en-US" sz="2300" kern="1200" dirty="0">
            <a:solidFill>
              <a:schemeClr val="tx1"/>
            </a:solidFill>
          </a:endParaRPr>
        </a:p>
      </dsp:txBody>
      <dsp:txXfrm>
        <a:off x="2793713" y="2453441"/>
        <a:ext cx="2354279" cy="1116727"/>
      </dsp:txXfrm>
    </dsp:sp>
    <dsp:sp modelId="{91272CFE-D8C6-43A7-AAE5-B65E977D6A0E}">
      <dsp:nvSpPr>
        <dsp:cNvPr id="0" name=""/>
        <dsp:cNvSpPr/>
      </dsp:nvSpPr>
      <dsp:spPr>
        <a:xfrm>
          <a:off x="1268" y="2393029"/>
          <a:ext cx="2475103" cy="1237551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2300" kern="1200" dirty="0">
              <a:solidFill>
                <a:schemeClr val="tx1"/>
              </a:solidFill>
            </a:rPr>
            <a:t>فإن قدرة الدم على حمل الأكسجين تكون</a:t>
          </a:r>
          <a:endParaRPr lang="en-US" sz="2300" b="1" kern="1200" dirty="0">
            <a:solidFill>
              <a:schemeClr val="tx1"/>
            </a:solidFill>
          </a:endParaRPr>
        </a:p>
      </dsp:txBody>
      <dsp:txXfrm>
        <a:off x="61680" y="2453441"/>
        <a:ext cx="2354279" cy="11167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59CD3C-A399-42FB-9F87-6F52BF97DBD0}">
      <dsp:nvSpPr>
        <dsp:cNvPr id="0" name=""/>
        <dsp:cNvSpPr/>
      </dsp:nvSpPr>
      <dsp:spPr>
        <a:xfrm>
          <a:off x="808126" y="269825"/>
          <a:ext cx="2448851" cy="2448851"/>
        </a:xfrm>
        <a:prstGeom prst="blockArc">
          <a:avLst>
            <a:gd name="adj1" fmla="val 13500000"/>
            <a:gd name="adj2" fmla="val 16200000"/>
            <a:gd name="adj3" fmla="val 3415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2020D9-56CA-4118-818F-1AC3CC555651}">
      <dsp:nvSpPr>
        <dsp:cNvPr id="0" name=""/>
        <dsp:cNvSpPr/>
      </dsp:nvSpPr>
      <dsp:spPr>
        <a:xfrm>
          <a:off x="808126" y="269825"/>
          <a:ext cx="2448851" cy="2448851"/>
        </a:xfrm>
        <a:prstGeom prst="blockArc">
          <a:avLst>
            <a:gd name="adj1" fmla="val 10800000"/>
            <a:gd name="adj2" fmla="val 13500000"/>
            <a:gd name="adj3" fmla="val 3415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3A98E8-9A6E-4D6C-8DE0-188C4E46BB82}">
      <dsp:nvSpPr>
        <dsp:cNvPr id="0" name=""/>
        <dsp:cNvSpPr/>
      </dsp:nvSpPr>
      <dsp:spPr>
        <a:xfrm>
          <a:off x="808126" y="269825"/>
          <a:ext cx="2448851" cy="2448851"/>
        </a:xfrm>
        <a:prstGeom prst="blockArc">
          <a:avLst>
            <a:gd name="adj1" fmla="val 8100000"/>
            <a:gd name="adj2" fmla="val 10800000"/>
            <a:gd name="adj3" fmla="val 3415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6F2B3A-6C3F-4819-B42A-AC440627CC3B}">
      <dsp:nvSpPr>
        <dsp:cNvPr id="0" name=""/>
        <dsp:cNvSpPr/>
      </dsp:nvSpPr>
      <dsp:spPr>
        <a:xfrm>
          <a:off x="808126" y="269825"/>
          <a:ext cx="2448851" cy="2448851"/>
        </a:xfrm>
        <a:prstGeom prst="blockArc">
          <a:avLst>
            <a:gd name="adj1" fmla="val 5400000"/>
            <a:gd name="adj2" fmla="val 8100000"/>
            <a:gd name="adj3" fmla="val 3415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8CEFF8-A0B2-499F-A115-BB17432B46F3}">
      <dsp:nvSpPr>
        <dsp:cNvPr id="0" name=""/>
        <dsp:cNvSpPr/>
      </dsp:nvSpPr>
      <dsp:spPr>
        <a:xfrm>
          <a:off x="808126" y="269825"/>
          <a:ext cx="2448851" cy="2448851"/>
        </a:xfrm>
        <a:prstGeom prst="blockArc">
          <a:avLst>
            <a:gd name="adj1" fmla="val 2700000"/>
            <a:gd name="adj2" fmla="val 5400000"/>
            <a:gd name="adj3" fmla="val 3415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23AC8F-62F2-4B9C-95E4-E59B93930AC2}">
      <dsp:nvSpPr>
        <dsp:cNvPr id="0" name=""/>
        <dsp:cNvSpPr/>
      </dsp:nvSpPr>
      <dsp:spPr>
        <a:xfrm>
          <a:off x="808126" y="269825"/>
          <a:ext cx="2448851" cy="2448851"/>
        </a:xfrm>
        <a:prstGeom prst="blockArc">
          <a:avLst>
            <a:gd name="adj1" fmla="val 0"/>
            <a:gd name="adj2" fmla="val 2700000"/>
            <a:gd name="adj3" fmla="val 3415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42D0E6-41EF-433C-A576-41E99858D04A}">
      <dsp:nvSpPr>
        <dsp:cNvPr id="0" name=""/>
        <dsp:cNvSpPr/>
      </dsp:nvSpPr>
      <dsp:spPr>
        <a:xfrm>
          <a:off x="808126" y="269825"/>
          <a:ext cx="2448851" cy="2448851"/>
        </a:xfrm>
        <a:prstGeom prst="blockArc">
          <a:avLst>
            <a:gd name="adj1" fmla="val 18900000"/>
            <a:gd name="adj2" fmla="val 0"/>
            <a:gd name="adj3" fmla="val 3415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2551ED-3D85-4D51-B963-28F18606586A}">
      <dsp:nvSpPr>
        <dsp:cNvPr id="0" name=""/>
        <dsp:cNvSpPr/>
      </dsp:nvSpPr>
      <dsp:spPr>
        <a:xfrm>
          <a:off x="808126" y="269825"/>
          <a:ext cx="2448851" cy="2448851"/>
        </a:xfrm>
        <a:prstGeom prst="blockArc">
          <a:avLst>
            <a:gd name="adj1" fmla="val 16200000"/>
            <a:gd name="adj2" fmla="val 18900000"/>
            <a:gd name="adj3" fmla="val 3415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49B340-CD4D-4568-A112-B97D3DCFE8EC}">
      <dsp:nvSpPr>
        <dsp:cNvPr id="0" name=""/>
        <dsp:cNvSpPr/>
      </dsp:nvSpPr>
      <dsp:spPr>
        <a:xfrm>
          <a:off x="1501983" y="963682"/>
          <a:ext cx="1061137" cy="10611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1800" b="1" kern="1200" dirty="0"/>
            <a:t>مصادر الكالسيوم</a:t>
          </a:r>
          <a:endParaRPr lang="en-US" sz="1800" b="1" kern="1200" dirty="0"/>
        </a:p>
      </dsp:txBody>
      <dsp:txXfrm>
        <a:off x="1657383" y="1119082"/>
        <a:ext cx="750337" cy="750337"/>
      </dsp:txXfrm>
    </dsp:sp>
    <dsp:sp modelId="{F77F0CC2-3577-41D4-94AA-3D8E5A9E0AB2}">
      <dsp:nvSpPr>
        <dsp:cNvPr id="0" name=""/>
        <dsp:cNvSpPr/>
      </dsp:nvSpPr>
      <dsp:spPr>
        <a:xfrm>
          <a:off x="1742159" y="341"/>
          <a:ext cx="580785" cy="5807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1827213" y="85395"/>
        <a:ext cx="410677" cy="410677"/>
      </dsp:txXfrm>
    </dsp:sp>
    <dsp:sp modelId="{E347A676-064F-4E32-84CF-5B98AB918B44}">
      <dsp:nvSpPr>
        <dsp:cNvPr id="0" name=""/>
        <dsp:cNvSpPr/>
      </dsp:nvSpPr>
      <dsp:spPr>
        <a:xfrm>
          <a:off x="2593174" y="352843"/>
          <a:ext cx="580785" cy="5807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2678228" y="437897"/>
        <a:ext cx="410677" cy="410677"/>
      </dsp:txXfrm>
    </dsp:sp>
    <dsp:sp modelId="{C92DCABD-0AB0-4B28-ABB6-4C678CE69C88}">
      <dsp:nvSpPr>
        <dsp:cNvPr id="0" name=""/>
        <dsp:cNvSpPr/>
      </dsp:nvSpPr>
      <dsp:spPr>
        <a:xfrm>
          <a:off x="2945676" y="1203858"/>
          <a:ext cx="580785" cy="5807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3030730" y="1288912"/>
        <a:ext cx="410677" cy="410677"/>
      </dsp:txXfrm>
    </dsp:sp>
    <dsp:sp modelId="{D03EE46D-DFE8-441D-9CB6-0625CB345C6F}">
      <dsp:nvSpPr>
        <dsp:cNvPr id="0" name=""/>
        <dsp:cNvSpPr/>
      </dsp:nvSpPr>
      <dsp:spPr>
        <a:xfrm>
          <a:off x="2593174" y="2054873"/>
          <a:ext cx="580785" cy="5807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2678228" y="2139927"/>
        <a:ext cx="410677" cy="410677"/>
      </dsp:txXfrm>
    </dsp:sp>
    <dsp:sp modelId="{97687235-73E2-4408-BE05-60DA18187D46}">
      <dsp:nvSpPr>
        <dsp:cNvPr id="0" name=""/>
        <dsp:cNvSpPr/>
      </dsp:nvSpPr>
      <dsp:spPr>
        <a:xfrm>
          <a:off x="1742159" y="2407375"/>
          <a:ext cx="580785" cy="5807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1827213" y="2492429"/>
        <a:ext cx="410677" cy="410677"/>
      </dsp:txXfrm>
    </dsp:sp>
    <dsp:sp modelId="{3F4AEF20-109B-4494-9B63-B29113799389}">
      <dsp:nvSpPr>
        <dsp:cNvPr id="0" name=""/>
        <dsp:cNvSpPr/>
      </dsp:nvSpPr>
      <dsp:spPr>
        <a:xfrm>
          <a:off x="891144" y="2054873"/>
          <a:ext cx="580785" cy="5807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976198" y="2139927"/>
        <a:ext cx="410677" cy="410677"/>
      </dsp:txXfrm>
    </dsp:sp>
    <dsp:sp modelId="{378717AA-8D77-4667-AC94-B5AA1B245868}">
      <dsp:nvSpPr>
        <dsp:cNvPr id="0" name=""/>
        <dsp:cNvSpPr/>
      </dsp:nvSpPr>
      <dsp:spPr>
        <a:xfrm>
          <a:off x="538642" y="1203858"/>
          <a:ext cx="580785" cy="5807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623696" y="1288912"/>
        <a:ext cx="410677" cy="410677"/>
      </dsp:txXfrm>
    </dsp:sp>
    <dsp:sp modelId="{86C31C6A-8DDA-426C-A1A4-D8940873F446}">
      <dsp:nvSpPr>
        <dsp:cNvPr id="0" name=""/>
        <dsp:cNvSpPr/>
      </dsp:nvSpPr>
      <dsp:spPr>
        <a:xfrm>
          <a:off x="891144" y="352843"/>
          <a:ext cx="580785" cy="5807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976198" y="437897"/>
        <a:ext cx="410677" cy="41067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59CD3C-A399-42FB-9F87-6F52BF97DBD0}">
      <dsp:nvSpPr>
        <dsp:cNvPr id="0" name=""/>
        <dsp:cNvSpPr/>
      </dsp:nvSpPr>
      <dsp:spPr>
        <a:xfrm>
          <a:off x="730898" y="245975"/>
          <a:ext cx="2484038" cy="2484038"/>
        </a:xfrm>
        <a:prstGeom prst="blockArc">
          <a:avLst>
            <a:gd name="adj1" fmla="val 13800000"/>
            <a:gd name="adj2" fmla="val 16200000"/>
            <a:gd name="adj3" fmla="val 3045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2020D9-56CA-4118-818F-1AC3CC555651}">
      <dsp:nvSpPr>
        <dsp:cNvPr id="0" name=""/>
        <dsp:cNvSpPr/>
      </dsp:nvSpPr>
      <dsp:spPr>
        <a:xfrm>
          <a:off x="730898" y="245975"/>
          <a:ext cx="2484038" cy="2484038"/>
        </a:xfrm>
        <a:prstGeom prst="blockArc">
          <a:avLst>
            <a:gd name="adj1" fmla="val 11400000"/>
            <a:gd name="adj2" fmla="val 13800000"/>
            <a:gd name="adj3" fmla="val 3045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3A98E8-9A6E-4D6C-8DE0-188C4E46BB82}">
      <dsp:nvSpPr>
        <dsp:cNvPr id="0" name=""/>
        <dsp:cNvSpPr/>
      </dsp:nvSpPr>
      <dsp:spPr>
        <a:xfrm>
          <a:off x="730898" y="245975"/>
          <a:ext cx="2484038" cy="2484038"/>
        </a:xfrm>
        <a:prstGeom prst="blockArc">
          <a:avLst>
            <a:gd name="adj1" fmla="val 9000000"/>
            <a:gd name="adj2" fmla="val 11400000"/>
            <a:gd name="adj3" fmla="val 3045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F0E12C-B653-45A4-A70C-F04C2E99BFA4}">
      <dsp:nvSpPr>
        <dsp:cNvPr id="0" name=""/>
        <dsp:cNvSpPr/>
      </dsp:nvSpPr>
      <dsp:spPr>
        <a:xfrm>
          <a:off x="730898" y="245975"/>
          <a:ext cx="2484038" cy="2484038"/>
        </a:xfrm>
        <a:prstGeom prst="blockArc">
          <a:avLst>
            <a:gd name="adj1" fmla="val 6600000"/>
            <a:gd name="adj2" fmla="val 9000000"/>
            <a:gd name="adj3" fmla="val 3045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6F2B3A-6C3F-4819-B42A-AC440627CC3B}">
      <dsp:nvSpPr>
        <dsp:cNvPr id="0" name=""/>
        <dsp:cNvSpPr/>
      </dsp:nvSpPr>
      <dsp:spPr>
        <a:xfrm>
          <a:off x="730898" y="245975"/>
          <a:ext cx="2484038" cy="2484038"/>
        </a:xfrm>
        <a:prstGeom prst="blockArc">
          <a:avLst>
            <a:gd name="adj1" fmla="val 4200000"/>
            <a:gd name="adj2" fmla="val 6600000"/>
            <a:gd name="adj3" fmla="val 3045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8CEFF8-A0B2-499F-A115-BB17432B46F3}">
      <dsp:nvSpPr>
        <dsp:cNvPr id="0" name=""/>
        <dsp:cNvSpPr/>
      </dsp:nvSpPr>
      <dsp:spPr>
        <a:xfrm>
          <a:off x="730898" y="245975"/>
          <a:ext cx="2484038" cy="2484038"/>
        </a:xfrm>
        <a:prstGeom prst="blockArc">
          <a:avLst>
            <a:gd name="adj1" fmla="val 1800000"/>
            <a:gd name="adj2" fmla="val 4200000"/>
            <a:gd name="adj3" fmla="val 3045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23AC8F-62F2-4B9C-95E4-E59B93930AC2}">
      <dsp:nvSpPr>
        <dsp:cNvPr id="0" name=""/>
        <dsp:cNvSpPr/>
      </dsp:nvSpPr>
      <dsp:spPr>
        <a:xfrm>
          <a:off x="730898" y="245975"/>
          <a:ext cx="2484038" cy="2484038"/>
        </a:xfrm>
        <a:prstGeom prst="blockArc">
          <a:avLst>
            <a:gd name="adj1" fmla="val 21000000"/>
            <a:gd name="adj2" fmla="val 1800000"/>
            <a:gd name="adj3" fmla="val 3045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42D0E6-41EF-433C-A576-41E99858D04A}">
      <dsp:nvSpPr>
        <dsp:cNvPr id="0" name=""/>
        <dsp:cNvSpPr/>
      </dsp:nvSpPr>
      <dsp:spPr>
        <a:xfrm>
          <a:off x="730898" y="245975"/>
          <a:ext cx="2484038" cy="2484038"/>
        </a:xfrm>
        <a:prstGeom prst="blockArc">
          <a:avLst>
            <a:gd name="adj1" fmla="val 18600000"/>
            <a:gd name="adj2" fmla="val 21000000"/>
            <a:gd name="adj3" fmla="val 3045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2551ED-3D85-4D51-B963-28F18606586A}">
      <dsp:nvSpPr>
        <dsp:cNvPr id="0" name=""/>
        <dsp:cNvSpPr/>
      </dsp:nvSpPr>
      <dsp:spPr>
        <a:xfrm>
          <a:off x="730898" y="245975"/>
          <a:ext cx="2484038" cy="2484038"/>
        </a:xfrm>
        <a:prstGeom prst="blockArc">
          <a:avLst>
            <a:gd name="adj1" fmla="val 16200000"/>
            <a:gd name="adj2" fmla="val 18600000"/>
            <a:gd name="adj3" fmla="val 3045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49B340-CD4D-4568-A112-B97D3DCFE8EC}">
      <dsp:nvSpPr>
        <dsp:cNvPr id="0" name=""/>
        <dsp:cNvSpPr/>
      </dsp:nvSpPr>
      <dsp:spPr>
        <a:xfrm>
          <a:off x="1519561" y="1112773"/>
          <a:ext cx="906712" cy="7504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1200" b="1" kern="1200" dirty="0"/>
            <a:t>أطعمة غنية بالحديد</a:t>
          </a:r>
          <a:endParaRPr lang="en-US" sz="1200" b="1" kern="1200" dirty="0"/>
        </a:p>
      </dsp:txBody>
      <dsp:txXfrm>
        <a:off x="1652346" y="1222672"/>
        <a:ext cx="641142" cy="530642"/>
      </dsp:txXfrm>
    </dsp:sp>
    <dsp:sp modelId="{F77F0CC2-3577-41D4-94AA-3D8E5A9E0AB2}">
      <dsp:nvSpPr>
        <dsp:cNvPr id="0" name=""/>
        <dsp:cNvSpPr/>
      </dsp:nvSpPr>
      <dsp:spPr>
        <a:xfrm>
          <a:off x="1710263" y="2232"/>
          <a:ext cx="525308" cy="5253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1787193" y="79162"/>
        <a:ext cx="371448" cy="371448"/>
      </dsp:txXfrm>
    </dsp:sp>
    <dsp:sp modelId="{E347A676-064F-4E32-84CF-5B98AB918B44}">
      <dsp:nvSpPr>
        <dsp:cNvPr id="0" name=""/>
        <dsp:cNvSpPr/>
      </dsp:nvSpPr>
      <dsp:spPr>
        <a:xfrm>
          <a:off x="2496461" y="288384"/>
          <a:ext cx="525308" cy="5253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2573391" y="365314"/>
        <a:ext cx="371448" cy="371448"/>
      </dsp:txXfrm>
    </dsp:sp>
    <dsp:sp modelId="{C92DCABD-0AB0-4B28-ABB6-4C678CE69C88}">
      <dsp:nvSpPr>
        <dsp:cNvPr id="0" name=""/>
        <dsp:cNvSpPr/>
      </dsp:nvSpPr>
      <dsp:spPr>
        <a:xfrm>
          <a:off x="2914789" y="1012949"/>
          <a:ext cx="525308" cy="5253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2991719" y="1089879"/>
        <a:ext cx="371448" cy="371448"/>
      </dsp:txXfrm>
    </dsp:sp>
    <dsp:sp modelId="{D03EE46D-DFE8-441D-9CB6-0625CB345C6F}">
      <dsp:nvSpPr>
        <dsp:cNvPr id="0" name=""/>
        <dsp:cNvSpPr/>
      </dsp:nvSpPr>
      <dsp:spPr>
        <a:xfrm>
          <a:off x="2769505" y="1836893"/>
          <a:ext cx="525308" cy="5253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2846435" y="1913823"/>
        <a:ext cx="371448" cy="371448"/>
      </dsp:txXfrm>
    </dsp:sp>
    <dsp:sp modelId="{97687235-73E2-4408-BE05-60DA18187D46}">
      <dsp:nvSpPr>
        <dsp:cNvPr id="0" name=""/>
        <dsp:cNvSpPr/>
      </dsp:nvSpPr>
      <dsp:spPr>
        <a:xfrm>
          <a:off x="2128590" y="2374685"/>
          <a:ext cx="525308" cy="5253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2205520" y="2451615"/>
        <a:ext cx="371448" cy="371448"/>
      </dsp:txXfrm>
    </dsp:sp>
    <dsp:sp modelId="{4E9DD32E-459E-43F2-93EF-9784FC0DE92A}">
      <dsp:nvSpPr>
        <dsp:cNvPr id="0" name=""/>
        <dsp:cNvSpPr/>
      </dsp:nvSpPr>
      <dsp:spPr>
        <a:xfrm>
          <a:off x="1291935" y="2374685"/>
          <a:ext cx="525308" cy="5253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1368865" y="2451615"/>
        <a:ext cx="371448" cy="371448"/>
      </dsp:txXfrm>
    </dsp:sp>
    <dsp:sp modelId="{3F4AEF20-109B-4494-9B63-B29113799389}">
      <dsp:nvSpPr>
        <dsp:cNvPr id="0" name=""/>
        <dsp:cNvSpPr/>
      </dsp:nvSpPr>
      <dsp:spPr>
        <a:xfrm>
          <a:off x="651020" y="1836893"/>
          <a:ext cx="525308" cy="5253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727950" y="1913823"/>
        <a:ext cx="371448" cy="371448"/>
      </dsp:txXfrm>
    </dsp:sp>
    <dsp:sp modelId="{378717AA-8D77-4667-AC94-B5AA1B245868}">
      <dsp:nvSpPr>
        <dsp:cNvPr id="0" name=""/>
        <dsp:cNvSpPr/>
      </dsp:nvSpPr>
      <dsp:spPr>
        <a:xfrm>
          <a:off x="505737" y="1012949"/>
          <a:ext cx="525308" cy="5253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582667" y="1089879"/>
        <a:ext cx="371448" cy="371448"/>
      </dsp:txXfrm>
    </dsp:sp>
    <dsp:sp modelId="{86C31C6A-8DDA-426C-A1A4-D8940873F446}">
      <dsp:nvSpPr>
        <dsp:cNvPr id="0" name=""/>
        <dsp:cNvSpPr/>
      </dsp:nvSpPr>
      <dsp:spPr>
        <a:xfrm>
          <a:off x="924064" y="288384"/>
          <a:ext cx="525308" cy="5253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1000994" y="365314"/>
        <a:ext cx="371448" cy="37144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809D14-48D4-4981-B9D1-FBC779454B5C}">
      <dsp:nvSpPr>
        <dsp:cNvPr id="0" name=""/>
        <dsp:cNvSpPr/>
      </dsp:nvSpPr>
      <dsp:spPr>
        <a:xfrm>
          <a:off x="2439826" y="1544887"/>
          <a:ext cx="1216347" cy="104251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1600" b="1" kern="1200" dirty="0"/>
            <a:t>أطعمة تساعد على امتصاص الحديد</a:t>
          </a:r>
          <a:endParaRPr lang="en-US" sz="1600" b="1" kern="1200" dirty="0"/>
        </a:p>
      </dsp:txBody>
      <dsp:txXfrm>
        <a:off x="2617956" y="1697560"/>
        <a:ext cx="860087" cy="737171"/>
      </dsp:txXfrm>
    </dsp:sp>
    <dsp:sp modelId="{51CA50D9-A254-47FA-9A74-4060F40B70D1}">
      <dsp:nvSpPr>
        <dsp:cNvPr id="0" name=""/>
        <dsp:cNvSpPr/>
      </dsp:nvSpPr>
      <dsp:spPr>
        <a:xfrm rot="16200000">
          <a:off x="2836047" y="979747"/>
          <a:ext cx="423904" cy="3544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889216" y="1103807"/>
        <a:ext cx="317567" cy="212674"/>
      </dsp:txXfrm>
    </dsp:sp>
    <dsp:sp modelId="{6A9E5C4F-6CBC-4226-B027-472FA78ADAC8}">
      <dsp:nvSpPr>
        <dsp:cNvPr id="0" name=""/>
        <dsp:cNvSpPr/>
      </dsp:nvSpPr>
      <dsp:spPr>
        <a:xfrm>
          <a:off x="2683118" y="15305"/>
          <a:ext cx="729762" cy="7297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1400" b="1" kern="1200" dirty="0"/>
            <a:t>ليمون</a:t>
          </a:r>
          <a:endParaRPr lang="en-US" sz="1400" b="1" kern="1200" dirty="0"/>
        </a:p>
      </dsp:txBody>
      <dsp:txXfrm>
        <a:off x="2789989" y="122176"/>
        <a:ext cx="516020" cy="516020"/>
      </dsp:txXfrm>
    </dsp:sp>
    <dsp:sp modelId="{520D64B3-EF2A-4C16-B4F6-8A5C34AD0647}">
      <dsp:nvSpPr>
        <dsp:cNvPr id="0" name=""/>
        <dsp:cNvSpPr/>
      </dsp:nvSpPr>
      <dsp:spPr>
        <a:xfrm rot="18163636">
          <a:off x="3339253" y="1114770"/>
          <a:ext cx="412522" cy="3544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3363676" y="1230389"/>
        <a:ext cx="306185" cy="212674"/>
      </dsp:txXfrm>
    </dsp:sp>
    <dsp:sp modelId="{B4A576CB-BCBB-4648-B6A9-F26965CF44AA}">
      <dsp:nvSpPr>
        <dsp:cNvPr id="0" name=""/>
        <dsp:cNvSpPr/>
      </dsp:nvSpPr>
      <dsp:spPr>
        <a:xfrm>
          <a:off x="3594617" y="282945"/>
          <a:ext cx="729762" cy="7297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1400" b="1" kern="1200" dirty="0"/>
            <a:t>برتقال</a:t>
          </a:r>
          <a:endParaRPr lang="en-US" sz="1400" b="1" kern="1200" dirty="0"/>
        </a:p>
      </dsp:txBody>
      <dsp:txXfrm>
        <a:off x="3701488" y="389816"/>
        <a:ext cx="516020" cy="516020"/>
      </dsp:txXfrm>
    </dsp:sp>
    <dsp:sp modelId="{7EDC8718-9E1B-4914-BC0E-DC6838EC4003}">
      <dsp:nvSpPr>
        <dsp:cNvPr id="0" name=""/>
        <dsp:cNvSpPr/>
      </dsp:nvSpPr>
      <dsp:spPr>
        <a:xfrm rot="20127273">
          <a:off x="3713520" y="1496516"/>
          <a:ext cx="387440" cy="3544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3718325" y="1589494"/>
        <a:ext cx="281103" cy="212674"/>
      </dsp:txXfrm>
    </dsp:sp>
    <dsp:sp modelId="{F07A016F-9A0B-45D7-AC2C-AE5E43EC3A79}">
      <dsp:nvSpPr>
        <dsp:cNvPr id="0" name=""/>
        <dsp:cNvSpPr/>
      </dsp:nvSpPr>
      <dsp:spPr>
        <a:xfrm>
          <a:off x="4216721" y="1000892"/>
          <a:ext cx="729762" cy="7297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1400" b="1" kern="1200" dirty="0"/>
            <a:t>يوسفي</a:t>
          </a:r>
          <a:endParaRPr lang="en-US" sz="1400" b="1" kern="1200" dirty="0"/>
        </a:p>
      </dsp:txBody>
      <dsp:txXfrm>
        <a:off x="4323592" y="1107763"/>
        <a:ext cx="516020" cy="516020"/>
      </dsp:txXfrm>
    </dsp:sp>
    <dsp:sp modelId="{00171241-9431-4A78-82DA-68FBD693169B}">
      <dsp:nvSpPr>
        <dsp:cNvPr id="0" name=""/>
        <dsp:cNvSpPr/>
      </dsp:nvSpPr>
      <dsp:spPr>
        <a:xfrm rot="490909">
          <a:off x="3801588" y="2024515"/>
          <a:ext cx="379012" cy="3544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3802129" y="2087839"/>
        <a:ext cx="272675" cy="212674"/>
      </dsp:txXfrm>
    </dsp:sp>
    <dsp:sp modelId="{C3EC599E-EB4C-45E9-87E9-69B60747074A}">
      <dsp:nvSpPr>
        <dsp:cNvPr id="0" name=""/>
        <dsp:cNvSpPr/>
      </dsp:nvSpPr>
      <dsp:spPr>
        <a:xfrm>
          <a:off x="4351917" y="1941202"/>
          <a:ext cx="729762" cy="7297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1400" b="1" kern="1200" dirty="0"/>
            <a:t>كيوي</a:t>
          </a:r>
          <a:endParaRPr lang="en-US" sz="1400" b="1" kern="1200" dirty="0"/>
        </a:p>
      </dsp:txBody>
      <dsp:txXfrm>
        <a:off x="4458788" y="2048073"/>
        <a:ext cx="516020" cy="516020"/>
      </dsp:txXfrm>
    </dsp:sp>
    <dsp:sp modelId="{FCA929D7-025A-4415-8087-2106CC18D7AE}">
      <dsp:nvSpPr>
        <dsp:cNvPr id="0" name=""/>
        <dsp:cNvSpPr/>
      </dsp:nvSpPr>
      <dsp:spPr>
        <a:xfrm rot="2454545">
          <a:off x="3552366" y="2499358"/>
          <a:ext cx="400238" cy="3544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3565352" y="2535431"/>
        <a:ext cx="293901" cy="212674"/>
      </dsp:txXfrm>
    </dsp:sp>
    <dsp:sp modelId="{1817D28B-AE25-43D1-BF9B-7DE827163311}">
      <dsp:nvSpPr>
        <dsp:cNvPr id="0" name=""/>
        <dsp:cNvSpPr/>
      </dsp:nvSpPr>
      <dsp:spPr>
        <a:xfrm>
          <a:off x="3957282" y="2805334"/>
          <a:ext cx="729762" cy="7297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1400" b="1" kern="1200" dirty="0"/>
            <a:t>فلفل بارد</a:t>
          </a:r>
          <a:endParaRPr lang="en-US" sz="1400" b="1" kern="1200" dirty="0"/>
        </a:p>
      </dsp:txBody>
      <dsp:txXfrm>
        <a:off x="4064153" y="2912205"/>
        <a:ext cx="516020" cy="516020"/>
      </dsp:txXfrm>
    </dsp:sp>
    <dsp:sp modelId="{ADC823BC-4D2C-4366-8BD4-7EDDD01AFE51}">
      <dsp:nvSpPr>
        <dsp:cNvPr id="0" name=""/>
        <dsp:cNvSpPr/>
      </dsp:nvSpPr>
      <dsp:spPr>
        <a:xfrm rot="4418182">
          <a:off x="3094478" y="2764018"/>
          <a:ext cx="420947" cy="3544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3132667" y="2783894"/>
        <a:ext cx="314610" cy="212674"/>
      </dsp:txXfrm>
    </dsp:sp>
    <dsp:sp modelId="{6DA5B1A1-AF11-4CB3-9C5C-BEDFCAD9D0B3}">
      <dsp:nvSpPr>
        <dsp:cNvPr id="0" name=""/>
        <dsp:cNvSpPr/>
      </dsp:nvSpPr>
      <dsp:spPr>
        <a:xfrm>
          <a:off x="3158108" y="3318931"/>
          <a:ext cx="729762" cy="7297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1400" b="1" kern="1200" dirty="0"/>
            <a:t>جوافة </a:t>
          </a:r>
          <a:endParaRPr lang="en-US" sz="1400" b="1" kern="1200" dirty="0"/>
        </a:p>
      </dsp:txBody>
      <dsp:txXfrm>
        <a:off x="3264979" y="3425802"/>
        <a:ext cx="516020" cy="516020"/>
      </dsp:txXfrm>
    </dsp:sp>
    <dsp:sp modelId="{6E46B7C2-8C0B-4461-86B2-79106B79D25C}">
      <dsp:nvSpPr>
        <dsp:cNvPr id="0" name=""/>
        <dsp:cNvSpPr/>
      </dsp:nvSpPr>
      <dsp:spPr>
        <a:xfrm rot="6381818">
          <a:off x="2580573" y="2764018"/>
          <a:ext cx="420947" cy="3544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10800000">
        <a:off x="2648721" y="2783894"/>
        <a:ext cx="314610" cy="212674"/>
      </dsp:txXfrm>
    </dsp:sp>
    <dsp:sp modelId="{D0BEB5F7-DDEC-4575-853D-319A1BA34FAE}">
      <dsp:nvSpPr>
        <dsp:cNvPr id="0" name=""/>
        <dsp:cNvSpPr/>
      </dsp:nvSpPr>
      <dsp:spPr>
        <a:xfrm>
          <a:off x="2208129" y="3318931"/>
          <a:ext cx="729762" cy="7297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1400" b="1" kern="1200" dirty="0"/>
            <a:t>طماطم</a:t>
          </a:r>
          <a:endParaRPr lang="en-US" sz="1400" b="1" kern="1200" dirty="0"/>
        </a:p>
      </dsp:txBody>
      <dsp:txXfrm>
        <a:off x="2315000" y="3425802"/>
        <a:ext cx="516020" cy="516020"/>
      </dsp:txXfrm>
    </dsp:sp>
    <dsp:sp modelId="{214CB2BB-2F95-4F3E-8923-2FADFD35C9C7}">
      <dsp:nvSpPr>
        <dsp:cNvPr id="0" name=""/>
        <dsp:cNvSpPr/>
      </dsp:nvSpPr>
      <dsp:spPr>
        <a:xfrm rot="8345455">
          <a:off x="2143395" y="2499358"/>
          <a:ext cx="400238" cy="3544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10800000">
        <a:off x="2236746" y="2535431"/>
        <a:ext cx="293901" cy="212674"/>
      </dsp:txXfrm>
    </dsp:sp>
    <dsp:sp modelId="{4BF8C1DA-780E-43A3-919C-E52855C086A4}">
      <dsp:nvSpPr>
        <dsp:cNvPr id="0" name=""/>
        <dsp:cNvSpPr/>
      </dsp:nvSpPr>
      <dsp:spPr>
        <a:xfrm>
          <a:off x="1408955" y="2805334"/>
          <a:ext cx="729762" cy="7297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1400" b="1" kern="1200" dirty="0"/>
            <a:t>بروكلي</a:t>
          </a:r>
          <a:endParaRPr lang="en-US" sz="1400" b="1" kern="1200" dirty="0"/>
        </a:p>
      </dsp:txBody>
      <dsp:txXfrm>
        <a:off x="1515826" y="2912205"/>
        <a:ext cx="516020" cy="516020"/>
      </dsp:txXfrm>
    </dsp:sp>
    <dsp:sp modelId="{B9817266-705A-40BC-AE7D-F1C3ADACB7BE}">
      <dsp:nvSpPr>
        <dsp:cNvPr id="0" name=""/>
        <dsp:cNvSpPr/>
      </dsp:nvSpPr>
      <dsp:spPr>
        <a:xfrm rot="10309091">
          <a:off x="1915399" y="2024515"/>
          <a:ext cx="379012" cy="3544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10800000">
        <a:off x="2021195" y="2087839"/>
        <a:ext cx="272675" cy="212674"/>
      </dsp:txXfrm>
    </dsp:sp>
    <dsp:sp modelId="{237A8EDB-8D92-4ACD-8BFF-E41676B620C3}">
      <dsp:nvSpPr>
        <dsp:cNvPr id="0" name=""/>
        <dsp:cNvSpPr/>
      </dsp:nvSpPr>
      <dsp:spPr>
        <a:xfrm>
          <a:off x="1014319" y="1941202"/>
          <a:ext cx="729762" cy="7297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1400" b="1" kern="1200" dirty="0"/>
            <a:t>فرولة </a:t>
          </a:r>
          <a:endParaRPr lang="en-US" sz="1400" b="1" kern="1200" dirty="0"/>
        </a:p>
      </dsp:txBody>
      <dsp:txXfrm>
        <a:off x="1121190" y="2048073"/>
        <a:ext cx="516020" cy="516020"/>
      </dsp:txXfrm>
    </dsp:sp>
    <dsp:sp modelId="{27B3F566-4A2D-4BBE-A0E6-6A19F6EC3CF2}">
      <dsp:nvSpPr>
        <dsp:cNvPr id="0" name=""/>
        <dsp:cNvSpPr/>
      </dsp:nvSpPr>
      <dsp:spPr>
        <a:xfrm rot="12272727">
          <a:off x="1995038" y="1496516"/>
          <a:ext cx="387440" cy="3544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10800000">
        <a:off x="2096570" y="1589494"/>
        <a:ext cx="281103" cy="212674"/>
      </dsp:txXfrm>
    </dsp:sp>
    <dsp:sp modelId="{0474130E-3CD2-4972-A4C1-C0C70C80A99E}">
      <dsp:nvSpPr>
        <dsp:cNvPr id="0" name=""/>
        <dsp:cNvSpPr/>
      </dsp:nvSpPr>
      <dsp:spPr>
        <a:xfrm>
          <a:off x="1149515" y="1000892"/>
          <a:ext cx="729762" cy="7297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1400" b="1" kern="1200" dirty="0"/>
            <a:t>شمام</a:t>
          </a:r>
          <a:endParaRPr lang="en-US" sz="1400" b="1" kern="1200" dirty="0"/>
        </a:p>
      </dsp:txBody>
      <dsp:txXfrm>
        <a:off x="1256386" y="1107763"/>
        <a:ext cx="516020" cy="516020"/>
      </dsp:txXfrm>
    </dsp:sp>
    <dsp:sp modelId="{243D810B-73B0-47CC-8533-140C69960704}">
      <dsp:nvSpPr>
        <dsp:cNvPr id="0" name=""/>
        <dsp:cNvSpPr/>
      </dsp:nvSpPr>
      <dsp:spPr>
        <a:xfrm rot="14236364">
          <a:off x="2344224" y="1114770"/>
          <a:ext cx="412522" cy="3544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10800000">
        <a:off x="2426138" y="1230389"/>
        <a:ext cx="306185" cy="212674"/>
      </dsp:txXfrm>
    </dsp:sp>
    <dsp:sp modelId="{A8C76261-C57A-4E43-BDC8-27FDDE9E4974}">
      <dsp:nvSpPr>
        <dsp:cNvPr id="0" name=""/>
        <dsp:cNvSpPr/>
      </dsp:nvSpPr>
      <dsp:spPr>
        <a:xfrm>
          <a:off x="1771620" y="282945"/>
          <a:ext cx="729762" cy="7297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1400" b="1" kern="1200" dirty="0"/>
            <a:t>بقدونس</a:t>
          </a:r>
          <a:endParaRPr lang="en-US" sz="1400" b="1" kern="1200" dirty="0"/>
        </a:p>
      </dsp:txBody>
      <dsp:txXfrm>
        <a:off x="1878491" y="389816"/>
        <a:ext cx="516020" cy="51602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CD97E-B047-468D-945D-F28080365814}">
      <dsp:nvSpPr>
        <dsp:cNvPr id="0" name=""/>
        <dsp:cNvSpPr/>
      </dsp:nvSpPr>
      <dsp:spPr>
        <a:xfrm>
          <a:off x="1563131" y="1316405"/>
          <a:ext cx="1460324" cy="129666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2000" b="1" kern="1200" dirty="0">
              <a:solidFill>
                <a:schemeClr val="tx1"/>
              </a:solidFill>
              <a:latin typeface="Sakkal Majalla" pitchFamily="2" charset="-78"/>
              <a:cs typeface="Sakkal Majalla" pitchFamily="2" charset="-78"/>
            </a:rPr>
            <a:t>أطعمة تقلل امتصاص الحديد</a:t>
          </a:r>
          <a:endParaRPr lang="en-US" sz="2000" b="1" kern="1200" dirty="0">
            <a:solidFill>
              <a:schemeClr val="tx1"/>
            </a:solidFill>
            <a:latin typeface="Sakkal Majalla" pitchFamily="2" charset="-78"/>
            <a:cs typeface="Sakkal Majalla" pitchFamily="2" charset="-78"/>
          </a:endParaRPr>
        </a:p>
      </dsp:txBody>
      <dsp:txXfrm>
        <a:off x="1776990" y="1506296"/>
        <a:ext cx="1032606" cy="916878"/>
      </dsp:txXfrm>
    </dsp:sp>
    <dsp:sp modelId="{4A356B2F-0656-42E5-B0FA-070F7AA16D9E}">
      <dsp:nvSpPr>
        <dsp:cNvPr id="0" name=""/>
        <dsp:cNvSpPr/>
      </dsp:nvSpPr>
      <dsp:spPr>
        <a:xfrm rot="16163219">
          <a:off x="2209888" y="1003491"/>
          <a:ext cx="150000" cy="3513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10800000">
        <a:off x="2232629" y="1096265"/>
        <a:ext cx="105000" cy="210823"/>
      </dsp:txXfrm>
    </dsp:sp>
    <dsp:sp modelId="{D40C5E8B-F2B7-4A55-9423-5A6BE5559EDA}">
      <dsp:nvSpPr>
        <dsp:cNvPr id="0" name=""/>
        <dsp:cNvSpPr/>
      </dsp:nvSpPr>
      <dsp:spPr>
        <a:xfrm>
          <a:off x="1632400" y="0"/>
          <a:ext cx="1290799" cy="103345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2800" b="1" kern="1200" dirty="0">
              <a:solidFill>
                <a:schemeClr val="tx1"/>
              </a:solidFill>
              <a:latin typeface="Sakkal Majalla" pitchFamily="2" charset="-78"/>
              <a:cs typeface="Sakkal Majalla" pitchFamily="2" charset="-78"/>
            </a:rPr>
            <a:t>الشاي</a:t>
          </a:r>
          <a:endParaRPr lang="en-US" sz="1700" b="1" kern="1200" dirty="0">
            <a:solidFill>
              <a:schemeClr val="tx1"/>
            </a:solidFill>
            <a:latin typeface="Sakkal Majalla" pitchFamily="2" charset="-78"/>
            <a:cs typeface="Sakkal Majalla" pitchFamily="2" charset="-78"/>
          </a:endParaRPr>
        </a:p>
      </dsp:txBody>
      <dsp:txXfrm>
        <a:off x="1821433" y="151345"/>
        <a:ext cx="912733" cy="730760"/>
      </dsp:txXfrm>
    </dsp:sp>
    <dsp:sp modelId="{12FE3AF1-A64E-45F3-910D-A85D37977D3C}">
      <dsp:nvSpPr>
        <dsp:cNvPr id="0" name=""/>
        <dsp:cNvSpPr/>
      </dsp:nvSpPr>
      <dsp:spPr>
        <a:xfrm rot="1433340">
          <a:off x="3017152" y="2156004"/>
          <a:ext cx="209302" cy="3513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3019842" y="2213565"/>
        <a:ext cx="146511" cy="210823"/>
      </dsp:txXfrm>
    </dsp:sp>
    <dsp:sp modelId="{1A46DA54-BE45-4FDF-BBEF-5A778CF8CD32}">
      <dsp:nvSpPr>
        <dsp:cNvPr id="0" name=""/>
        <dsp:cNvSpPr/>
      </dsp:nvSpPr>
      <dsp:spPr>
        <a:xfrm>
          <a:off x="3235308" y="2139758"/>
          <a:ext cx="1239623" cy="1033450"/>
        </a:xfrm>
        <a:prstGeom prst="ellipse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2400" b="1" kern="1200" dirty="0">
              <a:solidFill>
                <a:schemeClr val="tx1"/>
              </a:solidFill>
              <a:latin typeface="Sakkal Majalla" pitchFamily="2" charset="-78"/>
              <a:cs typeface="Sakkal Majalla" pitchFamily="2" charset="-78"/>
            </a:rPr>
            <a:t>القهوة</a:t>
          </a:r>
          <a:endParaRPr lang="en-US" sz="2400" b="1" kern="1200" dirty="0">
            <a:solidFill>
              <a:schemeClr val="tx1"/>
            </a:solidFill>
            <a:latin typeface="Sakkal Majalla" pitchFamily="2" charset="-78"/>
            <a:cs typeface="Sakkal Majalla" pitchFamily="2" charset="-78"/>
          </a:endParaRPr>
        </a:p>
      </dsp:txBody>
      <dsp:txXfrm>
        <a:off x="3416847" y="2291103"/>
        <a:ext cx="876545" cy="730760"/>
      </dsp:txXfrm>
    </dsp:sp>
    <dsp:sp modelId="{8478600A-4735-43EA-9195-E13156711800}">
      <dsp:nvSpPr>
        <dsp:cNvPr id="0" name=""/>
        <dsp:cNvSpPr/>
      </dsp:nvSpPr>
      <dsp:spPr>
        <a:xfrm rot="9341905">
          <a:off x="1405280" y="2149891"/>
          <a:ext cx="177792" cy="3513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10800000">
        <a:off x="1456255" y="2209191"/>
        <a:ext cx="124454" cy="210823"/>
      </dsp:txXfrm>
    </dsp:sp>
    <dsp:sp modelId="{B4802511-4894-4462-A9BE-4C7A31B7176A}">
      <dsp:nvSpPr>
        <dsp:cNvPr id="0" name=""/>
        <dsp:cNvSpPr/>
      </dsp:nvSpPr>
      <dsp:spPr>
        <a:xfrm>
          <a:off x="0" y="2166552"/>
          <a:ext cx="1454043" cy="1010869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2400" b="1" kern="1200" dirty="0">
              <a:latin typeface="Sakkal Majalla" pitchFamily="2" charset="-78"/>
              <a:cs typeface="Sakkal Majalla" pitchFamily="2" charset="-78"/>
            </a:rPr>
            <a:t>المكسرات</a:t>
          </a:r>
          <a:endParaRPr lang="en-US" sz="2400" b="1" kern="1200" dirty="0">
            <a:latin typeface="Sakkal Majalla" pitchFamily="2" charset="-78"/>
            <a:cs typeface="Sakkal Majalla" pitchFamily="2" charset="-78"/>
          </a:endParaRPr>
        </a:p>
      </dsp:txBody>
      <dsp:txXfrm>
        <a:off x="212940" y="2314590"/>
        <a:ext cx="1028163" cy="71479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811D2-CC84-414C-B12E-90592AAE4858}">
      <dsp:nvSpPr>
        <dsp:cNvPr id="0" name=""/>
        <dsp:cNvSpPr/>
      </dsp:nvSpPr>
      <dsp:spPr>
        <a:xfrm>
          <a:off x="793497" y="-58490"/>
          <a:ext cx="3549279" cy="3549279"/>
        </a:xfrm>
        <a:prstGeom prst="circularArrow">
          <a:avLst>
            <a:gd name="adj1" fmla="val 4668"/>
            <a:gd name="adj2" fmla="val 272909"/>
            <a:gd name="adj3" fmla="val 13070413"/>
            <a:gd name="adj4" fmla="val 17870093"/>
            <a:gd name="adj5" fmla="val 4847"/>
          </a:avLst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99031112-4CF8-4CD8-897A-E3209E90F5C7}">
      <dsp:nvSpPr>
        <dsp:cNvPr id="0" name=""/>
        <dsp:cNvSpPr/>
      </dsp:nvSpPr>
      <dsp:spPr>
        <a:xfrm>
          <a:off x="1459625" y="116"/>
          <a:ext cx="2217024" cy="1108512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6000" kern="1200" dirty="0"/>
            <a:t>تخيل</a:t>
          </a:r>
          <a:endParaRPr lang="en-US" sz="6000" kern="1200" dirty="0"/>
        </a:p>
      </dsp:txBody>
      <dsp:txXfrm>
        <a:off x="1513738" y="54229"/>
        <a:ext cx="2108798" cy="1000286"/>
      </dsp:txXfrm>
    </dsp:sp>
    <dsp:sp modelId="{4C0B48D8-303F-49A3-B872-B50B21F00F43}">
      <dsp:nvSpPr>
        <dsp:cNvPr id="0" name=""/>
        <dsp:cNvSpPr/>
      </dsp:nvSpPr>
      <dsp:spPr>
        <a:xfrm>
          <a:off x="2734052" y="1274543"/>
          <a:ext cx="2217024" cy="1108512"/>
        </a:xfrm>
        <a:prstGeom prst="roundRect">
          <a:avLst/>
        </a:prstGeom>
        <a:gradFill rotWithShape="0">
          <a:gsLst>
            <a:gs pos="0">
              <a:schemeClr val="accent4">
                <a:hueOff val="3465231"/>
                <a:satOff val="-15989"/>
                <a:lumOff val="58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465231"/>
                <a:satOff val="-15989"/>
                <a:lumOff val="58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465231"/>
                <a:satOff val="-15989"/>
                <a:lumOff val="58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2000" b="1" kern="1200" dirty="0">
              <a:solidFill>
                <a:schemeClr val="tx1"/>
              </a:solidFill>
              <a:latin typeface="Sakkal Majalla" pitchFamily="2" charset="-78"/>
              <a:cs typeface="+mn-cs"/>
            </a:rPr>
            <a:t>الخلايا </a:t>
          </a:r>
          <a:r>
            <a:rPr lang="ar-BH" sz="2000" b="1" kern="1200" dirty="0">
              <a:solidFill>
                <a:schemeClr val="tx1"/>
              </a:solidFill>
              <a:latin typeface="Sakkal Majalla" pitchFamily="2" charset="-78"/>
              <a:cs typeface="+mn-cs"/>
            </a:rPr>
            <a:t>تقوم </a:t>
          </a:r>
          <a:r>
            <a:rPr lang="ar-EG" sz="2000" b="1" kern="1200" dirty="0">
              <a:solidFill>
                <a:schemeClr val="tx1"/>
              </a:solidFill>
              <a:latin typeface="Sakkal Majalla" pitchFamily="2" charset="-78"/>
              <a:cs typeface="+mn-cs"/>
            </a:rPr>
            <a:t>بسرقة الكالسيوم من العظام  والأسنان عند نقص الكالسيوم </a:t>
          </a:r>
          <a:r>
            <a:rPr lang="ar-BH" sz="2000" b="1" kern="1200" dirty="0">
              <a:solidFill>
                <a:schemeClr val="tx1"/>
              </a:solidFill>
              <a:latin typeface="Sakkal Majalla" pitchFamily="2" charset="-78"/>
              <a:cs typeface="+mn-cs"/>
            </a:rPr>
            <a:t>بالجسم</a:t>
          </a:r>
          <a:r>
            <a:rPr lang="ar-EG" sz="2000" b="1" kern="1200" dirty="0">
              <a:solidFill>
                <a:schemeClr val="tx1"/>
              </a:solidFill>
              <a:latin typeface="Sakkal Majalla" pitchFamily="2" charset="-78"/>
              <a:cs typeface="+mn-cs"/>
            </a:rPr>
            <a:t>.</a:t>
          </a:r>
          <a:r>
            <a:rPr lang="ar-EG" sz="1800" b="1" kern="1200" dirty="0">
              <a:solidFill>
                <a:schemeClr val="tx1"/>
              </a:solidFill>
              <a:latin typeface="Sakkal Majalla" pitchFamily="2" charset="-78"/>
              <a:cs typeface="+mn-cs"/>
            </a:rPr>
            <a:t> </a:t>
          </a:r>
          <a:endParaRPr lang="en-US" sz="1800" kern="1200" dirty="0">
            <a:solidFill>
              <a:schemeClr val="tx1"/>
            </a:solidFill>
            <a:cs typeface="+mn-cs"/>
          </a:endParaRPr>
        </a:p>
      </dsp:txBody>
      <dsp:txXfrm>
        <a:off x="2788165" y="1328656"/>
        <a:ext cx="2108798" cy="1000286"/>
      </dsp:txXfrm>
    </dsp:sp>
    <dsp:sp modelId="{D2034EB8-C782-4A61-91F9-02C5D43E720E}">
      <dsp:nvSpPr>
        <dsp:cNvPr id="0" name=""/>
        <dsp:cNvSpPr/>
      </dsp:nvSpPr>
      <dsp:spPr>
        <a:xfrm>
          <a:off x="1459625" y="2548970"/>
          <a:ext cx="2217024" cy="1108512"/>
        </a:xfrm>
        <a:prstGeom prst="roundRect">
          <a:avLst/>
        </a:prstGeom>
        <a:gradFill rotWithShape="0">
          <a:gsLst>
            <a:gs pos="0">
              <a:schemeClr val="accent4">
                <a:hueOff val="6930461"/>
                <a:satOff val="-31979"/>
                <a:lumOff val="1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930461"/>
                <a:satOff val="-31979"/>
                <a:lumOff val="1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930461"/>
                <a:satOff val="-31979"/>
                <a:lumOff val="1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2500" b="1" kern="1200" dirty="0">
              <a:solidFill>
                <a:schemeClr val="tx1"/>
              </a:solidFill>
              <a:latin typeface="Sakkal Majalla" pitchFamily="2" charset="-78"/>
              <a:cs typeface="Sakkal Majalla" pitchFamily="2" charset="-78"/>
            </a:rPr>
            <a:t>ضعف العظام ونخر في الأسنان .</a:t>
          </a:r>
          <a:endParaRPr lang="en-US" sz="2500" kern="1200" dirty="0">
            <a:solidFill>
              <a:schemeClr val="tx1"/>
            </a:solidFill>
            <a:latin typeface="Sakkal Majalla" pitchFamily="2" charset="-78"/>
            <a:cs typeface="Sakkal Majalla" pitchFamily="2" charset="-78"/>
          </a:endParaRPr>
        </a:p>
      </dsp:txBody>
      <dsp:txXfrm>
        <a:off x="1513738" y="2603083"/>
        <a:ext cx="2108798" cy="1000286"/>
      </dsp:txXfrm>
    </dsp:sp>
    <dsp:sp modelId="{9FECFF6D-AC2C-4888-9012-A63391FDA85F}">
      <dsp:nvSpPr>
        <dsp:cNvPr id="0" name=""/>
        <dsp:cNvSpPr/>
      </dsp:nvSpPr>
      <dsp:spPr>
        <a:xfrm>
          <a:off x="185197" y="1274543"/>
          <a:ext cx="2217024" cy="1108512"/>
        </a:xfrm>
        <a:prstGeom prst="round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2500" b="1" kern="1200" dirty="0"/>
            <a:t>ماذا سيحدث للجسم؟</a:t>
          </a:r>
          <a:endParaRPr lang="en-US" sz="2500" b="1" kern="1200" dirty="0"/>
        </a:p>
      </dsp:txBody>
      <dsp:txXfrm>
        <a:off x="239310" y="1328656"/>
        <a:ext cx="2108798" cy="100028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4080BA-84E3-42B0-AE91-A692F0454DD9}">
      <dsp:nvSpPr>
        <dsp:cNvPr id="0" name=""/>
        <dsp:cNvSpPr/>
      </dsp:nvSpPr>
      <dsp:spPr>
        <a:xfrm>
          <a:off x="1913170" y="1444293"/>
          <a:ext cx="1171328" cy="13320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2400" b="1" kern="1200" dirty="0"/>
            <a:t>أعراض نقص الحديد</a:t>
          </a:r>
          <a:endParaRPr lang="en-US" sz="2400" b="1" kern="1200" dirty="0"/>
        </a:p>
      </dsp:txBody>
      <dsp:txXfrm>
        <a:off x="2084707" y="1639367"/>
        <a:ext cx="828254" cy="941898"/>
      </dsp:txXfrm>
    </dsp:sp>
    <dsp:sp modelId="{F218407C-15A4-4BE0-9800-9DCEA9BC7B13}">
      <dsp:nvSpPr>
        <dsp:cNvPr id="0" name=""/>
        <dsp:cNvSpPr/>
      </dsp:nvSpPr>
      <dsp:spPr>
        <a:xfrm rot="16200000">
          <a:off x="2395869" y="1056722"/>
          <a:ext cx="205929" cy="3982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2426759" y="1167262"/>
        <a:ext cx="144150" cy="238951"/>
      </dsp:txXfrm>
    </dsp:sp>
    <dsp:sp modelId="{BEE22C96-CC00-41A2-8947-C4EC186892AC}">
      <dsp:nvSpPr>
        <dsp:cNvPr id="0" name=""/>
        <dsp:cNvSpPr/>
      </dsp:nvSpPr>
      <dsp:spPr>
        <a:xfrm>
          <a:off x="1971736" y="1551"/>
          <a:ext cx="1054195" cy="105419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2400" b="1" kern="1200" dirty="0"/>
            <a:t>التعب</a:t>
          </a:r>
          <a:endParaRPr lang="en-US" sz="2400" b="1" kern="1200" dirty="0"/>
        </a:p>
      </dsp:txBody>
      <dsp:txXfrm>
        <a:off x="2126119" y="155934"/>
        <a:ext cx="745429" cy="745429"/>
      </dsp:txXfrm>
    </dsp:sp>
    <dsp:sp modelId="{2B02546B-3DDC-4A81-9EFA-FB75A19F7691}">
      <dsp:nvSpPr>
        <dsp:cNvPr id="0" name=""/>
        <dsp:cNvSpPr/>
      </dsp:nvSpPr>
      <dsp:spPr>
        <a:xfrm rot="19285714">
          <a:off x="3028732" y="1395362"/>
          <a:ext cx="233862" cy="3982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3036385" y="1496884"/>
        <a:ext cx="163703" cy="238951"/>
      </dsp:txXfrm>
    </dsp:sp>
    <dsp:sp modelId="{23AF2648-D1A6-4ADE-A5C0-98F43BDFF836}">
      <dsp:nvSpPr>
        <dsp:cNvPr id="0" name=""/>
        <dsp:cNvSpPr/>
      </dsp:nvSpPr>
      <dsp:spPr>
        <a:xfrm>
          <a:off x="3208334" y="597065"/>
          <a:ext cx="1054195" cy="105419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1800" b="1" kern="1200" dirty="0"/>
            <a:t>اصفرار الوجه والعين</a:t>
          </a:r>
          <a:endParaRPr lang="en-US" sz="1800" b="1" kern="1200" dirty="0"/>
        </a:p>
      </dsp:txBody>
      <dsp:txXfrm>
        <a:off x="3362717" y="751448"/>
        <a:ext cx="745429" cy="745429"/>
      </dsp:txXfrm>
    </dsp:sp>
    <dsp:sp modelId="{B4F1BA24-4D7C-438F-83BB-92603A14656D}">
      <dsp:nvSpPr>
        <dsp:cNvPr id="0" name=""/>
        <dsp:cNvSpPr/>
      </dsp:nvSpPr>
      <dsp:spPr>
        <a:xfrm rot="771429">
          <a:off x="3169815" y="2092499"/>
          <a:ext cx="246762" cy="3982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3170743" y="2163912"/>
        <a:ext cx="172733" cy="238951"/>
      </dsp:txXfrm>
    </dsp:sp>
    <dsp:sp modelId="{E18AEE01-13AF-409B-A2F6-3DFDCAC63323}">
      <dsp:nvSpPr>
        <dsp:cNvPr id="0" name=""/>
        <dsp:cNvSpPr/>
      </dsp:nvSpPr>
      <dsp:spPr>
        <a:xfrm>
          <a:off x="3513748" y="1935173"/>
          <a:ext cx="1054195" cy="105419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2000" b="1" kern="1200" dirty="0"/>
            <a:t>الإغماء</a:t>
          </a:r>
          <a:endParaRPr lang="en-US" sz="1500" b="1" kern="1200" dirty="0"/>
        </a:p>
      </dsp:txBody>
      <dsp:txXfrm>
        <a:off x="3668131" y="2089556"/>
        <a:ext cx="745429" cy="745429"/>
      </dsp:txXfrm>
    </dsp:sp>
    <dsp:sp modelId="{2015ED69-2C32-4C93-AD4A-FC95D6EF7ADA}">
      <dsp:nvSpPr>
        <dsp:cNvPr id="0" name=""/>
        <dsp:cNvSpPr/>
      </dsp:nvSpPr>
      <dsp:spPr>
        <a:xfrm rot="3857143">
          <a:off x="2757985" y="2672848"/>
          <a:ext cx="215287" cy="3982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2776267" y="2723403"/>
        <a:ext cx="150701" cy="238951"/>
      </dsp:txXfrm>
    </dsp:sp>
    <dsp:sp modelId="{1658A205-C057-4146-8386-A20B29643AC9}">
      <dsp:nvSpPr>
        <dsp:cNvPr id="0" name=""/>
        <dsp:cNvSpPr/>
      </dsp:nvSpPr>
      <dsp:spPr>
        <a:xfrm>
          <a:off x="2657996" y="3008252"/>
          <a:ext cx="1054195" cy="105419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2000" b="1" kern="1200" dirty="0"/>
            <a:t>تساقط الشعر</a:t>
          </a:r>
          <a:endParaRPr lang="en-US" sz="2000" b="1" kern="1200" dirty="0"/>
        </a:p>
      </dsp:txBody>
      <dsp:txXfrm>
        <a:off x="2812379" y="3162635"/>
        <a:ext cx="745429" cy="745429"/>
      </dsp:txXfrm>
    </dsp:sp>
    <dsp:sp modelId="{116E7C61-10BF-4BE3-A23C-7587D88F83F6}">
      <dsp:nvSpPr>
        <dsp:cNvPr id="0" name=""/>
        <dsp:cNvSpPr/>
      </dsp:nvSpPr>
      <dsp:spPr>
        <a:xfrm rot="6942857">
          <a:off x="2024396" y="2672848"/>
          <a:ext cx="215287" cy="3982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10800000">
        <a:off x="2070700" y="2723403"/>
        <a:ext cx="150701" cy="238951"/>
      </dsp:txXfrm>
    </dsp:sp>
    <dsp:sp modelId="{345B3FFF-16DC-4DD7-A9F9-2808A0AAAFD1}">
      <dsp:nvSpPr>
        <dsp:cNvPr id="0" name=""/>
        <dsp:cNvSpPr/>
      </dsp:nvSpPr>
      <dsp:spPr>
        <a:xfrm>
          <a:off x="1285476" y="3008252"/>
          <a:ext cx="1054195" cy="105419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2400" b="1" kern="1200" dirty="0"/>
            <a:t>تشقق الأظافر</a:t>
          </a:r>
          <a:endParaRPr lang="en-US" sz="2400" b="1" kern="1200" dirty="0"/>
        </a:p>
      </dsp:txBody>
      <dsp:txXfrm>
        <a:off x="1439859" y="3162635"/>
        <a:ext cx="745429" cy="745429"/>
      </dsp:txXfrm>
    </dsp:sp>
    <dsp:sp modelId="{B8C2AF6F-2E5C-4CE8-8E64-5E51227FCD9A}">
      <dsp:nvSpPr>
        <dsp:cNvPr id="0" name=""/>
        <dsp:cNvSpPr/>
      </dsp:nvSpPr>
      <dsp:spPr>
        <a:xfrm rot="10028571">
          <a:off x="1581090" y="2092499"/>
          <a:ext cx="246762" cy="3982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10800000">
        <a:off x="1654191" y="2163912"/>
        <a:ext cx="172733" cy="238951"/>
      </dsp:txXfrm>
    </dsp:sp>
    <dsp:sp modelId="{9D5EED54-A799-4803-8EB9-2098A04161D2}">
      <dsp:nvSpPr>
        <dsp:cNvPr id="0" name=""/>
        <dsp:cNvSpPr/>
      </dsp:nvSpPr>
      <dsp:spPr>
        <a:xfrm>
          <a:off x="429724" y="1935173"/>
          <a:ext cx="1054195" cy="105419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2000" b="1" kern="1200" dirty="0"/>
            <a:t>عدم التركيز</a:t>
          </a:r>
          <a:endParaRPr lang="en-US" sz="2000" b="1" kern="1200" dirty="0"/>
        </a:p>
      </dsp:txBody>
      <dsp:txXfrm>
        <a:off x="584107" y="2089556"/>
        <a:ext cx="745429" cy="745429"/>
      </dsp:txXfrm>
    </dsp:sp>
    <dsp:sp modelId="{C003D943-ACA6-4165-90EC-F241E904967D}">
      <dsp:nvSpPr>
        <dsp:cNvPr id="0" name=""/>
        <dsp:cNvSpPr/>
      </dsp:nvSpPr>
      <dsp:spPr>
        <a:xfrm rot="13114286">
          <a:off x="1735073" y="1395362"/>
          <a:ext cx="233862" cy="3982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10800000">
        <a:off x="1797579" y="1496884"/>
        <a:ext cx="163703" cy="238951"/>
      </dsp:txXfrm>
    </dsp:sp>
    <dsp:sp modelId="{9E545383-5FB9-48B6-942A-E22B4D3CD9FC}">
      <dsp:nvSpPr>
        <dsp:cNvPr id="0" name=""/>
        <dsp:cNvSpPr/>
      </dsp:nvSpPr>
      <dsp:spPr>
        <a:xfrm>
          <a:off x="735139" y="597065"/>
          <a:ext cx="1054195" cy="105419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1500" b="1" kern="1200" dirty="0"/>
            <a:t>انقطاع في النفس عند القيام بجهد</a:t>
          </a:r>
          <a:endParaRPr lang="en-US" sz="1500" b="1" kern="1200" dirty="0"/>
        </a:p>
      </dsp:txBody>
      <dsp:txXfrm>
        <a:off x="889522" y="751448"/>
        <a:ext cx="745429" cy="7454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106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101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101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106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106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106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B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2B56CCA-B143-427A-B38B-37974AD0B821}" type="datetimeFigureOut">
              <a:rPr lang="ar-BH" smtClean="0"/>
              <a:pPr/>
              <a:t>30/03/1446</a:t>
            </a:fld>
            <a:endParaRPr lang="ar-B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2150" y="1143000"/>
            <a:ext cx="5473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B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D374C2A-7266-45F6-BBFD-13AF8E26F4E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023999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14288" y="731838"/>
            <a:ext cx="6497637" cy="36623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52411" y="4637857"/>
            <a:ext cx="5219286" cy="4393759"/>
          </a:xfrm>
          <a:prstGeom prst="rect">
            <a:avLst/>
          </a:prstGeom>
        </p:spPr>
        <p:txBody>
          <a:bodyPr wrap="square" lIns="89715" tIns="89715" rIns="89715" bIns="8971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37623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1222" y="1122363"/>
            <a:ext cx="9127331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1222" y="3602038"/>
            <a:ext cx="9127331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EFB3F-5948-466A-BFD6-49A24E89042F}" type="datetimeFigureOut">
              <a:rPr lang="ar-BH" smtClean="0"/>
              <a:pPr/>
              <a:t>30/03/1446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C752-ADF4-4503-AC23-B4936E1F400B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35013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EFB3F-5948-466A-BFD6-49A24E89042F}" type="datetimeFigureOut">
              <a:rPr lang="ar-BH" smtClean="0"/>
              <a:pPr/>
              <a:t>30/03/1446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C752-ADF4-4503-AC23-B4936E1F400B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59781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8997" y="365125"/>
            <a:ext cx="262410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674" y="365125"/>
            <a:ext cx="7720201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EFB3F-5948-466A-BFD6-49A24E89042F}" type="datetimeFigureOut">
              <a:rPr lang="ar-BH" smtClean="0"/>
              <a:pPr/>
              <a:t>30/03/1446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C752-ADF4-4503-AC23-B4936E1F400B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37230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1083721" y="523433"/>
            <a:ext cx="6998419" cy="10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1083721" y="2050651"/>
            <a:ext cx="4496189" cy="3632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▰"/>
              <a:defRPr sz="2667"/>
            </a:lvl1pPr>
            <a:lvl2pPr marL="1219170" lvl="1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2pPr>
            <a:lvl3pPr marL="1828754" lvl="2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3pPr>
            <a:lvl4pPr marL="2438339" lvl="3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4pPr>
            <a:lvl5pPr marL="3047924" lvl="4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5pPr>
            <a:lvl6pPr marL="3657509" lvl="5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6pPr>
            <a:lvl7pPr marL="4267093" lvl="6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7pPr>
            <a:lvl8pPr marL="4876678" lvl="7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8pPr>
            <a:lvl9pPr marL="5486263" lvl="8" indent="-474121">
              <a:spcBef>
                <a:spcPts val="1333"/>
              </a:spcBef>
              <a:spcAft>
                <a:spcPts val="1333"/>
              </a:spcAft>
              <a:buSzPts val="2000"/>
              <a:buChar char="▻"/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5850812" y="2050651"/>
            <a:ext cx="4496189" cy="3632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▰"/>
              <a:defRPr sz="2667"/>
            </a:lvl1pPr>
            <a:lvl2pPr marL="1219170" lvl="1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2pPr>
            <a:lvl3pPr marL="1828754" lvl="2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3pPr>
            <a:lvl4pPr marL="2438339" lvl="3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4pPr>
            <a:lvl5pPr marL="3047924" lvl="4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5pPr>
            <a:lvl6pPr marL="3657509" lvl="5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6pPr>
            <a:lvl7pPr marL="4267093" lvl="6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7pPr>
            <a:lvl8pPr marL="4876678" lvl="7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8pPr>
            <a:lvl9pPr marL="5486263" lvl="8" indent="-474121">
              <a:spcBef>
                <a:spcPts val="1333"/>
              </a:spcBef>
              <a:spcAft>
                <a:spcPts val="1333"/>
              </a:spcAft>
              <a:buSzPts val="2000"/>
              <a:buChar char="▻"/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10138817" y="6182000"/>
            <a:ext cx="1979585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rtl="0"/>
            <a:fld id="{00000000-1234-1234-1234-123412341234}" type="slidenum">
              <a:rPr lang="en" smtClean="0"/>
              <a:pPr algn="r" rtl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0852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EFB3F-5948-466A-BFD6-49A24E89042F}" type="datetimeFigureOut">
              <a:rPr lang="ar-BH" smtClean="0"/>
              <a:pPr/>
              <a:t>30/03/1446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C752-ADF4-4503-AC23-B4936E1F400B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96842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334" y="1709742"/>
            <a:ext cx="10496431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0334" y="4589467"/>
            <a:ext cx="10496431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EFB3F-5948-466A-BFD6-49A24E89042F}" type="datetimeFigureOut">
              <a:rPr lang="ar-BH" smtClean="0"/>
              <a:pPr/>
              <a:t>30/03/1446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C752-ADF4-4503-AC23-B4936E1F400B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68066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672" y="1825625"/>
            <a:ext cx="517215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0949" y="1825625"/>
            <a:ext cx="517215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EFB3F-5948-466A-BFD6-49A24E89042F}" type="datetimeFigureOut">
              <a:rPr lang="ar-BH" smtClean="0"/>
              <a:pPr/>
              <a:t>30/03/1446</a:t>
            </a:fld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C752-ADF4-4503-AC23-B4936E1F400B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72010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57" y="365129"/>
            <a:ext cx="1049643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59" y="1681163"/>
            <a:ext cx="5148384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59" y="2505075"/>
            <a:ext cx="51483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0951" y="1681163"/>
            <a:ext cx="5173739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0951" y="2505075"/>
            <a:ext cx="517373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EFB3F-5948-466A-BFD6-49A24E89042F}" type="datetimeFigureOut">
              <a:rPr lang="ar-BH" smtClean="0"/>
              <a:pPr/>
              <a:t>30/03/1446</a:t>
            </a:fld>
            <a:endParaRPr lang="ar-B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C752-ADF4-4503-AC23-B4936E1F400B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412973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EFB3F-5948-466A-BFD6-49A24E89042F}" type="datetimeFigureOut">
              <a:rPr lang="ar-BH" smtClean="0"/>
              <a:pPr/>
              <a:t>30/03/1446</a:t>
            </a:fld>
            <a:endParaRPr lang="ar-B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C752-ADF4-4503-AC23-B4936E1F400B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67155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EFB3F-5948-466A-BFD6-49A24E89042F}" type="datetimeFigureOut">
              <a:rPr lang="ar-BH" smtClean="0"/>
              <a:pPr/>
              <a:t>30/03/1446</a:t>
            </a:fld>
            <a:endParaRPr lang="ar-B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C752-ADF4-4503-AC23-B4936E1F400B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83274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57" y="457200"/>
            <a:ext cx="392506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739" y="987429"/>
            <a:ext cx="6160949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57" y="2057400"/>
            <a:ext cx="3925069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EFB3F-5948-466A-BFD6-49A24E89042F}" type="datetimeFigureOut">
              <a:rPr lang="ar-BH" smtClean="0"/>
              <a:pPr/>
              <a:t>30/03/1446</a:t>
            </a:fld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C752-ADF4-4503-AC23-B4936E1F400B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71145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57" y="457200"/>
            <a:ext cx="392506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3739" y="987429"/>
            <a:ext cx="6160949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57" y="2057400"/>
            <a:ext cx="3925069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EFB3F-5948-466A-BFD6-49A24E89042F}" type="datetimeFigureOut">
              <a:rPr lang="ar-BH" smtClean="0"/>
              <a:pPr/>
              <a:t>30/03/1446</a:t>
            </a:fld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C752-ADF4-4503-AC23-B4936E1F400B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50654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image" Target="../media/image1.png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672" y="365129"/>
            <a:ext cx="104964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672" y="1825625"/>
            <a:ext cx="104964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672" y="6356354"/>
            <a:ext cx="27381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EFB3F-5948-466A-BFD6-49A24E89042F}" type="datetimeFigureOut">
              <a:rPr lang="ar-BH" smtClean="0"/>
              <a:pPr/>
              <a:t>30/03/1446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1238" y="6356354"/>
            <a:ext cx="41072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4904" y="6356354"/>
            <a:ext cx="27381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EC752-ADF4-4503-AC23-B4936E1F400B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055202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6.png" /><Relationship Id="rId5" Type="http://schemas.openxmlformats.org/officeDocument/2006/relationships/image" Target="../media/image5.png" /><Relationship Id="rId4" Type="http://schemas.openxmlformats.org/officeDocument/2006/relationships/image" Target="../media/image4.png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 /><Relationship Id="rId13" Type="http://schemas.openxmlformats.org/officeDocument/2006/relationships/image" Target="../media/image40.gif" /><Relationship Id="rId3" Type="http://schemas.openxmlformats.org/officeDocument/2006/relationships/diagramLayout" Target="../diagrams/layout8.xml" /><Relationship Id="rId7" Type="http://schemas.openxmlformats.org/officeDocument/2006/relationships/diagramData" Target="../diagrams/data9.xml" /><Relationship Id="rId12" Type="http://schemas.openxmlformats.org/officeDocument/2006/relationships/image" Target="../media/image39.png" /><Relationship Id="rId2" Type="http://schemas.openxmlformats.org/officeDocument/2006/relationships/diagramData" Target="../diagrams/data8.xml" /><Relationship Id="rId1" Type="http://schemas.openxmlformats.org/officeDocument/2006/relationships/slideLayout" Target="../slideLayouts/slideLayout7.xml" /><Relationship Id="rId6" Type="http://schemas.microsoft.com/office/2007/relationships/diagramDrawing" Target="../diagrams/drawing8.xml" /><Relationship Id="rId11" Type="http://schemas.microsoft.com/office/2007/relationships/diagramDrawing" Target="../diagrams/drawing9.xml" /><Relationship Id="rId5" Type="http://schemas.openxmlformats.org/officeDocument/2006/relationships/diagramColors" Target="../diagrams/colors8.xml" /><Relationship Id="rId10" Type="http://schemas.openxmlformats.org/officeDocument/2006/relationships/diagramColors" Target="../diagrams/colors9.xml" /><Relationship Id="rId4" Type="http://schemas.openxmlformats.org/officeDocument/2006/relationships/diagramQuickStyle" Target="../diagrams/quickStyle8.xml" /><Relationship Id="rId9" Type="http://schemas.openxmlformats.org/officeDocument/2006/relationships/diagramQuickStyle" Target="../diagrams/quickStyle9.xml" 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 /><Relationship Id="rId3" Type="http://schemas.openxmlformats.org/officeDocument/2006/relationships/image" Target="../media/image42.png" /><Relationship Id="rId7" Type="http://schemas.openxmlformats.org/officeDocument/2006/relationships/diagramQuickStyle" Target="../diagrams/quickStyle10.xml" /><Relationship Id="rId2" Type="http://schemas.openxmlformats.org/officeDocument/2006/relationships/image" Target="../media/image41.png" /><Relationship Id="rId1" Type="http://schemas.openxmlformats.org/officeDocument/2006/relationships/slideLayout" Target="../slideLayouts/slideLayout12.xml" /><Relationship Id="rId6" Type="http://schemas.openxmlformats.org/officeDocument/2006/relationships/diagramLayout" Target="../diagrams/layout10.xml" /><Relationship Id="rId5" Type="http://schemas.openxmlformats.org/officeDocument/2006/relationships/diagramData" Target="../diagrams/data10.xml" /><Relationship Id="rId10" Type="http://schemas.openxmlformats.org/officeDocument/2006/relationships/image" Target="../media/image40.gif" /><Relationship Id="rId4" Type="http://schemas.microsoft.com/office/2007/relationships/hdphoto" Target="../media/hdphoto6.wdp" /><Relationship Id="rId9" Type="http://schemas.microsoft.com/office/2007/relationships/diagramDrawing" Target="../diagrams/drawing10.xml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12.xml" 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 /><Relationship Id="rId13" Type="http://schemas.microsoft.com/office/2007/relationships/diagramDrawing" Target="../diagrams/drawing2.xml" /><Relationship Id="rId3" Type="http://schemas.microsoft.com/office/2007/relationships/hdphoto" Target="../media/hdphoto1.wdp" /><Relationship Id="rId7" Type="http://schemas.openxmlformats.org/officeDocument/2006/relationships/diagramColors" Target="../diagrams/colors1.xml" /><Relationship Id="rId12" Type="http://schemas.openxmlformats.org/officeDocument/2006/relationships/diagramColors" Target="../diagrams/colors2.xml" /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7.xml" /><Relationship Id="rId6" Type="http://schemas.openxmlformats.org/officeDocument/2006/relationships/diagramQuickStyle" Target="../diagrams/quickStyle1.xml" /><Relationship Id="rId11" Type="http://schemas.openxmlformats.org/officeDocument/2006/relationships/diagramQuickStyle" Target="../diagrams/quickStyle2.xml" /><Relationship Id="rId5" Type="http://schemas.openxmlformats.org/officeDocument/2006/relationships/diagramLayout" Target="../diagrams/layout1.xml" /><Relationship Id="rId15" Type="http://schemas.openxmlformats.org/officeDocument/2006/relationships/image" Target="../media/image12.png" /><Relationship Id="rId10" Type="http://schemas.openxmlformats.org/officeDocument/2006/relationships/diagramLayout" Target="../diagrams/layout2.xml" /><Relationship Id="rId4" Type="http://schemas.openxmlformats.org/officeDocument/2006/relationships/diagramData" Target="../diagrams/data1.xml" /><Relationship Id="rId9" Type="http://schemas.openxmlformats.org/officeDocument/2006/relationships/diagramData" Target="../diagrams/data2.xml" /><Relationship Id="rId14" Type="http://schemas.openxmlformats.org/officeDocument/2006/relationships/image" Target="../media/image11.jpe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 /><Relationship Id="rId7" Type="http://schemas.openxmlformats.org/officeDocument/2006/relationships/image" Target="../media/image13.emf" /><Relationship Id="rId2" Type="http://schemas.openxmlformats.org/officeDocument/2006/relationships/diagramData" Target="../diagrams/data3.xml" /><Relationship Id="rId1" Type="http://schemas.openxmlformats.org/officeDocument/2006/relationships/slideLayout" Target="../slideLayouts/slideLayout7.xml" /><Relationship Id="rId6" Type="http://schemas.microsoft.com/office/2007/relationships/diagramDrawing" Target="../diagrams/drawing3.xml" /><Relationship Id="rId5" Type="http://schemas.openxmlformats.org/officeDocument/2006/relationships/diagramColors" Target="../diagrams/colors3.xml" /><Relationship Id="rId4" Type="http://schemas.openxmlformats.org/officeDocument/2006/relationships/diagramQuickStyle" Target="../diagrams/quickStyle3.xml" 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 /><Relationship Id="rId3" Type="http://schemas.openxmlformats.org/officeDocument/2006/relationships/image" Target="../media/image15.png" /><Relationship Id="rId7" Type="http://schemas.openxmlformats.org/officeDocument/2006/relationships/image" Target="../media/image18.png" /><Relationship Id="rId12" Type="http://schemas.microsoft.com/office/2007/relationships/hdphoto" Target="../media/hdphoto5.wdp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7.xml" /><Relationship Id="rId6" Type="http://schemas.microsoft.com/office/2007/relationships/hdphoto" Target="../media/hdphoto2.wdp" /><Relationship Id="rId11" Type="http://schemas.openxmlformats.org/officeDocument/2006/relationships/image" Target="../media/image20.png" /><Relationship Id="rId5" Type="http://schemas.openxmlformats.org/officeDocument/2006/relationships/image" Target="../media/image17.png" /><Relationship Id="rId10" Type="http://schemas.microsoft.com/office/2007/relationships/hdphoto" Target="../media/hdphoto4.wdp" /><Relationship Id="rId4" Type="http://schemas.openxmlformats.org/officeDocument/2006/relationships/image" Target="../media/image16.jpeg" /><Relationship Id="rId9" Type="http://schemas.openxmlformats.org/officeDocument/2006/relationships/image" Target="../media/image19.png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12.xml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 /><Relationship Id="rId13" Type="http://schemas.openxmlformats.org/officeDocument/2006/relationships/image" Target="../media/image18.png" /><Relationship Id="rId18" Type="http://schemas.microsoft.com/office/2007/relationships/hdphoto" Target="../media/hdphoto5.wdp" /><Relationship Id="rId26" Type="http://schemas.openxmlformats.org/officeDocument/2006/relationships/image" Target="../media/image27.jpeg" /><Relationship Id="rId3" Type="http://schemas.openxmlformats.org/officeDocument/2006/relationships/image" Target="../media/image23.wmf" /><Relationship Id="rId21" Type="http://schemas.openxmlformats.org/officeDocument/2006/relationships/diagramData" Target="../diagrams/data5.xml" /><Relationship Id="rId7" Type="http://schemas.openxmlformats.org/officeDocument/2006/relationships/diagramQuickStyle" Target="../diagrams/quickStyle4.xml" /><Relationship Id="rId12" Type="http://schemas.microsoft.com/office/2007/relationships/hdphoto" Target="../media/hdphoto2.wdp" /><Relationship Id="rId17" Type="http://schemas.openxmlformats.org/officeDocument/2006/relationships/image" Target="../media/image20.png" /><Relationship Id="rId25" Type="http://schemas.microsoft.com/office/2007/relationships/diagramDrawing" Target="../diagrams/drawing5.xml" /><Relationship Id="rId2" Type="http://schemas.openxmlformats.org/officeDocument/2006/relationships/image" Target="../media/image22.jpeg" /><Relationship Id="rId16" Type="http://schemas.microsoft.com/office/2007/relationships/hdphoto" Target="../media/hdphoto4.wdp" /><Relationship Id="rId20" Type="http://schemas.openxmlformats.org/officeDocument/2006/relationships/image" Target="../media/image26.jpeg" /><Relationship Id="rId29" Type="http://schemas.openxmlformats.org/officeDocument/2006/relationships/image" Target="../media/image30.jpeg" /><Relationship Id="rId1" Type="http://schemas.openxmlformats.org/officeDocument/2006/relationships/slideLayout" Target="../slideLayouts/slideLayout7.xml" /><Relationship Id="rId6" Type="http://schemas.openxmlformats.org/officeDocument/2006/relationships/diagramLayout" Target="../diagrams/layout4.xml" /><Relationship Id="rId11" Type="http://schemas.openxmlformats.org/officeDocument/2006/relationships/image" Target="../media/image17.png" /><Relationship Id="rId24" Type="http://schemas.openxmlformats.org/officeDocument/2006/relationships/diagramColors" Target="../diagrams/colors5.xml" /><Relationship Id="rId5" Type="http://schemas.openxmlformats.org/officeDocument/2006/relationships/diagramData" Target="../diagrams/data4.xml" /><Relationship Id="rId15" Type="http://schemas.openxmlformats.org/officeDocument/2006/relationships/image" Target="../media/image19.png" /><Relationship Id="rId23" Type="http://schemas.openxmlformats.org/officeDocument/2006/relationships/diagramQuickStyle" Target="../diagrams/quickStyle5.xml" /><Relationship Id="rId28" Type="http://schemas.openxmlformats.org/officeDocument/2006/relationships/image" Target="../media/image29.jpeg" /><Relationship Id="rId10" Type="http://schemas.openxmlformats.org/officeDocument/2006/relationships/image" Target="../media/image16.jpeg" /><Relationship Id="rId19" Type="http://schemas.openxmlformats.org/officeDocument/2006/relationships/image" Target="../media/image25.jpeg" /><Relationship Id="rId31" Type="http://schemas.openxmlformats.org/officeDocument/2006/relationships/image" Target="../media/image32.jpeg" /><Relationship Id="rId4" Type="http://schemas.openxmlformats.org/officeDocument/2006/relationships/image" Target="../media/image24.jpeg" /><Relationship Id="rId9" Type="http://schemas.microsoft.com/office/2007/relationships/diagramDrawing" Target="../diagrams/drawing4.xml" /><Relationship Id="rId14" Type="http://schemas.microsoft.com/office/2007/relationships/hdphoto" Target="../media/hdphoto3.wdp" /><Relationship Id="rId22" Type="http://schemas.openxmlformats.org/officeDocument/2006/relationships/diagramLayout" Target="../diagrams/layout5.xml" /><Relationship Id="rId27" Type="http://schemas.openxmlformats.org/officeDocument/2006/relationships/image" Target="../media/image28.jpeg" /><Relationship Id="rId30" Type="http://schemas.openxmlformats.org/officeDocument/2006/relationships/image" Target="../media/image31.png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 /><Relationship Id="rId13" Type="http://schemas.openxmlformats.org/officeDocument/2006/relationships/diagramColors" Target="../diagrams/colors7.xml" /><Relationship Id="rId3" Type="http://schemas.openxmlformats.org/officeDocument/2006/relationships/diagramLayout" Target="../diagrams/layout6.xml" /><Relationship Id="rId7" Type="http://schemas.openxmlformats.org/officeDocument/2006/relationships/image" Target="../media/image33.png" /><Relationship Id="rId12" Type="http://schemas.openxmlformats.org/officeDocument/2006/relationships/diagramQuickStyle" Target="../diagrams/quickStyle7.xml" /><Relationship Id="rId17" Type="http://schemas.openxmlformats.org/officeDocument/2006/relationships/image" Target="../media/image38.png" /><Relationship Id="rId2" Type="http://schemas.openxmlformats.org/officeDocument/2006/relationships/diagramData" Target="../diagrams/data6.xml" /><Relationship Id="rId16" Type="http://schemas.openxmlformats.org/officeDocument/2006/relationships/image" Target="../media/image37.png" /><Relationship Id="rId1" Type="http://schemas.openxmlformats.org/officeDocument/2006/relationships/slideLayout" Target="../slideLayouts/slideLayout7.xml" /><Relationship Id="rId6" Type="http://schemas.microsoft.com/office/2007/relationships/diagramDrawing" Target="../diagrams/drawing6.xml" /><Relationship Id="rId11" Type="http://schemas.openxmlformats.org/officeDocument/2006/relationships/diagramLayout" Target="../diagrams/layout7.xml" /><Relationship Id="rId5" Type="http://schemas.openxmlformats.org/officeDocument/2006/relationships/diagramColors" Target="../diagrams/colors6.xml" /><Relationship Id="rId15" Type="http://schemas.openxmlformats.org/officeDocument/2006/relationships/image" Target="../media/image36.jpeg" /><Relationship Id="rId10" Type="http://schemas.openxmlformats.org/officeDocument/2006/relationships/diagramData" Target="../diagrams/data7.xml" /><Relationship Id="rId4" Type="http://schemas.openxmlformats.org/officeDocument/2006/relationships/diagramQuickStyle" Target="../diagrams/quickStyle6.xml" /><Relationship Id="rId9" Type="http://schemas.openxmlformats.org/officeDocument/2006/relationships/image" Target="../media/image35.png" /><Relationship Id="rId14" Type="http://schemas.microsoft.com/office/2007/relationships/diagramDrawing" Target="../diagrams/drawing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5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117" y="0"/>
            <a:ext cx="5514429" cy="2049692"/>
          </a:xfrm>
          <a:prstGeom prst="rect">
            <a:avLst/>
          </a:prstGeom>
        </p:spPr>
      </p:pic>
      <p:sp>
        <p:nvSpPr>
          <p:cNvPr id="7" name="Google Shape;223;p14"/>
          <p:cNvSpPr txBox="1">
            <a:spLocks noGrp="1"/>
          </p:cNvSpPr>
          <p:nvPr>
            <p:ph type="sldNum" sz="quarter" idx="12"/>
          </p:nvPr>
        </p:nvSpPr>
        <p:spPr>
          <a:xfrm>
            <a:off x="9898849" y="6327378"/>
            <a:ext cx="1979585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BH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1</a:t>
            </a:r>
            <a:endParaRPr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A99FF9-C85E-4FFC-89C0-91E9399C515E}"/>
              </a:ext>
            </a:extLst>
          </p:cNvPr>
          <p:cNvSpPr txBox="1"/>
          <p:nvPr/>
        </p:nvSpPr>
        <p:spPr>
          <a:xfrm>
            <a:off x="4669716" y="4579954"/>
            <a:ext cx="4073530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الوحدة الأولى – الغذاء والتغذية </a:t>
            </a:r>
          </a:p>
          <a:p>
            <a:pPr algn="ctr" rtl="1"/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مادة التربية الأسرية</a:t>
            </a:r>
          </a:p>
          <a:p>
            <a:pPr algn="ctr" rtl="1"/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الصف الخامس الابتدائي</a:t>
            </a:r>
            <a:r>
              <a:rPr lang="ar-B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 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 l="30536" t="13816" r="29974" b="16008"/>
          <a:stretch>
            <a:fillRect/>
          </a:stretch>
        </p:blipFill>
        <p:spPr bwMode="auto">
          <a:xfrm>
            <a:off x="555741" y="786598"/>
            <a:ext cx="2364503" cy="25257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/>
          <a:srcRect l="29790" t="12673" r="30263" b="16077"/>
          <a:stretch>
            <a:fillRect/>
          </a:stretch>
        </p:blipFill>
        <p:spPr bwMode="auto">
          <a:xfrm>
            <a:off x="555741" y="3545702"/>
            <a:ext cx="2594575" cy="2781676"/>
          </a:xfrm>
          <a:prstGeom prst="ellipse">
            <a:avLst/>
          </a:prstGeom>
          <a:ln w="190500" cap="rnd">
            <a:solidFill>
              <a:schemeClr val="accent1">
                <a:lumMod val="20000"/>
                <a:lumOff val="8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1F45C81-8BA1-4520-AE7E-2C2675D9B09E}"/>
              </a:ext>
            </a:extLst>
          </p:cNvPr>
          <p:cNvSpPr/>
          <p:nvPr/>
        </p:nvSpPr>
        <p:spPr>
          <a:xfrm>
            <a:off x="72169" y="6488668"/>
            <a:ext cx="85138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الدرس الرابع</a:t>
            </a:r>
            <a:r>
              <a:rPr lang="en-GB" sz="2000" b="1" dirty="0">
                <a:latin typeface="Sakkal Majalla" pitchFamily="2" charset="-78"/>
                <a:cs typeface="Sakkal Majalla" pitchFamily="2" charset="-78"/>
              </a:rPr>
              <a:t>-</a:t>
            </a:r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 المعادن- الكالسيوم والحديد - وحدة الغذاء والتغذية  - التربية الأسرية - الصف الخامس الابتدائي</a:t>
            </a:r>
            <a:endParaRPr lang="en-US" sz="2000" dirty="0"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F7BBC96-A1BC-4C01-BC6E-E49D58FE5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025" t="3606" r="31736" b="6055"/>
          <a:stretch>
            <a:fillRect/>
          </a:stretch>
        </p:blipFill>
        <p:spPr bwMode="auto">
          <a:xfrm>
            <a:off x="9898849" y="608256"/>
            <a:ext cx="1576386" cy="2618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مستطيل 24">
            <a:extLst>
              <a:ext uri="{FF2B5EF4-FFF2-40B4-BE49-F238E27FC236}">
                <a16:creationId xmlns:a16="http://schemas.microsoft.com/office/drawing/2014/main" id="{2705AAA8-96B8-4871-9C05-F1F525EA5B34}"/>
              </a:ext>
            </a:extLst>
          </p:cNvPr>
          <p:cNvSpPr/>
          <p:nvPr/>
        </p:nvSpPr>
        <p:spPr>
          <a:xfrm>
            <a:off x="9168189" y="3109793"/>
            <a:ext cx="3001586" cy="9541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</a:rPr>
              <a:t>  Calcium</a:t>
            </a:r>
            <a:br>
              <a:rPr lang="en-US" sz="2800" b="1" dirty="0">
                <a:ln/>
                <a:solidFill>
                  <a:srgbClr val="FF0000"/>
                </a:solidFill>
                <a:effectLst/>
              </a:rPr>
            </a:br>
            <a:r>
              <a:rPr lang="en-US" sz="2800" b="1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ar-BH" sz="2800" b="1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latin typeface="Algerian" pitchFamily="82" charset="0"/>
              </a:rPr>
              <a:t>الكالسيوم</a:t>
            </a:r>
            <a:endParaRPr lang="ar-SA" sz="2800" b="1" dirty="0">
              <a:ln>
                <a:solidFill>
                  <a:srgbClr val="FFC000"/>
                </a:solidFill>
              </a:ln>
              <a:solidFill>
                <a:srgbClr val="FF0000"/>
              </a:solidFill>
              <a:effectLst/>
              <a:latin typeface="Algerian" pitchFamily="82" charset="0"/>
            </a:endParaRPr>
          </a:p>
        </p:txBody>
      </p:sp>
      <p:sp>
        <p:nvSpPr>
          <p:cNvPr id="15" name="مستطيل 24">
            <a:extLst>
              <a:ext uri="{FF2B5EF4-FFF2-40B4-BE49-F238E27FC236}">
                <a16:creationId xmlns:a16="http://schemas.microsoft.com/office/drawing/2014/main" id="{7572657E-18AB-4338-94CC-302B96CC27DF}"/>
              </a:ext>
            </a:extLst>
          </p:cNvPr>
          <p:cNvSpPr/>
          <p:nvPr/>
        </p:nvSpPr>
        <p:spPr>
          <a:xfrm>
            <a:off x="9898849" y="5780283"/>
            <a:ext cx="1949685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 w="11430"/>
                <a:solidFill>
                  <a:srgbClr val="FF0000"/>
                </a:solidFill>
                <a:effectLst/>
              </a:rPr>
              <a:t>Iron </a:t>
            </a:r>
            <a:r>
              <a:rPr lang="ar-BH" sz="2800" b="1" dirty="0">
                <a:ln w="11430"/>
                <a:solidFill>
                  <a:srgbClr val="FF0000"/>
                </a:solidFill>
                <a:effectLst/>
              </a:rPr>
              <a:t> </a:t>
            </a:r>
            <a:r>
              <a:rPr lang="en-US" sz="2800" b="1" dirty="0">
                <a:ln w="11430"/>
                <a:solidFill>
                  <a:srgbClr val="FF0000"/>
                </a:solidFill>
                <a:effectLst/>
              </a:rPr>
              <a:t> </a:t>
            </a:r>
            <a:r>
              <a:rPr lang="ar-BH" sz="2800" b="1" dirty="0">
                <a:ln w="11430"/>
                <a:solidFill>
                  <a:srgbClr val="FF0000"/>
                </a:solidFill>
                <a:effectLst/>
                <a:latin typeface="Algerian" pitchFamily="82" charset="0"/>
              </a:rPr>
              <a:t>الحديد</a:t>
            </a:r>
            <a:endParaRPr lang="ar-SA" sz="2800" b="1" dirty="0">
              <a:ln w="11430"/>
              <a:solidFill>
                <a:srgbClr val="FF0000"/>
              </a:solidFill>
              <a:effectLst/>
              <a:latin typeface="Algerian" pitchFamily="82" charset="0"/>
            </a:endParaRP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EE361182-B35E-4C45-A409-8EC9D98B8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62" r="3175"/>
          <a:stretch>
            <a:fillRect/>
          </a:stretch>
        </p:blipFill>
        <p:spPr bwMode="auto">
          <a:xfrm>
            <a:off x="9448414" y="3963455"/>
            <a:ext cx="2477255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1EF7D6-AE79-4F94-9BCA-F8D6A63F9043}"/>
              </a:ext>
            </a:extLst>
          </p:cNvPr>
          <p:cNvSpPr/>
          <p:nvPr/>
        </p:nvSpPr>
        <p:spPr>
          <a:xfrm>
            <a:off x="3903436" y="2144819"/>
            <a:ext cx="5116024" cy="156966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ar-BH" sz="4800" b="1" u="sng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الرابع" المعادن“</a:t>
            </a:r>
          </a:p>
          <a:p>
            <a:pPr algn="ctr"/>
            <a:r>
              <a:rPr lang="ar-BH" sz="4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الكالسيوم  /  الحديد</a:t>
            </a:r>
          </a:p>
        </p:txBody>
      </p:sp>
    </p:spTree>
    <p:extLst>
      <p:ext uri="{BB962C8B-B14F-4D97-AF65-F5344CB8AC3E}">
        <p14:creationId xmlns:p14="http://schemas.microsoft.com/office/powerpoint/2010/main" val="1261211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701505142"/>
              </p:ext>
            </p:extLst>
          </p:nvPr>
        </p:nvGraphicFramePr>
        <p:xfrm>
          <a:off x="6828548" y="2438401"/>
          <a:ext cx="5136275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ounded Rectangle 21">
            <a:extLst>
              <a:ext uri="{FF2B5EF4-FFF2-40B4-BE49-F238E27FC236}">
                <a16:creationId xmlns:a16="http://schemas.microsoft.com/office/drawing/2014/main" id="{547ED8BE-4F4E-4989-9778-25C7DCD8F183}"/>
              </a:ext>
            </a:extLst>
          </p:cNvPr>
          <p:cNvSpPr/>
          <p:nvPr/>
        </p:nvSpPr>
        <p:spPr>
          <a:xfrm>
            <a:off x="2664372" y="168444"/>
            <a:ext cx="6668814" cy="66712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4000" b="1" dirty="0">
                <a:latin typeface="Sakkal Majalla" pitchFamily="2" charset="-78"/>
                <a:cs typeface="Sakkal Majalla" pitchFamily="2" charset="-78"/>
              </a:rPr>
              <a:t>مخاطر نقص </a:t>
            </a:r>
            <a:r>
              <a:rPr lang="ar-EG" sz="4000" b="1" dirty="0">
                <a:latin typeface="Sakkal Majalla" pitchFamily="2" charset="-78"/>
                <a:cs typeface="Sakkal Majalla" pitchFamily="2" charset="-78"/>
              </a:rPr>
              <a:t>الكالسيوم</a:t>
            </a:r>
            <a:r>
              <a:rPr lang="ar-BH" sz="4000" b="1" dirty="0">
                <a:latin typeface="Sakkal Majalla" pitchFamily="2" charset="-78"/>
                <a:cs typeface="Sakkal Majalla" pitchFamily="2" charset="-78"/>
              </a:rPr>
              <a:t>  والحديد بالجسم</a:t>
            </a:r>
            <a:r>
              <a:rPr lang="ar-BH" sz="4000" b="1" dirty="0">
                <a:solidFill>
                  <a:schemeClr val="bg1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endParaRPr lang="en-US" sz="6000" b="1" dirty="0">
              <a:solidFill>
                <a:schemeClr val="bg1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075499135"/>
              </p:ext>
            </p:extLst>
          </p:nvPr>
        </p:nvGraphicFramePr>
        <p:xfrm>
          <a:off x="0" y="2354975"/>
          <a:ext cx="499766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Rectangle 6"/>
          <p:cNvSpPr/>
          <p:nvPr/>
        </p:nvSpPr>
        <p:spPr>
          <a:xfrm>
            <a:off x="7749152" y="1271497"/>
            <a:ext cx="4153546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مخاطر نقص </a:t>
            </a:r>
            <a:r>
              <a:rPr lang="ar-EG" sz="28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الكالسيوم</a:t>
            </a:r>
            <a:r>
              <a:rPr lang="ar-BH" sz="28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 في الجسم. </a:t>
            </a:r>
            <a:endParaRPr lang="en-US" sz="28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1258" y="1617013"/>
            <a:ext cx="3583032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algn="ctr"/>
            <a:r>
              <a:rPr lang="ar-SA" sz="28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مخاطر نقص </a:t>
            </a:r>
            <a:r>
              <a:rPr lang="ar-BH" sz="28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الحديد في الجسم. </a:t>
            </a:r>
            <a:endParaRPr lang="en-US" sz="28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965" r="9644"/>
          <a:stretch>
            <a:fillRect/>
          </a:stretch>
        </p:blipFill>
        <p:spPr bwMode="auto">
          <a:xfrm>
            <a:off x="4589685" y="1100380"/>
            <a:ext cx="3345448" cy="2566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993" y="3642104"/>
            <a:ext cx="2140685" cy="233725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9102D72-3860-4BF7-A101-FF49F988DADA}"/>
              </a:ext>
            </a:extLst>
          </p:cNvPr>
          <p:cNvSpPr/>
          <p:nvPr/>
        </p:nvSpPr>
        <p:spPr>
          <a:xfrm>
            <a:off x="72169" y="6488668"/>
            <a:ext cx="85138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الدرس الرابع</a:t>
            </a:r>
            <a:r>
              <a:rPr lang="en-GB" sz="2000" b="1" dirty="0">
                <a:latin typeface="Sakkal Majalla" pitchFamily="2" charset="-78"/>
                <a:cs typeface="Sakkal Majalla" pitchFamily="2" charset="-78"/>
              </a:rPr>
              <a:t>-</a:t>
            </a:r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 المعادن- الكالسيوم والحديد - وحدة الغذاء والتغذية  - التربية الأسرية - الصف الخامس الابتدائي</a:t>
            </a:r>
            <a:endParaRPr lang="en-US" sz="2000" dirty="0">
              <a:latin typeface="Sakkal Majalla" pitchFamily="2" charset="-78"/>
              <a:cs typeface="Sakkal Majalla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 animBg="1"/>
      <p:bldGraphic spid="5" grpId="0">
        <p:bldAsOne/>
      </p:bldGraphic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12169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9438468" y="619932"/>
            <a:ext cx="1785911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sz="2400" b="1" i="0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itchFamily="2" charset="-78"/>
                <a:ea typeface="Times New Roman" pitchFamily="18" charset="0"/>
                <a:cs typeface="Sakkal Majalla" pitchFamily="2" charset="-78"/>
              </a:rPr>
              <a:t>أولاً:  كمل ما يلي:</a:t>
            </a:r>
            <a:endParaRPr kumimoji="0" lang="ar-BH" sz="2400" b="0" i="0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98"/>
          <a:stretch/>
        </p:blipFill>
        <p:spPr bwMode="auto">
          <a:xfrm>
            <a:off x="4959458" y="1875295"/>
            <a:ext cx="2045776" cy="191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4819973" y="929897"/>
            <a:ext cx="2650210" cy="1456842"/>
            <a:chOff x="1332854" y="1131375"/>
            <a:chExt cx="2650210" cy="1456842"/>
          </a:xfrm>
          <a:solidFill>
            <a:srgbClr val="FFFF00"/>
          </a:solidFill>
        </p:grpSpPr>
        <p:sp>
          <p:nvSpPr>
            <p:cNvPr id="9" name="Rounded Rectangular Callout 8"/>
            <p:cNvSpPr/>
            <p:nvPr/>
          </p:nvSpPr>
          <p:spPr>
            <a:xfrm>
              <a:off x="1410346" y="1162373"/>
              <a:ext cx="2572718" cy="1425844"/>
            </a:xfrm>
            <a:prstGeom prst="wedgeRoundRectCallout">
              <a:avLst>
                <a:gd name="adj1" fmla="val 427"/>
                <a:gd name="adj2" fmla="val 85522"/>
                <a:gd name="adj3" fmla="val 16667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8673" name="Title 1"/>
            <p:cNvSpPr txBox="1">
              <a:spLocks/>
            </p:cNvSpPr>
            <p:nvPr/>
          </p:nvSpPr>
          <p:spPr bwMode="auto">
            <a:xfrm>
              <a:off x="1332854" y="1131375"/>
              <a:ext cx="2572719" cy="128189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ar-BH" sz="24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Sakkal Majalla" pitchFamily="2" charset="-78"/>
                  <a:ea typeface="Times New Roman" pitchFamily="18" charset="0"/>
                  <a:cs typeface="Sakkal Majalla" pitchFamily="2" charset="-78"/>
                </a:rPr>
                <a:t>أنا حزين </a:t>
              </a:r>
              <a:r>
                <a:rPr kumimoji="0" lang="en-US" sz="24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Sakkal Majalla" pitchFamily="2" charset="-78"/>
                  <a:ea typeface="Times New Roman" pitchFamily="18" charset="0"/>
                  <a:cs typeface="Sakkal Majalla" pitchFamily="2" charset="-78"/>
                  <a:sym typeface="Wingdings" pitchFamily="2" charset="2"/>
                </a:rPr>
                <a:t></a:t>
              </a:r>
              <a:r>
                <a:rPr kumimoji="0" lang="ar-BH" sz="24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Sakkal Majalla" pitchFamily="2" charset="-78"/>
                  <a:ea typeface="Times New Roman" pitchFamily="18" charset="0"/>
                  <a:cs typeface="Sakkal Majalla" pitchFamily="2" charset="-78"/>
                </a:rPr>
                <a:t> لم أتناول</a:t>
              </a:r>
              <a:r>
                <a:rPr kumimoji="0" lang="ar-BH" sz="24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Sakkal Majalla" pitchFamily="2" charset="-78"/>
                  <a:ea typeface="Times New Roman" pitchFamily="18" charset="0"/>
                  <a:cs typeface="Sakkal Majalla" pitchFamily="2" charset="-78"/>
                  <a:sym typeface="Wingdings" pitchFamily="2" charset="2"/>
                </a:rPr>
                <a:t>  أي شيء به كالسيوم ماذا سيحدث في جسمي ؟؟!!</a:t>
              </a:r>
            </a:p>
          </p:txBody>
        </p:sp>
      </p:grpSp>
      <p:pic>
        <p:nvPicPr>
          <p:cNvPr id="10" name="Picture 9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96" t="11354" r="405" b="18645"/>
          <a:stretch/>
        </p:blipFill>
        <p:spPr>
          <a:xfrm>
            <a:off x="7859781" y="1275687"/>
            <a:ext cx="3982389" cy="2955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677" name="Oval Callout 25"/>
          <p:cNvSpPr>
            <a:spLocks noChangeArrowheads="1"/>
          </p:cNvSpPr>
          <p:nvPr/>
        </p:nvSpPr>
        <p:spPr bwMode="auto">
          <a:xfrm>
            <a:off x="11096302" y="1279660"/>
            <a:ext cx="758825" cy="430212"/>
          </a:xfrm>
          <a:prstGeom prst="wedgeEllipseCallout">
            <a:avLst>
              <a:gd name="adj1" fmla="val -41162"/>
              <a:gd name="adj2" fmla="val 79801"/>
            </a:avLst>
          </a:prstGeom>
          <a:solidFill>
            <a:srgbClr val="F2F2F2"/>
          </a:solidFill>
          <a:ln w="12700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ar-BH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الخلايا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678" name="AutoShape 6"/>
          <p:cNvSpPr>
            <a:spLocks noChangeArrowheads="1"/>
          </p:cNvSpPr>
          <p:nvPr/>
        </p:nvSpPr>
        <p:spPr bwMode="auto">
          <a:xfrm>
            <a:off x="9328716" y="1572890"/>
            <a:ext cx="758825" cy="430212"/>
          </a:xfrm>
          <a:prstGeom prst="wedgeEllipseCallout">
            <a:avLst>
              <a:gd name="adj1" fmla="val -41162"/>
              <a:gd name="adj2" fmla="val 79801"/>
            </a:avLst>
          </a:prstGeom>
          <a:solidFill>
            <a:srgbClr val="F2F2F2"/>
          </a:solidFill>
          <a:ln w="12700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ar-BH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الأسنان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679" name="AutoShape 7"/>
          <p:cNvSpPr>
            <a:spLocks noChangeArrowheads="1"/>
          </p:cNvSpPr>
          <p:nvPr/>
        </p:nvSpPr>
        <p:spPr bwMode="auto">
          <a:xfrm>
            <a:off x="7525908" y="1758788"/>
            <a:ext cx="758825" cy="430213"/>
          </a:xfrm>
          <a:prstGeom prst="wedgeEllipseCallout">
            <a:avLst>
              <a:gd name="adj1" fmla="val 61412"/>
              <a:gd name="adj2" fmla="val 67514"/>
            </a:avLst>
          </a:prstGeom>
          <a:solidFill>
            <a:srgbClr val="F2F2F2"/>
          </a:solidFill>
          <a:ln w="12700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ar-BH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العظام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680" name="AutoShape 8"/>
          <p:cNvSpPr>
            <a:spLocks noChangeArrowheads="1"/>
          </p:cNvSpPr>
          <p:nvPr/>
        </p:nvSpPr>
        <p:spPr bwMode="auto">
          <a:xfrm>
            <a:off x="9857890" y="2825050"/>
            <a:ext cx="879475" cy="430213"/>
          </a:xfrm>
          <a:prstGeom prst="wedgeEllipseCallout">
            <a:avLst>
              <a:gd name="adj1" fmla="val -48259"/>
              <a:gd name="adj2" fmla="val -114653"/>
            </a:avLst>
          </a:prstGeom>
          <a:solidFill>
            <a:srgbClr val="F2F2F2"/>
          </a:solidFill>
          <a:ln w="12700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ar-BH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الكالسيوم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681" name="Text Box 9"/>
          <p:cNvSpPr txBox="1">
            <a:spLocks/>
          </p:cNvSpPr>
          <p:nvPr/>
        </p:nvSpPr>
        <p:spPr bwMode="auto">
          <a:xfrm>
            <a:off x="6013342" y="4347167"/>
            <a:ext cx="5901572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ar-BH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1- الخلايا تسرق الكالسيوم من     .........     و   ........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682" name="Text Box 10"/>
          <p:cNvSpPr txBox="1">
            <a:spLocks/>
          </p:cNvSpPr>
          <p:nvPr/>
        </p:nvSpPr>
        <p:spPr bwMode="auto">
          <a:xfrm>
            <a:off x="6726264" y="4871042"/>
            <a:ext cx="51886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ar-BH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بالتالي ستصبح أسناني وعظامي  ..............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" name="Diagram 17"/>
          <p:cNvGraphicFramePr/>
          <p:nvPr/>
        </p:nvGraphicFramePr>
        <p:xfrm>
          <a:off x="0" y="2272756"/>
          <a:ext cx="5246520" cy="41435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9" name="Rectangle 18"/>
          <p:cNvSpPr/>
          <p:nvPr/>
        </p:nvSpPr>
        <p:spPr>
          <a:xfrm>
            <a:off x="309966" y="1105570"/>
            <a:ext cx="3880355" cy="954107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ar-BH" sz="28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 ثانيًا:عدد الأعراض الناتجة من نقص الحديد بالجسم؟ </a:t>
            </a:r>
            <a:endParaRPr lang="en-US" sz="28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20" name="Rounded Rectangle 21">
            <a:extLst>
              <a:ext uri="{FF2B5EF4-FFF2-40B4-BE49-F238E27FC236}">
                <a16:creationId xmlns:a16="http://schemas.microsoft.com/office/drawing/2014/main" id="{547ED8BE-4F4E-4989-9778-25C7DCD8F183}"/>
              </a:ext>
            </a:extLst>
          </p:cNvPr>
          <p:cNvSpPr/>
          <p:nvPr/>
        </p:nvSpPr>
        <p:spPr>
          <a:xfrm>
            <a:off x="3104148" y="168444"/>
            <a:ext cx="5546558" cy="684022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ar-BH" sz="3600" b="1" dirty="0">
              <a:solidFill>
                <a:schemeClr val="bg1"/>
              </a:solidFill>
              <a:latin typeface="Sakkal Majalla" pitchFamily="2" charset="-78"/>
              <a:cs typeface="Sakkal Majalla" pitchFamily="2" charset="-7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BH" sz="3600" b="1" dirty="0">
                <a:solidFill>
                  <a:schemeClr val="bg1"/>
                </a:solidFill>
                <a:latin typeface="Sakkal Majalla" pitchFamily="2" charset="-78"/>
                <a:cs typeface="Sakkal Majalla" pitchFamily="2" charset="-78"/>
              </a:rPr>
              <a:t>الأنشطة التقويمية  للهدف الثالث</a:t>
            </a:r>
            <a:endParaRPr lang="en-US" sz="5400" b="1" dirty="0">
              <a:solidFill>
                <a:schemeClr val="bg1"/>
              </a:solidFill>
              <a:latin typeface="Sakkal Majalla" pitchFamily="2" charset="-78"/>
              <a:cs typeface="Sakkal Majalla" pitchFamily="2" charset="-78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5400" b="1" dirty="0">
              <a:solidFill>
                <a:schemeClr val="bg1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844296" y="2123266"/>
            <a:ext cx="1549830" cy="1286361"/>
            <a:chOff x="1844296" y="2123266"/>
            <a:chExt cx="1549830" cy="1286361"/>
          </a:xfrm>
        </p:grpSpPr>
        <p:sp>
          <p:nvSpPr>
            <p:cNvPr id="26" name="Oval 25"/>
            <p:cNvSpPr/>
            <p:nvPr/>
          </p:nvSpPr>
          <p:spPr>
            <a:xfrm>
              <a:off x="1844296" y="2123266"/>
              <a:ext cx="1549830" cy="1286361"/>
            </a:xfrm>
            <a:prstGeom prst="ellipse">
              <a:avLst/>
            </a:prstGeom>
            <a:solidFill>
              <a:srgbClr val="FFE7FF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005479" y="2181718"/>
              <a:ext cx="123986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ar-BH" sz="2400" b="1" dirty="0">
                  <a:latin typeface="Sakkal Majalla" panose="02000000000000000000" pitchFamily="2" charset="-78"/>
                  <a:cs typeface="Sakkal Majalla" pitchFamily="2" charset="-78"/>
                </a:rPr>
                <a:t>ا</a:t>
              </a:r>
              <a:r>
                <a:rPr lang="ar-EG" sz="2400" b="1" dirty="0">
                  <a:latin typeface="Sakkal Majalla" panose="02000000000000000000" pitchFamily="2" charset="-78"/>
                  <a:cs typeface="Sakkal Majalla" pitchFamily="2" charset="-78"/>
                </a:rPr>
                <a:t>لشعور الدائم بالتعب</a:t>
              </a:r>
              <a:endParaRPr lang="en-US" sz="2400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678608" y="3605763"/>
            <a:ext cx="1629905" cy="1477527"/>
            <a:chOff x="3701511" y="3502617"/>
            <a:chExt cx="1629905" cy="1276046"/>
          </a:xfrm>
        </p:grpSpPr>
        <p:sp>
          <p:nvSpPr>
            <p:cNvPr id="27" name="Oval 26"/>
            <p:cNvSpPr/>
            <p:nvPr/>
          </p:nvSpPr>
          <p:spPr>
            <a:xfrm>
              <a:off x="3701511" y="3502617"/>
              <a:ext cx="1629905" cy="1276046"/>
            </a:xfrm>
            <a:prstGeom prst="ellipse">
              <a:avLst/>
            </a:prstGeom>
            <a:solidFill>
              <a:srgbClr val="FFE7FF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890073" y="3647291"/>
              <a:ext cx="1294052" cy="10366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ar-EG" sz="2400" b="1" dirty="0">
                  <a:latin typeface="Sakkal Majalla" panose="02000000000000000000" pitchFamily="2" charset="-78"/>
                  <a:cs typeface="Sakkal Majalla" pitchFamily="2" charset="-78"/>
                </a:rPr>
                <a:t>اصفرار الوجه </a:t>
              </a:r>
              <a:r>
                <a:rPr lang="ar-BH" sz="2400" b="1" dirty="0">
                  <a:latin typeface="Sakkal Majalla" panose="02000000000000000000" pitchFamily="2" charset="-78"/>
                  <a:cs typeface="Sakkal Majalla" pitchFamily="2" charset="-78"/>
                </a:rPr>
                <a:t>والعين</a:t>
              </a:r>
              <a:endParaRPr lang="en-US" sz="24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0" y="3657597"/>
            <a:ext cx="1549830" cy="1456843"/>
            <a:chOff x="0" y="3657597"/>
            <a:chExt cx="1549830" cy="1456843"/>
          </a:xfrm>
        </p:grpSpPr>
        <p:sp>
          <p:nvSpPr>
            <p:cNvPr id="28" name="Oval 27"/>
            <p:cNvSpPr/>
            <p:nvPr/>
          </p:nvSpPr>
          <p:spPr>
            <a:xfrm>
              <a:off x="0" y="3657597"/>
              <a:ext cx="1549830" cy="1456843"/>
            </a:xfrm>
            <a:prstGeom prst="ellipse">
              <a:avLst/>
            </a:prstGeom>
            <a:solidFill>
              <a:srgbClr val="FFE7FF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47974" y="3957258"/>
              <a:ext cx="106616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ar-BH" sz="2400" b="1" dirty="0">
                  <a:latin typeface="Sakkal Majalla" panose="02000000000000000000" pitchFamily="2" charset="-78"/>
                  <a:cs typeface="Sakkal Majalla" pitchFamily="2" charset="-78"/>
                </a:rPr>
                <a:t>احتمال</a:t>
              </a:r>
              <a:r>
                <a:rPr lang="ar-EG" sz="2400" b="1" dirty="0">
                  <a:latin typeface="Sakkal Majalla" panose="02000000000000000000" pitchFamily="2" charset="-78"/>
                  <a:cs typeface="Sakkal Majalla" pitchFamily="2" charset="-78"/>
                </a:rPr>
                <a:t> الإغماء</a:t>
              </a:r>
              <a:r>
                <a:rPr lang="ar-BH" sz="2400" b="1" dirty="0">
                  <a:latin typeface="Sakkal Majalla" panose="02000000000000000000" pitchFamily="2" charset="-78"/>
                  <a:cs typeface="Sakkal Majalla" pitchFamily="2" charset="-78"/>
                </a:rPr>
                <a:t>.</a:t>
              </a:r>
              <a:r>
                <a:rPr lang="ar-EG" sz="2400" b="1" dirty="0">
                  <a:latin typeface="Sakkal Majalla" panose="02000000000000000000" pitchFamily="2" charset="-78"/>
                  <a:cs typeface="Sakkal Majalla" pitchFamily="2" charset="-78"/>
                </a:rPr>
                <a:t> </a:t>
              </a:r>
              <a:endParaRPr lang="en-US" sz="24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813301" y="5173640"/>
            <a:ext cx="1534070" cy="1335648"/>
            <a:chOff x="1813301" y="5173640"/>
            <a:chExt cx="1534070" cy="1335648"/>
          </a:xfrm>
        </p:grpSpPr>
        <p:sp>
          <p:nvSpPr>
            <p:cNvPr id="29" name="Oval 28"/>
            <p:cNvSpPr/>
            <p:nvPr/>
          </p:nvSpPr>
          <p:spPr>
            <a:xfrm>
              <a:off x="1813301" y="5173640"/>
              <a:ext cx="1534070" cy="1335648"/>
            </a:xfrm>
            <a:prstGeom prst="ellipse">
              <a:avLst/>
            </a:prstGeom>
            <a:solidFill>
              <a:srgbClr val="FFE7FF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906290" y="5269424"/>
              <a:ext cx="131735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ar-EG" sz="2400" b="1" dirty="0">
                  <a:latin typeface="Sakkal Majalla" panose="02000000000000000000" pitchFamily="2" charset="-78"/>
                  <a:cs typeface="Sakkal Majalla" pitchFamily="2" charset="-78"/>
                </a:rPr>
                <a:t>الإصابة ب</a:t>
              </a:r>
              <a:r>
                <a:rPr lang="ar-BH" sz="2400" b="1" dirty="0">
                  <a:latin typeface="Sakkal Majalla" panose="02000000000000000000" pitchFamily="2" charset="-78"/>
                  <a:cs typeface="Sakkal Majalla" pitchFamily="2" charset="-78"/>
                </a:rPr>
                <a:t>ف</a:t>
              </a:r>
              <a:r>
                <a:rPr lang="ar-EG" sz="2400" b="1" dirty="0">
                  <a:latin typeface="Sakkal Majalla" panose="02000000000000000000" pitchFamily="2" charset="-78"/>
                  <a:cs typeface="Sakkal Majalla" pitchFamily="2" charset="-78"/>
                </a:rPr>
                <a:t>قر الدم </a:t>
              </a:r>
              <a:endParaRPr lang="ar-BH" sz="2400" b="1" dirty="0">
                <a:latin typeface="Sakkal Majalla" panose="02000000000000000000" pitchFamily="2" charset="-78"/>
                <a:cs typeface="Sakkal Majalla" pitchFamily="2" charset="-78"/>
              </a:endParaRPr>
            </a:p>
            <a:p>
              <a:pPr lvl="0" algn="ctr"/>
              <a:r>
                <a:rPr lang="ar-EG" sz="2400" b="1" dirty="0">
                  <a:latin typeface="Sakkal Majalla" panose="02000000000000000000" pitchFamily="2" charset="-78"/>
                  <a:cs typeface="Sakkal Majalla" pitchFamily="2" charset="-78"/>
                </a:rPr>
                <a:t>( الأنيميا )</a:t>
              </a:r>
              <a:r>
                <a:rPr lang="ar-BH" sz="2400" b="1" dirty="0">
                  <a:latin typeface="Sakkal Majalla" panose="02000000000000000000" pitchFamily="2" charset="-78"/>
                  <a:cs typeface="Sakkal Majalla" pitchFamily="2" charset="-78"/>
                </a:rPr>
                <a:t>.</a:t>
              </a:r>
              <a:endParaRPr lang="en-US" sz="24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7696913" y="4344714"/>
            <a:ext cx="854721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ar-BH" sz="2400" b="1" dirty="0">
                <a:solidFill>
                  <a:srgbClr val="000000"/>
                </a:solidFill>
                <a:latin typeface="Sakkal Majalla" pitchFamily="2" charset="-78"/>
                <a:ea typeface="Arial" pitchFamily="34" charset="0"/>
                <a:cs typeface="Sakkal Majalla" pitchFamily="2" charset="-78"/>
              </a:rPr>
              <a:t>الأسنان</a:t>
            </a:r>
            <a:endParaRPr lang="en-US" sz="2400" b="1" dirty="0"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095865" y="4357629"/>
            <a:ext cx="825867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ar-BH" sz="2400" b="1" dirty="0">
                <a:solidFill>
                  <a:srgbClr val="000000"/>
                </a:solidFill>
                <a:latin typeface="Sakkal Majalla" pitchFamily="2" charset="-78"/>
                <a:ea typeface="Arial" pitchFamily="34" charset="0"/>
                <a:cs typeface="Sakkal Majalla" pitchFamily="2" charset="-78"/>
              </a:rPr>
              <a:t>العظام</a:t>
            </a:r>
            <a:endParaRPr lang="en-US" sz="2400" b="1" dirty="0"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616480" y="4980144"/>
            <a:ext cx="859531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lvl="0"/>
            <a:r>
              <a:rPr lang="ar-EG" sz="2400" b="1" dirty="0">
                <a:latin typeface="Sakkal Majalla" pitchFamily="2" charset="-78"/>
                <a:cs typeface="Sakkal Majalla" pitchFamily="2" charset="-78"/>
              </a:rPr>
              <a:t>ضع</a:t>
            </a:r>
            <a:r>
              <a:rPr lang="ar-BH" sz="2400" b="1" dirty="0">
                <a:latin typeface="Sakkal Majalla" pitchFamily="2" charset="-78"/>
                <a:cs typeface="Sakkal Majalla" pitchFamily="2" charset="-78"/>
              </a:rPr>
              <a:t>ي</a:t>
            </a:r>
            <a:r>
              <a:rPr lang="ar-EG" sz="2400" b="1" dirty="0">
                <a:latin typeface="Sakkal Majalla" pitchFamily="2" charset="-78"/>
                <a:cs typeface="Sakkal Majalla" pitchFamily="2" charset="-78"/>
              </a:rPr>
              <a:t>ف</a:t>
            </a:r>
            <a:r>
              <a:rPr lang="ar-BH" sz="2400" b="1" dirty="0">
                <a:latin typeface="Sakkal Majalla" pitchFamily="2" charset="-78"/>
                <a:cs typeface="Sakkal Majalla" pitchFamily="2" charset="-78"/>
              </a:rPr>
              <a:t>ة</a:t>
            </a:r>
            <a:endParaRPr lang="en-US" sz="2400" dirty="0"/>
          </a:p>
        </p:txBody>
      </p:sp>
      <p:sp>
        <p:nvSpPr>
          <p:cNvPr id="39" name="Rectangle 38"/>
          <p:cNvSpPr/>
          <p:nvPr/>
        </p:nvSpPr>
        <p:spPr>
          <a:xfrm>
            <a:off x="6276814" y="5863548"/>
            <a:ext cx="5568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BH" b="1" dirty="0">
                <a:latin typeface="Arial" pitchFamily="34" charset="0"/>
                <a:ea typeface="Arial" pitchFamily="34" charset="0"/>
                <a:cs typeface="Arial" pitchFamily="34" charset="0"/>
              </a:rPr>
              <a:t> اطعمة فيتامين ج ( </a:t>
            </a:r>
            <a:r>
              <a:rPr lang="en-US" b="1" dirty="0">
                <a:latin typeface="Calibri" pitchFamily="34" charset="0"/>
                <a:ea typeface="Arial" pitchFamily="34" charset="0"/>
                <a:cs typeface="Arial" pitchFamily="34" charset="0"/>
              </a:rPr>
              <a:t>C</a:t>
            </a:r>
            <a:r>
              <a:rPr lang="ar-BH" b="1" dirty="0">
                <a:latin typeface="Arial" pitchFamily="34" charset="0"/>
                <a:ea typeface="Arial" pitchFamily="34" charset="0"/>
                <a:cs typeface="Arial" pitchFamily="34" charset="0"/>
              </a:rPr>
              <a:t> ) يساعد على </a:t>
            </a:r>
            <a:r>
              <a:rPr lang="ar-BH" b="1" dirty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.............................</a:t>
            </a:r>
            <a:r>
              <a:rPr lang="ar-BH" b="1" dirty="0">
                <a:latin typeface="Arial" pitchFamily="34" charset="0"/>
                <a:ea typeface="Arial" pitchFamily="34" charset="0"/>
                <a:cs typeface="Arial" pitchFamily="34" charset="0"/>
              </a:rPr>
              <a:t>   </a:t>
            </a:r>
            <a:endParaRPr lang="en-US" b="1" dirty="0"/>
          </a:p>
        </p:txBody>
      </p:sp>
      <p:sp>
        <p:nvSpPr>
          <p:cNvPr id="40" name="Rectangle 39"/>
          <p:cNvSpPr/>
          <p:nvPr/>
        </p:nvSpPr>
        <p:spPr>
          <a:xfrm>
            <a:off x="7086624" y="5631074"/>
            <a:ext cx="1816523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algn="ctr"/>
            <a:r>
              <a:rPr lang="ar-BH" sz="2400" b="1" dirty="0">
                <a:latin typeface="Sakkal Majalla" pitchFamily="2" charset="-78"/>
                <a:cs typeface="Sakkal Majalla" pitchFamily="2" charset="-78"/>
              </a:rPr>
              <a:t>امتصاص الحديد.</a:t>
            </a:r>
            <a:endParaRPr lang="en-US" sz="2400" b="1" dirty="0"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400" y="4726703"/>
            <a:ext cx="1575885" cy="1720592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6D330C4C-7331-426A-BFA3-7D57E9E81B1D}"/>
              </a:ext>
            </a:extLst>
          </p:cNvPr>
          <p:cNvSpPr/>
          <p:nvPr/>
        </p:nvSpPr>
        <p:spPr>
          <a:xfrm>
            <a:off x="72169" y="6488668"/>
            <a:ext cx="85138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الدرس الرابع</a:t>
            </a:r>
            <a:r>
              <a:rPr lang="en-GB" sz="2000" b="1" dirty="0">
                <a:latin typeface="Sakkal Majalla" pitchFamily="2" charset="-78"/>
                <a:cs typeface="Sakkal Majalla" pitchFamily="2" charset="-78"/>
              </a:rPr>
              <a:t>-</a:t>
            </a:r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 المعادن- الكالسيوم والحديد - وحدة الغذاء والتغذية  - التربية الأسرية - الصف الخامس الابتدائي</a:t>
            </a:r>
            <a:endParaRPr lang="en-US" sz="2000" dirty="0">
              <a:latin typeface="Sakkal Majalla" pitchFamily="2" charset="-78"/>
              <a:cs typeface="Sakkal Majalla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3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200"/>
                            </p:stCondLst>
                            <p:childTnLst>
                              <p:par>
                                <p:cTn id="6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200"/>
                            </p:stCondLst>
                            <p:childTnLst>
                              <p:par>
                                <p:cTn id="7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200"/>
                            </p:stCondLst>
                            <p:childTnLst>
                              <p:par>
                                <p:cTn id="8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200"/>
                            </p:stCondLst>
                            <p:childTnLst>
                              <p:par>
                                <p:cTn id="8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 animBg="1"/>
      <p:bldP spid="28677" grpId="0" animBg="1"/>
      <p:bldP spid="28678" grpId="0" animBg="1"/>
      <p:bldP spid="28679" grpId="0" animBg="1"/>
      <p:bldP spid="28680" grpId="0" animBg="1"/>
      <p:bldP spid="28681" grpId="0"/>
      <p:bldP spid="28682" grpId="0"/>
      <p:bldGraphic spid="18" grpId="0">
        <p:bldAsOne/>
      </p:bldGraphic>
      <p:bldP spid="19" grpId="0" animBg="1"/>
      <p:bldP spid="20" grpId="0" animBg="1"/>
      <p:bldP spid="35" grpId="0" animBg="1"/>
      <p:bldP spid="36" grpId="0" animBg="1"/>
      <p:bldP spid="37" grpId="0" animBg="1"/>
      <p:bldP spid="39" grpId="0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72603" y="2967335"/>
            <a:ext cx="51363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54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مع تمنياتنا لكم بالتوفيق </a:t>
            </a:r>
            <a:endParaRPr lang="en-US" sz="54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EC47E3-0023-4A9D-9871-0C1574178FD5}"/>
              </a:ext>
            </a:extLst>
          </p:cNvPr>
          <p:cNvSpPr/>
          <p:nvPr/>
        </p:nvSpPr>
        <p:spPr>
          <a:xfrm>
            <a:off x="72169" y="6488668"/>
            <a:ext cx="85138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الدرس الرابع</a:t>
            </a:r>
            <a:r>
              <a:rPr lang="en-GB" sz="2000" b="1" dirty="0">
                <a:latin typeface="Sakkal Majalla" pitchFamily="2" charset="-78"/>
                <a:cs typeface="Sakkal Majalla" pitchFamily="2" charset="-78"/>
              </a:rPr>
              <a:t>-</a:t>
            </a:r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 المعادن- الكالسيوم والحديد - وحدة الغذاء والتغذية  - التربية الأسرية - الصف الخامس الابتدائي</a:t>
            </a:r>
            <a:endParaRPr lang="en-US" sz="2000" dirty="0">
              <a:latin typeface="Sakkal Majalla" pitchFamily="2" charset="-78"/>
              <a:cs typeface="Sakkal Majalla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5" t="20555" r="23462" b="9877"/>
          <a:stretch/>
        </p:blipFill>
        <p:spPr>
          <a:xfrm>
            <a:off x="10691466" y="121347"/>
            <a:ext cx="1441774" cy="1187786"/>
          </a:xfrm>
          <a:prstGeom prst="rect">
            <a:avLst/>
          </a:prstGeom>
        </p:spPr>
      </p:pic>
      <p:sp>
        <p:nvSpPr>
          <p:cNvPr id="1028" name="AutoShape 4" descr="Page Background"/>
          <p:cNvSpPr>
            <a:spLocks noChangeAspect="1" noChangeArrowheads="1"/>
          </p:cNvSpPr>
          <p:nvPr/>
        </p:nvSpPr>
        <p:spPr bwMode="auto">
          <a:xfrm>
            <a:off x="1676513" y="-144463"/>
            <a:ext cx="30424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Page Background"/>
          <p:cNvSpPr>
            <a:spLocks noChangeAspect="1" noChangeArrowheads="1"/>
          </p:cNvSpPr>
          <p:nvPr/>
        </p:nvSpPr>
        <p:spPr bwMode="auto">
          <a:xfrm>
            <a:off x="1676513" y="-144463"/>
            <a:ext cx="30424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21EC06B-2D88-46D1-BBEC-8FDD7189DB6B}"/>
              </a:ext>
            </a:extLst>
          </p:cNvPr>
          <p:cNvSpPr/>
          <p:nvPr/>
        </p:nvSpPr>
        <p:spPr>
          <a:xfrm>
            <a:off x="2899309" y="302878"/>
            <a:ext cx="6629836" cy="201251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BH" sz="4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محاور الدرس الرابع:</a:t>
            </a:r>
          </a:p>
          <a:p>
            <a:pPr algn="ctr"/>
            <a:r>
              <a:rPr lang="ar-BH" sz="4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المعادن( الكالسيوم والحديد) </a:t>
            </a:r>
            <a:endParaRPr lang="ar-BH" sz="4400" dirty="0">
              <a:solidFill>
                <a:schemeClr val="bg1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F0237DCF-0B74-41F5-A136-77CEC98C1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635" y="2662623"/>
            <a:ext cx="9015015" cy="31422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147703" tIns="73852" rIns="147703" bIns="73852">
            <a:spAutoFit/>
          </a:bodyPr>
          <a:lstStyle>
            <a:lvl1pPr defTabSz="1476375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defTabSz="1476375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defTabSz="1476375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defTabSz="1476375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defTabSz="1476375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algn="ctr" defTabSz="14763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algn="ctr" defTabSz="14763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algn="ctr" defTabSz="14763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algn="ctr" defTabSz="14763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marL="177800" lvl="1" indent="0" algn="ctr" rtl="1"/>
            <a:r>
              <a:rPr lang="ar-BH" sz="4000" u="sng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أهداف الدرس الرابع</a:t>
            </a:r>
          </a:p>
          <a:p>
            <a:pPr marL="177800" lvl="1" indent="0" algn="ctr" rtl="1"/>
            <a:endParaRPr lang="ar-BH" sz="1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177800" lvl="1" indent="0" algn="r" rtl="1"/>
            <a:r>
              <a:rPr lang="ar-BH" sz="3200" u="sng" dirty="0">
                <a:solidFill>
                  <a:sysClr val="windowText" lastClr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في نهاية الدرس سيكون الطالب قادرًا على أن :</a:t>
            </a:r>
            <a:r>
              <a:rPr lang="ar-BH" sz="3200" u="sng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en-GB" sz="3200" u="sng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177800" lvl="1" indent="0" algn="r" rtl="1"/>
            <a:endParaRPr lang="ar-BH" sz="105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lvl="0">
              <a:buClr>
                <a:schemeClr val="accent6">
                  <a:lumMod val="50000"/>
                </a:schemeClr>
              </a:buClr>
            </a:pPr>
            <a:r>
              <a:rPr lang="ar-BH" sz="3200" dirty="0">
                <a:latin typeface="Sakkal Majalla" pitchFamily="2" charset="-78"/>
                <a:cs typeface="Sakkal Majalla" pitchFamily="2" charset="-78"/>
              </a:rPr>
              <a:t>1-ي</a:t>
            </a:r>
            <a:r>
              <a:rPr lang="ar-SA" sz="3200" dirty="0">
                <a:latin typeface="Sakkal Majalla" pitchFamily="2" charset="-78"/>
                <a:cs typeface="Sakkal Majalla" pitchFamily="2" charset="-78"/>
              </a:rPr>
              <a:t>ستنتج </a:t>
            </a:r>
            <a:r>
              <a:rPr lang="ar-BH" sz="3200" dirty="0">
                <a:latin typeface="Sakkal Majalla" pitchFamily="2" charset="-78"/>
                <a:cs typeface="Sakkal Majalla" pitchFamily="2" charset="-78"/>
              </a:rPr>
              <a:t>أهمية الكالسيوم والحديد للجسم .</a:t>
            </a:r>
          </a:p>
          <a:p>
            <a:pPr lvl="0">
              <a:buClr>
                <a:schemeClr val="accent6">
                  <a:lumMod val="50000"/>
                </a:schemeClr>
              </a:buClr>
            </a:pPr>
            <a:r>
              <a:rPr lang="ar-BH" sz="3200" dirty="0">
                <a:latin typeface="Sakkal Majalla" pitchFamily="2" charset="-78"/>
                <a:cs typeface="Sakkal Majalla" pitchFamily="2" charset="-78"/>
              </a:rPr>
              <a:t>2- يعدد</a:t>
            </a:r>
            <a:r>
              <a:rPr lang="ar-SA" sz="3200" dirty="0"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BH" sz="3200" dirty="0">
                <a:latin typeface="Sakkal Majalla" pitchFamily="2" charset="-78"/>
                <a:cs typeface="Sakkal Majalla" pitchFamily="2" charset="-78"/>
              </a:rPr>
              <a:t>مصادر حصول الجسم على معادن </a:t>
            </a:r>
            <a:r>
              <a:rPr lang="ar-SA" sz="3200" dirty="0"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EG" sz="3200" dirty="0">
                <a:latin typeface="Sakkal Majalla" pitchFamily="2" charset="-78"/>
                <a:cs typeface="Sakkal Majalla" pitchFamily="2" charset="-78"/>
              </a:rPr>
              <a:t>الكالسيوم</a:t>
            </a:r>
            <a:r>
              <a:rPr lang="ar-BH" sz="3200" dirty="0">
                <a:latin typeface="Sakkal Majalla" pitchFamily="2" charset="-78"/>
                <a:cs typeface="Sakkal Majalla" pitchFamily="2" charset="-78"/>
              </a:rPr>
              <a:t> والحديد</a:t>
            </a:r>
            <a:endParaRPr lang="en-GB" sz="3200" dirty="0">
              <a:latin typeface="Sakkal Majalla" pitchFamily="2" charset="-78"/>
              <a:cs typeface="Sakkal Majalla" pitchFamily="2" charset="-78"/>
            </a:endParaRPr>
          </a:p>
          <a:p>
            <a:pPr lvl="0">
              <a:buClr>
                <a:schemeClr val="accent6">
                  <a:lumMod val="50000"/>
                </a:schemeClr>
              </a:buClr>
            </a:pPr>
            <a:r>
              <a:rPr lang="en-GB" sz="3200" dirty="0">
                <a:latin typeface="Sakkal Majalla" pitchFamily="2" charset="-78"/>
                <a:cs typeface="Sakkal Majalla" pitchFamily="2" charset="-78"/>
              </a:rPr>
              <a:t>3</a:t>
            </a:r>
            <a:r>
              <a:rPr lang="ar-BH" sz="3200" dirty="0">
                <a:latin typeface="Sakkal Majalla" pitchFamily="2" charset="-78"/>
                <a:cs typeface="Sakkal Majalla" pitchFamily="2" charset="-78"/>
              </a:rPr>
              <a:t>- يحدد </a:t>
            </a:r>
            <a:r>
              <a:rPr lang="ar-SA" sz="3200" dirty="0">
                <a:latin typeface="Sakkal Majalla" pitchFamily="2" charset="-78"/>
                <a:cs typeface="Sakkal Majalla" pitchFamily="2" charset="-78"/>
              </a:rPr>
              <a:t>مخاطر نقص </a:t>
            </a:r>
            <a:r>
              <a:rPr lang="ar-EG" sz="3200" dirty="0">
                <a:latin typeface="Sakkal Majalla" pitchFamily="2" charset="-78"/>
                <a:cs typeface="Sakkal Majalla" pitchFamily="2" charset="-78"/>
              </a:rPr>
              <a:t>الكالسيوم</a:t>
            </a:r>
            <a:r>
              <a:rPr lang="ar-BH" sz="3200" dirty="0">
                <a:latin typeface="Sakkal Majalla" pitchFamily="2" charset="-78"/>
                <a:cs typeface="Sakkal Majalla" pitchFamily="2" charset="-78"/>
              </a:rPr>
              <a:t>  والحديد بالجسم.</a:t>
            </a:r>
            <a:endParaRPr lang="ar-BH" sz="2800" dirty="0"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695CF7-9F89-4753-BBCF-ADCEE6DA47D0}"/>
              </a:ext>
            </a:extLst>
          </p:cNvPr>
          <p:cNvSpPr/>
          <p:nvPr/>
        </p:nvSpPr>
        <p:spPr>
          <a:xfrm>
            <a:off x="72169" y="6488668"/>
            <a:ext cx="85138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الدرس الرابع</a:t>
            </a:r>
            <a:r>
              <a:rPr lang="en-GB" sz="2000" b="1" dirty="0">
                <a:latin typeface="Sakkal Majalla" pitchFamily="2" charset="-78"/>
                <a:cs typeface="Sakkal Majalla" pitchFamily="2" charset="-78"/>
              </a:rPr>
              <a:t>-</a:t>
            </a:r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 المعادن- الكالسيوم والحديد - وحدة الغذاء والتغذية  - التربية الأسرية - الصف الخامس الابتدائي</a:t>
            </a:r>
            <a:endParaRPr lang="en-US" sz="2000" dirty="0">
              <a:latin typeface="Sakkal Majalla" pitchFamily="2" charset="-78"/>
              <a:cs typeface="Sakkal Majall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791985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 descr="جريدة البلاد | “النقود اللامعة”.. بهجة العيد"/>
          <p:cNvSpPr>
            <a:spLocks noChangeAspect="1" noChangeArrowheads="1"/>
          </p:cNvSpPr>
          <p:nvPr/>
        </p:nvSpPr>
        <p:spPr bwMode="auto">
          <a:xfrm>
            <a:off x="207055" y="-144463"/>
            <a:ext cx="405659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025" t="3606" r="31736" b="6055"/>
          <a:stretch>
            <a:fillRect/>
          </a:stretch>
        </p:blipFill>
        <p:spPr bwMode="auto">
          <a:xfrm>
            <a:off x="279954" y="3446980"/>
            <a:ext cx="1501805" cy="2494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Rectangle 36"/>
          <p:cNvSpPr/>
          <p:nvPr/>
        </p:nvSpPr>
        <p:spPr>
          <a:xfrm>
            <a:off x="8539566" y="665935"/>
            <a:ext cx="3350255" cy="56323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55563" lvl="1" algn="ctr">
              <a:spcBef>
                <a:spcPct val="50000"/>
              </a:spcBef>
            </a:pPr>
            <a:r>
              <a:rPr lang="ar-BH" altLang="en-US" sz="3600" b="1" dirty="0">
                <a:latin typeface="Sakkal Majalla" pitchFamily="2" charset="-78"/>
                <a:cs typeface="Sakkal Majalla" pitchFamily="2" charset="-78"/>
              </a:rPr>
              <a:t>خلــق الله تعالى الإنســـان من التراب والماء، والتــراب يتكون من معادن. لذا فلا عجب أن يحتاج جسم الإنسان إلى معادن كثيــرة , يصل عددها إلى (20) نوعا تقريبا ليعمل بشكل صحيح.ومن أهم هذه المعادن :</a:t>
            </a:r>
          </a:p>
        </p:txBody>
      </p:sp>
      <p:sp>
        <p:nvSpPr>
          <p:cNvPr id="15" name="Rounded Rectangle 21">
            <a:extLst>
              <a:ext uri="{FF2B5EF4-FFF2-40B4-BE49-F238E27FC236}">
                <a16:creationId xmlns:a16="http://schemas.microsoft.com/office/drawing/2014/main" id="{547ED8BE-4F4E-4989-9778-25C7DCD8F183}"/>
              </a:ext>
            </a:extLst>
          </p:cNvPr>
          <p:cNvSpPr/>
          <p:nvPr/>
        </p:nvSpPr>
        <p:spPr>
          <a:xfrm>
            <a:off x="4326097" y="232388"/>
            <a:ext cx="3058132" cy="684022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ar-BH" sz="3600" b="1" dirty="0">
              <a:solidFill>
                <a:schemeClr val="bg1"/>
              </a:solidFill>
              <a:latin typeface="Sakkal Majalla" pitchFamily="2" charset="-78"/>
              <a:cs typeface="Sakkal Majalla" pitchFamily="2" charset="-7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BH" sz="3600" b="1" dirty="0">
                <a:solidFill>
                  <a:schemeClr val="bg1"/>
                </a:solidFill>
                <a:latin typeface="Sakkal Majalla" pitchFamily="2" charset="-78"/>
                <a:cs typeface="Sakkal Majalla" pitchFamily="2" charset="-78"/>
              </a:rPr>
              <a:t>الكالسيوم </a:t>
            </a:r>
            <a:endParaRPr lang="en-US" sz="5400" b="1" dirty="0">
              <a:solidFill>
                <a:schemeClr val="bg1"/>
              </a:solidFill>
              <a:latin typeface="Sakkal Majalla" pitchFamily="2" charset="-78"/>
              <a:cs typeface="Sakkal Majalla" pitchFamily="2" charset="-78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ar-BH" sz="3600" b="1" dirty="0">
                <a:solidFill>
                  <a:schemeClr val="bg1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endParaRPr lang="en-US" sz="5400" b="1" dirty="0">
              <a:solidFill>
                <a:schemeClr val="bg1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26698" y="1171039"/>
            <a:ext cx="4557531" cy="58477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ar-BH" sz="32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ما فائدة معدن الكالسيوم للجسم؟</a:t>
            </a:r>
            <a:endParaRPr lang="en-US" sz="32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21" name="Rectangle 15"/>
          <p:cNvSpPr txBox="1">
            <a:spLocks noChangeArrowheads="1"/>
          </p:cNvSpPr>
          <p:nvPr/>
        </p:nvSpPr>
        <p:spPr>
          <a:xfrm>
            <a:off x="2608821" y="2474815"/>
            <a:ext cx="4775408" cy="8191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36576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7724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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0876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4884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892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873624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ar-BH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Sakkal Majalla" pitchFamily="2" charset="-78"/>
                <a:cs typeface="Sakkal Majalla" pitchFamily="2" charset="-78"/>
              </a:rPr>
              <a:t>1- ضروري لكل خلايـــا الجســـم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Sakkal Majalla" pitchFamily="2" charset="-78"/>
                <a:cs typeface="Sakkal Majalla" pitchFamily="2" charset="-78"/>
              </a:rPr>
              <a:t> </a:t>
            </a:r>
            <a:r>
              <a:rPr kumimoji="0" lang="ar-BH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Sakkal Majalla" pitchFamily="2" charset="-78"/>
                <a:cs typeface="Sakkal Majalla" pitchFamily="2" charset="-78"/>
              </a:rPr>
              <a:t>( خلايا القلب والأعصاب والعضلات)</a:t>
            </a:r>
            <a:r>
              <a:rPr kumimoji="0" lang="ar-BH" altLang="en-US" sz="2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Sakkal Majalla" pitchFamily="2" charset="-78"/>
                <a:cs typeface="Sakkal Majalla" pitchFamily="2" charset="-78"/>
              </a:rPr>
              <a:t> </a:t>
            </a:r>
            <a:r>
              <a:rPr kumimoji="0" lang="ar-BH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Sakkal Majalla" pitchFamily="2" charset="-78"/>
                <a:cs typeface="Sakkal Majalla" pitchFamily="2" charset="-78"/>
              </a:rPr>
              <a:t>.</a:t>
            </a:r>
            <a:endParaRPr kumimoji="0" lang="ar-EG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Sakkal Majalla" pitchFamily="2" charset="-78"/>
              <a:cs typeface="Sakkal Majalla" pitchFamily="2" charset="-78"/>
            </a:endParaRPr>
          </a:p>
          <a:p>
            <a:pPr marL="609600" marR="0" lvl="0" indent="-609600" algn="r" defTabSz="914400" rtl="1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873624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895D1D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Book Antiqua"/>
              <a:ea typeface="+mn-ea"/>
              <a:cs typeface="+mn-cs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04100" y="1951563"/>
            <a:ext cx="2276822" cy="160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Rectangle 15"/>
          <p:cNvSpPr txBox="1">
            <a:spLocks noChangeArrowheads="1"/>
          </p:cNvSpPr>
          <p:nvPr/>
        </p:nvSpPr>
        <p:spPr>
          <a:xfrm>
            <a:off x="2632021" y="4207978"/>
            <a:ext cx="4729007" cy="486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36576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7724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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0876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4884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892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90000"/>
              </a:lnSpc>
              <a:buNone/>
              <a:defRPr/>
            </a:pPr>
            <a:r>
              <a:rPr lang="ar-BH" altLang="en-US" sz="32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2- ضروري لبناء العظام والأسنان.</a:t>
            </a:r>
            <a:endParaRPr lang="ar-EG" altLang="en-US" sz="3200" b="1" dirty="0">
              <a:solidFill>
                <a:schemeClr val="tx1"/>
              </a:solidFill>
              <a:latin typeface="Sakkal Majalla" pitchFamily="2" charset="-78"/>
              <a:cs typeface="Sakkal Majalla" pitchFamily="2" charset="-78"/>
            </a:endParaRPr>
          </a:p>
          <a:p>
            <a:pPr marL="609600" indent="-609600" algn="r" rtl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altLang="en-US" sz="40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481627-A595-4C2F-84B1-5ABD4F319254}"/>
              </a:ext>
            </a:extLst>
          </p:cNvPr>
          <p:cNvSpPr/>
          <p:nvPr/>
        </p:nvSpPr>
        <p:spPr>
          <a:xfrm>
            <a:off x="72169" y="6488668"/>
            <a:ext cx="85138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الدرس الرابع</a:t>
            </a:r>
            <a:r>
              <a:rPr lang="en-GB" sz="2000" b="1" dirty="0">
                <a:latin typeface="Sakkal Majalla" pitchFamily="2" charset="-78"/>
                <a:cs typeface="Sakkal Majalla" pitchFamily="2" charset="-78"/>
              </a:rPr>
              <a:t>-</a:t>
            </a:r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 المعادن- الكالسيوم والحديد - وحدة الغذاء والتغذية  - التربية الأسرية - الصف الخامس الابتدائي</a:t>
            </a:r>
            <a:endParaRPr lang="en-US" sz="2000" dirty="0">
              <a:latin typeface="Sakkal Majalla" pitchFamily="2" charset="-78"/>
              <a:cs typeface="Sakkal Majall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47491455"/>
      </p:ext>
    </p:extLst>
  </p:cSld>
  <p:clrMapOvr>
    <a:masterClrMapping/>
  </p:clrMapOvr>
  <p:transition spd="slow" advTm="2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5" grpId="0" animBg="1"/>
      <p:bldP spid="20" grpId="0" animBg="1"/>
      <p:bldP spid="21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650707" y="2631188"/>
            <a:ext cx="3107156" cy="47296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marL="0" marR="0" lvl="0" indent="0" algn="r" defTabSz="6858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j-ea"/>
                <a:cs typeface="Sakkal Majalla" pitchFamily="2" charset="-78"/>
              </a:rPr>
              <a:t>ما أهمية الحديد للجسم؟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itchFamily="2" charset="-78"/>
              <a:ea typeface="+mj-ea"/>
              <a:cs typeface="Sakkal Majalla" pitchFamily="2" charset="-78"/>
            </a:endParaRPr>
          </a:p>
        </p:txBody>
      </p:sp>
      <p:sp>
        <p:nvSpPr>
          <p:cNvPr id="3" name="Rounded Rectangle 21">
            <a:extLst>
              <a:ext uri="{FF2B5EF4-FFF2-40B4-BE49-F238E27FC236}">
                <a16:creationId xmlns:a16="http://schemas.microsoft.com/office/drawing/2014/main" id="{547ED8BE-4F4E-4989-9778-25C7DCD8F183}"/>
              </a:ext>
            </a:extLst>
          </p:cNvPr>
          <p:cNvSpPr/>
          <p:nvPr/>
        </p:nvSpPr>
        <p:spPr>
          <a:xfrm>
            <a:off x="4126832" y="168444"/>
            <a:ext cx="3681663" cy="684022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ar-BH" sz="3600" b="1" dirty="0">
              <a:solidFill>
                <a:schemeClr val="bg1"/>
              </a:solidFill>
              <a:latin typeface="Sakkal Majalla" pitchFamily="2" charset="-78"/>
              <a:cs typeface="Sakkal Majalla" pitchFamily="2" charset="-7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BH" sz="3600" b="1" dirty="0">
                <a:solidFill>
                  <a:schemeClr val="bg1"/>
                </a:solidFill>
                <a:latin typeface="Sakkal Majalla" pitchFamily="2" charset="-78"/>
                <a:cs typeface="Sakkal Majalla" pitchFamily="2" charset="-78"/>
              </a:rPr>
              <a:t>الحديد</a:t>
            </a:r>
            <a:endParaRPr lang="en-US" sz="5400" b="1" dirty="0">
              <a:solidFill>
                <a:schemeClr val="bg1"/>
              </a:solidFill>
              <a:latin typeface="Sakkal Majalla" pitchFamily="2" charset="-78"/>
              <a:cs typeface="Sakkal Majalla" pitchFamily="2" charset="-78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ar-BH" sz="3600" b="1" dirty="0">
                <a:solidFill>
                  <a:schemeClr val="bg1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endParaRPr lang="en-US" sz="5400" b="1" dirty="0">
              <a:solidFill>
                <a:schemeClr val="bg1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075336" y="2960176"/>
            <a:ext cx="5739673" cy="3440624"/>
            <a:chOff x="6075336" y="2960175"/>
            <a:chExt cx="5739673" cy="3595607"/>
          </a:xfrm>
        </p:grpSpPr>
        <p:grpSp>
          <p:nvGrpSpPr>
            <p:cNvPr id="15" name="Group 14"/>
            <p:cNvGrpSpPr/>
            <p:nvPr/>
          </p:nvGrpSpPr>
          <p:grpSpPr>
            <a:xfrm>
              <a:off x="6075336" y="2960175"/>
              <a:ext cx="5739673" cy="3595607"/>
              <a:chOff x="6400800" y="1419726"/>
              <a:chExt cx="5606715" cy="3279728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625" b="98438" l="200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38857" y="1419726"/>
                <a:ext cx="2818115" cy="2254492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 flipH="1">
                <a:off x="6849570" y="2632360"/>
                <a:ext cx="181793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BH" sz="2800" dirty="0">
                    <a:latin typeface="Sakkal Majalla" pitchFamily="2" charset="-78"/>
                    <a:cs typeface="Sakkal Majalla" pitchFamily="2" charset="-78"/>
                  </a:rPr>
                  <a:t>كريات الدم الحمراء</a:t>
                </a:r>
                <a:endParaRPr lang="en-US" sz="2800" dirty="0">
                  <a:latin typeface="Sakkal Majalla" pitchFamily="2" charset="-78"/>
                  <a:cs typeface="Sakkal Majalla" pitchFamily="2" charset="-78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 flipH="1">
                <a:off x="9324472" y="3868457"/>
                <a:ext cx="268304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BH" sz="2400" b="1" dirty="0">
                    <a:latin typeface="Sakkal Majalla" pitchFamily="2" charset="-78"/>
                    <a:cs typeface="Sakkal Majalla" pitchFamily="2" charset="-78"/>
                  </a:rPr>
                  <a:t>كريات الدم الحمراء تحمل الأكسجين إلى خلايا الجسم</a:t>
                </a:r>
                <a:endParaRPr lang="en-US" sz="2400" b="1" dirty="0">
                  <a:latin typeface="Sakkal Majalla" pitchFamily="2" charset="-78"/>
                  <a:cs typeface="Sakkal Majalla" pitchFamily="2" charset="-78"/>
                </a:endParaRPr>
              </a:p>
            </p:txBody>
          </p:sp>
          <p:sp>
            <p:nvSpPr>
              <p:cNvPr id="7" name="Rounded Rectangular Callout 6"/>
              <p:cNvSpPr/>
              <p:nvPr/>
            </p:nvSpPr>
            <p:spPr>
              <a:xfrm>
                <a:off x="6400800" y="1431758"/>
                <a:ext cx="2147637" cy="1227222"/>
              </a:xfrm>
              <a:prstGeom prst="wedgeRoundRectCallout">
                <a:avLst>
                  <a:gd name="adj1" fmla="val 92239"/>
                  <a:gd name="adj2" fmla="val 45958"/>
                  <a:gd name="adj3" fmla="val 16667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BH" sz="2400" b="1" dirty="0">
                    <a:solidFill>
                      <a:schemeClr val="tx1"/>
                    </a:solidFill>
                    <a:latin typeface="Sakkal Majalla" pitchFamily="2" charset="-78"/>
                    <a:cs typeface="Sakkal Majalla" pitchFamily="2" charset="-78"/>
                  </a:rPr>
                  <a:t>الحديد يكون الجزء </a:t>
                </a:r>
                <a:r>
                  <a:rPr lang="ar-BH" sz="2400" b="1" dirty="0">
                    <a:solidFill>
                      <a:srgbClr val="FF0000"/>
                    </a:solidFill>
                    <a:latin typeface="Sakkal Majalla" pitchFamily="2" charset="-78"/>
                    <a:cs typeface="Sakkal Majalla" pitchFamily="2" charset="-78"/>
                  </a:rPr>
                  <a:t>الأحمر </a:t>
                </a:r>
                <a:r>
                  <a:rPr lang="ar-BH" sz="2400" b="1" dirty="0">
                    <a:solidFill>
                      <a:schemeClr val="tx1"/>
                    </a:solidFill>
                    <a:latin typeface="Sakkal Majalla" pitchFamily="2" charset="-78"/>
                    <a:cs typeface="Sakkal Majalla" pitchFamily="2" charset="-78"/>
                  </a:rPr>
                  <a:t>في كريات الدم الحمراء</a:t>
                </a:r>
                <a:endParaRPr lang="en-US" sz="2400" b="1" dirty="0">
                  <a:solidFill>
                    <a:schemeClr val="tx1"/>
                  </a:solidFill>
                  <a:latin typeface="Sakkal Majalla" pitchFamily="2" charset="-78"/>
                  <a:cs typeface="Sakkal Majalla" pitchFamily="2" charset="-78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8331703" y="4623101"/>
              <a:ext cx="1305593" cy="1042041"/>
              <a:chOff x="8361947" y="4668312"/>
              <a:chExt cx="1275349" cy="950496"/>
            </a:xfrm>
          </p:grpSpPr>
          <p:cxnSp>
            <p:nvCxnSpPr>
              <p:cNvPr id="9" name="Straight Arrow Connector 8"/>
              <p:cNvCxnSpPr/>
              <p:nvPr/>
            </p:nvCxnSpPr>
            <p:spPr>
              <a:xfrm rot="10800000" flipV="1">
                <a:off x="8361947" y="4668312"/>
                <a:ext cx="649706" cy="12032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 rot="16200000" flipH="1">
                <a:off x="9300412" y="5281924"/>
                <a:ext cx="625640" cy="48128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275897483"/>
              </p:ext>
            </p:extLst>
          </p:nvPr>
        </p:nvGraphicFramePr>
        <p:xfrm>
          <a:off x="380998" y="374315"/>
          <a:ext cx="4588043" cy="3042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3683677242"/>
              </p:ext>
            </p:extLst>
          </p:nvPr>
        </p:nvGraphicFramePr>
        <p:xfrm>
          <a:off x="363942" y="3417056"/>
          <a:ext cx="4881826" cy="2773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8" name="Rectangle 17"/>
          <p:cNvSpPr/>
          <p:nvPr/>
        </p:nvSpPr>
        <p:spPr>
          <a:xfrm>
            <a:off x="1265092" y="5734958"/>
            <a:ext cx="827470" cy="646331"/>
          </a:xfrm>
          <a:prstGeom prst="rect">
            <a:avLst/>
          </a:prstGeom>
          <a:solidFill>
            <a:srgbClr val="FFE7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lvl="0"/>
            <a:r>
              <a:rPr lang="ar-BH" sz="3600" dirty="0">
                <a:latin typeface="Sakkal Majalla" pitchFamily="2" charset="-78"/>
                <a:cs typeface="Sakkal Majalla" pitchFamily="2" charset="-78"/>
              </a:rPr>
              <a:t>كبيرة</a:t>
            </a:r>
            <a:endParaRPr lang="en-US" sz="3600" dirty="0"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106" y="421105"/>
            <a:ext cx="3107157" cy="2081463"/>
          </a:xfrm>
          <a:prstGeom prst="rect">
            <a:avLst/>
          </a:prstGeom>
        </p:spPr>
      </p:pic>
      <p:sp>
        <p:nvSpPr>
          <p:cNvPr id="20" name="Rounded Rectangular Callout 19"/>
          <p:cNvSpPr/>
          <p:nvPr/>
        </p:nvSpPr>
        <p:spPr>
          <a:xfrm>
            <a:off x="5805240" y="915893"/>
            <a:ext cx="2385997" cy="1382137"/>
          </a:xfrm>
          <a:prstGeom prst="wedgeRoundRectCallout">
            <a:avLst>
              <a:gd name="adj1" fmla="val -65541"/>
              <a:gd name="adj2" fmla="val 5337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هل تعلم </a:t>
            </a:r>
          </a:p>
          <a:p>
            <a:pPr algn="ctr"/>
            <a:r>
              <a:rPr lang="ar-BH" sz="20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أن كريات الدم الحمراء من المكونات الأساسية للدم وتتكون داخل نخاع العظم </a:t>
            </a:r>
            <a:endParaRPr lang="en-US" sz="2000" dirty="0">
              <a:solidFill>
                <a:schemeClr val="tx1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528" t="2132" r="4327" b="24576"/>
          <a:stretch>
            <a:fillRect/>
          </a:stretch>
        </p:blipFill>
        <p:spPr bwMode="auto">
          <a:xfrm>
            <a:off x="4571411" y="2334126"/>
            <a:ext cx="1761180" cy="275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C2504E9-C15D-48AE-A02E-9693DED5A88F}"/>
              </a:ext>
            </a:extLst>
          </p:cNvPr>
          <p:cNvSpPr/>
          <p:nvPr/>
        </p:nvSpPr>
        <p:spPr>
          <a:xfrm>
            <a:off x="72169" y="6488668"/>
            <a:ext cx="85138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الدرس الرابع</a:t>
            </a:r>
            <a:r>
              <a:rPr lang="en-GB" sz="2000" b="1" dirty="0">
                <a:latin typeface="Sakkal Majalla" pitchFamily="2" charset="-78"/>
                <a:cs typeface="Sakkal Majalla" pitchFamily="2" charset="-78"/>
              </a:rPr>
              <a:t>-</a:t>
            </a:r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 المعادن- الكالسيوم والحديد - وحدة الغذاء والتغذية  - التربية الأسرية - الصف الخامس الابتدائي</a:t>
            </a:r>
            <a:endParaRPr lang="en-US" sz="2000" dirty="0">
              <a:latin typeface="Sakkal Majalla" pitchFamily="2" charset="-78"/>
              <a:cs typeface="Sakkal Majalla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99031112-4CF8-4CD8-897A-E3209E90F5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>
                                            <p:graphicEl>
                                              <a:dgm id="{99031112-4CF8-4CD8-897A-E3209E90F5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204811D2-CC84-414C-B12E-90592AAE48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>
                                            <p:graphicEl>
                                              <a:dgm id="{204811D2-CC84-414C-B12E-90592AAE48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9D718437-A75B-46E9-A9AD-4CB02EA895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graphicEl>
                                              <a:dgm id="{9D718437-A75B-46E9-A9AD-4CB02EA895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C6925B35-793E-498C-953B-C9C2E9A32D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graphicEl>
                                              <a:dgm id="{C6925B35-793E-498C-953B-C9C2E9A32D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323933FF-2135-4A7B-A925-8C6E90B094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>
                                            <p:graphicEl>
                                              <a:dgm id="{323933FF-2135-4A7B-A925-8C6E90B094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99031112-4CF8-4CD8-897A-E3209E90F5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>
                                            <p:graphicEl>
                                              <a:dgm id="{99031112-4CF8-4CD8-897A-E3209E90F5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204811D2-CC84-414C-B12E-90592AAE48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>
                                            <p:graphicEl>
                                              <a:dgm id="{204811D2-CC84-414C-B12E-90592AAE48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4C0B48D8-303F-49A3-B872-B50B21F00F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>
                                            <p:graphicEl>
                                              <a:dgm id="{4C0B48D8-303F-49A3-B872-B50B21F00F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91272CFE-D8C6-43A7-AAE5-B65E977D6A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">
                                            <p:graphicEl>
                                              <a:dgm id="{91272CFE-D8C6-43A7-AAE5-B65E977D6A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Graphic spid="16" grpId="0">
        <p:bldSub>
          <a:bldDgm bld="one"/>
        </p:bldSub>
      </p:bldGraphic>
      <p:bldGraphic spid="17" grpId="0">
        <p:bldSub>
          <a:bldDgm bld="one"/>
        </p:bldSub>
      </p:bldGraphic>
      <p:bldP spid="18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355424834"/>
              </p:ext>
            </p:extLst>
          </p:nvPr>
        </p:nvGraphicFramePr>
        <p:xfrm>
          <a:off x="481264" y="2005125"/>
          <a:ext cx="5209674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363758" y="1021114"/>
            <a:ext cx="3025776" cy="5232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itchFamily="2" charset="-78"/>
                <a:ea typeface="Calibri" pitchFamily="34" charset="0"/>
                <a:cs typeface="Sakkal Majalla" pitchFamily="2" charset="-78"/>
              </a:rPr>
              <a:t>ما هي فوائد الكالسيوم ؟</a:t>
            </a:r>
            <a:endParaRPr kumimoji="0" lang="ar-BH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8418095" y="2907631"/>
            <a:ext cx="3025776" cy="5232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itchFamily="2" charset="-78"/>
                <a:ea typeface="Calibri" pitchFamily="34" charset="0"/>
                <a:cs typeface="Sakkal Majalla" pitchFamily="2" charset="-78"/>
              </a:rPr>
              <a:t>ما هي فوائد االحديد ؟</a:t>
            </a:r>
            <a:endParaRPr kumimoji="0" lang="ar-BH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7" name="Picture 6"/>
          <p:cNvPicPr/>
          <p:nvPr/>
        </p:nvPicPr>
        <p:blipFill>
          <a:blip r:embed="rId7"/>
          <a:stretch>
            <a:fillRect/>
          </a:stretch>
        </p:blipFill>
        <p:spPr>
          <a:xfrm>
            <a:off x="7350542" y="3645568"/>
            <a:ext cx="2395022" cy="1463294"/>
          </a:xfrm>
          <a:prstGeom prst="rect">
            <a:avLst/>
          </a:prstGeom>
        </p:spPr>
      </p:pic>
      <p:sp>
        <p:nvSpPr>
          <p:cNvPr id="1026" name="AutoShape 2"/>
          <p:cNvSpPr>
            <a:spLocks noChangeArrowheads="1"/>
          </p:cNvSpPr>
          <p:nvPr/>
        </p:nvSpPr>
        <p:spPr bwMode="auto">
          <a:xfrm>
            <a:off x="5801709" y="3448405"/>
            <a:ext cx="1533011" cy="871347"/>
          </a:xfrm>
          <a:prstGeom prst="wedgeRoundRectCallout">
            <a:avLst>
              <a:gd name="adj1" fmla="val 100497"/>
              <a:gd name="adj2" fmla="val 46929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ar-BH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كريات الدم الحمراء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Rounded Rectangular Callout 9"/>
          <p:cNvSpPr>
            <a:spLocks noChangeArrowheads="1"/>
          </p:cNvSpPr>
          <p:nvPr/>
        </p:nvSpPr>
        <p:spPr bwMode="auto">
          <a:xfrm>
            <a:off x="9158789" y="3886200"/>
            <a:ext cx="1982454" cy="445169"/>
          </a:xfrm>
          <a:prstGeom prst="wedgeRoundRectCallout">
            <a:avLst>
              <a:gd name="adj1" fmla="val -70227"/>
              <a:gd name="adj2" fmla="val 51319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بناء خلايا الدم الحمراء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8851232" y="5330408"/>
            <a:ext cx="2373313" cy="589130"/>
          </a:xfrm>
          <a:prstGeom prst="wedgeRoundRectCallout">
            <a:avLst>
              <a:gd name="adj1" fmla="val -64239"/>
              <a:gd name="adj2" fmla="val -162084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تحمل الأكسجين إلى خلايا الجسم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82695" y="5402138"/>
            <a:ext cx="122341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lvl="0"/>
            <a:r>
              <a:rPr lang="ar-BH" sz="2800" b="1" dirty="0">
                <a:latin typeface="Sakkal Majalla" pitchFamily="2" charset="-78"/>
                <a:cs typeface="Sakkal Majalla" pitchFamily="2" charset="-78"/>
              </a:rPr>
              <a:t>قليلة جداً</a:t>
            </a:r>
            <a:endParaRPr lang="en-US" sz="2800" dirty="0"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2" name="Rounded Rectangle 21">
            <a:extLst>
              <a:ext uri="{FF2B5EF4-FFF2-40B4-BE49-F238E27FC236}">
                <a16:creationId xmlns:a16="http://schemas.microsoft.com/office/drawing/2014/main" id="{547ED8BE-4F4E-4989-9778-25C7DCD8F183}"/>
              </a:ext>
            </a:extLst>
          </p:cNvPr>
          <p:cNvSpPr/>
          <p:nvPr/>
        </p:nvSpPr>
        <p:spPr>
          <a:xfrm>
            <a:off x="3104148" y="168444"/>
            <a:ext cx="5546558" cy="684022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ar-BH" sz="3600" b="1" dirty="0">
              <a:solidFill>
                <a:schemeClr val="bg1"/>
              </a:solidFill>
              <a:latin typeface="Sakkal Majalla" pitchFamily="2" charset="-78"/>
              <a:cs typeface="Sakkal Majalla" pitchFamily="2" charset="-7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BH" sz="3600" b="1" dirty="0">
                <a:solidFill>
                  <a:schemeClr val="bg1"/>
                </a:solidFill>
                <a:latin typeface="Sakkal Majalla" pitchFamily="2" charset="-78"/>
                <a:cs typeface="Sakkal Majalla" pitchFamily="2" charset="-78"/>
              </a:rPr>
              <a:t>الأنشطة التقويمية  للهدف الأول </a:t>
            </a:r>
            <a:endParaRPr lang="en-US" sz="5400" b="1" dirty="0">
              <a:solidFill>
                <a:schemeClr val="bg1"/>
              </a:solidFill>
              <a:latin typeface="Sakkal Majalla" pitchFamily="2" charset="-78"/>
              <a:cs typeface="Sakkal Majalla" pitchFamily="2" charset="-78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ar-BH" sz="3600" b="1" dirty="0">
                <a:solidFill>
                  <a:schemeClr val="bg1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endParaRPr lang="en-US" sz="5400" b="1" dirty="0">
              <a:solidFill>
                <a:schemeClr val="bg1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37132" y="1718142"/>
            <a:ext cx="6191118" cy="4339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873624"/>
              </a:buClr>
              <a:defRPr/>
            </a:pPr>
            <a:r>
              <a:rPr lang="ar-BH" altLang="en-US" sz="2400" b="1" dirty="0">
                <a:latin typeface="Sakkal Majalla" pitchFamily="2" charset="-78"/>
                <a:cs typeface="Sakkal Majalla" pitchFamily="2" charset="-78"/>
              </a:rPr>
              <a:t>1- ضروري لكل خلايـــا الجســـم( خلايا القلب والأعصاب والعضلات) .</a:t>
            </a:r>
            <a:endParaRPr lang="ar-EG" altLang="en-US" sz="2400" b="1" dirty="0"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4" name="Rectangle 15"/>
          <p:cNvSpPr txBox="1">
            <a:spLocks noChangeArrowheads="1"/>
          </p:cNvSpPr>
          <p:nvPr/>
        </p:nvSpPr>
        <p:spPr>
          <a:xfrm>
            <a:off x="7394028" y="2232800"/>
            <a:ext cx="3976409" cy="5419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>
            <a:lvl1pPr marL="36576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7724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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0876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4884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892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90000"/>
              </a:lnSpc>
              <a:buNone/>
              <a:defRPr/>
            </a:pPr>
            <a:r>
              <a:rPr lang="ar-BH" altLang="en-US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2- ضروري لبناء العظام والأسنان.</a:t>
            </a:r>
            <a:endParaRPr lang="ar-EG" altLang="en-US" b="1" dirty="0">
              <a:solidFill>
                <a:schemeClr val="tx1"/>
              </a:solidFill>
              <a:latin typeface="Sakkal Majalla" pitchFamily="2" charset="-78"/>
              <a:cs typeface="Sakkal Majalla" pitchFamily="2" charset="-78"/>
            </a:endParaRPr>
          </a:p>
          <a:p>
            <a:pPr marL="609600" indent="-609600" algn="r" rtl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altLang="en-US" sz="40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69C80F-580A-43FC-B45D-73122CCE7A10}"/>
              </a:ext>
            </a:extLst>
          </p:cNvPr>
          <p:cNvSpPr/>
          <p:nvPr/>
        </p:nvSpPr>
        <p:spPr>
          <a:xfrm>
            <a:off x="72169" y="6488668"/>
            <a:ext cx="85138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الدرس الرابع</a:t>
            </a:r>
            <a:r>
              <a:rPr lang="en-GB" sz="2000" b="1" dirty="0">
                <a:latin typeface="Sakkal Majalla" pitchFamily="2" charset="-78"/>
                <a:cs typeface="Sakkal Majalla" pitchFamily="2" charset="-78"/>
              </a:rPr>
              <a:t>-</a:t>
            </a:r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 المعادن- الكالسيوم والحديد - وحدة الغذاء والتغذية  - التربية الأسرية - الصف الخامس الابتدائي</a:t>
            </a:r>
            <a:endParaRPr lang="en-US" sz="2000" dirty="0">
              <a:latin typeface="Sakkal Majalla" pitchFamily="2" charset="-78"/>
              <a:cs typeface="Sakkal Majalla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9031112-4CF8-4CD8-897A-E3209E90F5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graphicEl>
                                              <a:dgm id="{99031112-4CF8-4CD8-897A-E3209E90F5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04811D2-CC84-414C-B12E-90592AAE48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graphicEl>
                                              <a:dgm id="{204811D2-CC84-414C-B12E-90592AAE48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C0B48D8-303F-49A3-B872-B50B21F00F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graphicEl>
                                              <a:dgm id="{4C0B48D8-303F-49A3-B872-B50B21F00F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1272CFE-D8C6-43A7-AAE5-B65E977D6A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>
                                            <p:graphicEl>
                                              <a:dgm id="{91272CFE-D8C6-43A7-AAE5-B65E977D6A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  <p:bldP spid="1025" grpId="0" animBg="1"/>
      <p:bldP spid="6" grpId="0" animBg="1"/>
      <p:bldP spid="1026" grpId="0" animBg="1"/>
      <p:bldP spid="1027" grpId="0" animBg="1"/>
      <p:bldP spid="1028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95207" y="883446"/>
            <a:ext cx="4453462" cy="58477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ar-BH" sz="32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ما مصادر الحصول على الكالسيوم؟</a:t>
            </a:r>
            <a:endParaRPr lang="en-US" sz="32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11429" y="3116310"/>
            <a:ext cx="4637240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ar-BH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akkal Majalla" pitchFamily="2" charset="-78"/>
                <a:cs typeface="Sakkal Majalla" pitchFamily="2" charset="-78"/>
              </a:rPr>
              <a:t>( الروب /اللبن/الايسكريم / الجبنه/ القشدة).</a:t>
            </a:r>
            <a:r>
              <a:rPr lang="en-US" alt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akkal Majalla" pitchFamily="2" charset="-78"/>
                <a:cs typeface="Sakkal Majalla" pitchFamily="2" charset="-78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7146758" y="1677482"/>
            <a:ext cx="4822309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ar-BH" altLang="en-US" sz="3600" dirty="0">
                <a:effectLst>
                  <a:outerShdw blurRad="38100" dist="38100" dir="2700000" algn="tl">
                    <a:srgbClr val="FFFFFF"/>
                  </a:outerShdw>
                </a:effectLst>
                <a:latin typeface="Sakkal Majalla" pitchFamily="2" charset="-78"/>
                <a:cs typeface="Sakkal Majalla" pitchFamily="2" charset="-78"/>
              </a:rPr>
              <a:t>الحليب ومشتقاته أفضل مصدر بمعدل ثلاثة  أكواب في اليوم طول العمر... مثل</a:t>
            </a:r>
            <a:endParaRPr lang="ar-EG" altLang="en-US" sz="3600" dirty="0">
              <a:effectLst>
                <a:outerShdw blurRad="38100" dist="38100" dir="2700000" algn="tl">
                  <a:srgbClr val="FFFFFF"/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393" t="13919" r="53073" b="48589"/>
          <a:stretch>
            <a:fillRect/>
          </a:stretch>
        </p:blipFill>
        <p:spPr bwMode="auto">
          <a:xfrm>
            <a:off x="7093823" y="3869695"/>
            <a:ext cx="1234984" cy="1661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892" t="24186" r="5020" b="42171"/>
          <a:stretch>
            <a:fillRect/>
          </a:stretch>
        </p:blipFill>
        <p:spPr bwMode="auto">
          <a:xfrm>
            <a:off x="3063031" y="2731335"/>
            <a:ext cx="1597295" cy="13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74" t="18852" r="73472" b="41761"/>
          <a:stretch>
            <a:fillRect/>
          </a:stretch>
        </p:blipFill>
        <p:spPr bwMode="auto">
          <a:xfrm>
            <a:off x="730587" y="1513814"/>
            <a:ext cx="1644292" cy="1230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921" t="18852" r="50399" b="41761"/>
          <a:stretch>
            <a:fillRect/>
          </a:stretch>
        </p:blipFill>
        <p:spPr bwMode="auto">
          <a:xfrm>
            <a:off x="2764305" y="1468221"/>
            <a:ext cx="1276951" cy="1230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160" t="26784" r="25321" b="41761"/>
          <a:stretch>
            <a:fillRect/>
          </a:stretch>
        </p:blipFill>
        <p:spPr bwMode="auto">
          <a:xfrm>
            <a:off x="1306270" y="5313565"/>
            <a:ext cx="1539336" cy="117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52" t="58102" r="75306"/>
          <a:stretch>
            <a:fillRect/>
          </a:stretch>
        </p:blipFill>
        <p:spPr bwMode="auto">
          <a:xfrm>
            <a:off x="1116497" y="3789934"/>
            <a:ext cx="1609308" cy="1309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7225" t="58102" r="5886"/>
          <a:stretch>
            <a:fillRect/>
          </a:stretch>
        </p:blipFill>
        <p:spPr bwMode="auto">
          <a:xfrm>
            <a:off x="3053601" y="4965734"/>
            <a:ext cx="1154503" cy="1309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771" t="58102" r="24084" b="4836"/>
          <a:stretch>
            <a:fillRect/>
          </a:stretch>
        </p:blipFill>
        <p:spPr bwMode="auto">
          <a:xfrm>
            <a:off x="3102572" y="3926861"/>
            <a:ext cx="1171995" cy="1158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382" t="58102" r="40560"/>
          <a:stretch>
            <a:fillRect/>
          </a:stretch>
        </p:blipFill>
        <p:spPr bwMode="auto">
          <a:xfrm>
            <a:off x="802267" y="2651874"/>
            <a:ext cx="2396468" cy="1309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821155" y="814557"/>
            <a:ext cx="3558988" cy="58477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ar-BH" sz="32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الأطعمة الغنية بالحديدهي ؟</a:t>
            </a:r>
            <a:endParaRPr lang="en-US" sz="32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15" name="Picture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108" y="4980336"/>
            <a:ext cx="549607" cy="847781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31" b="98077" l="5682" r="931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406" y="4778869"/>
            <a:ext cx="844826" cy="800625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67" b="89508" l="10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867" y="4185178"/>
            <a:ext cx="743530" cy="755374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750" b="80625" l="18250" r="8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77" t="18983" r="14446" b="17684"/>
          <a:stretch/>
        </p:blipFill>
        <p:spPr>
          <a:xfrm>
            <a:off x="10248705" y="4734779"/>
            <a:ext cx="953521" cy="888806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55" b="98347" l="9711" r="896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24" t="5372" r="32645"/>
          <a:stretch/>
        </p:blipFill>
        <p:spPr>
          <a:xfrm>
            <a:off x="9900220" y="4047403"/>
            <a:ext cx="447261" cy="985023"/>
          </a:xfrm>
          <a:prstGeom prst="rect">
            <a:avLst/>
          </a:prstGeom>
        </p:spPr>
      </p:pic>
      <p:sp>
        <p:nvSpPr>
          <p:cNvPr id="20" name="Rounded Rectangle 21">
            <a:extLst>
              <a:ext uri="{FF2B5EF4-FFF2-40B4-BE49-F238E27FC236}">
                <a16:creationId xmlns:a16="http://schemas.microsoft.com/office/drawing/2014/main" id="{547ED8BE-4F4E-4989-9778-25C7DCD8F183}"/>
              </a:ext>
            </a:extLst>
          </p:cNvPr>
          <p:cNvSpPr/>
          <p:nvPr/>
        </p:nvSpPr>
        <p:spPr>
          <a:xfrm>
            <a:off x="4415590" y="156412"/>
            <a:ext cx="3681663" cy="684022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ar-BH" sz="3600" b="1" dirty="0">
              <a:solidFill>
                <a:schemeClr val="bg1"/>
              </a:solidFill>
              <a:latin typeface="Sakkal Majalla" pitchFamily="2" charset="-78"/>
              <a:cs typeface="Sakkal Majalla" pitchFamily="2" charset="-7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BH" sz="3600" dirty="0">
                <a:latin typeface="Sakkal Majalla" pitchFamily="2" charset="-78"/>
                <a:cs typeface="Sakkal Majalla" pitchFamily="2" charset="-78"/>
              </a:rPr>
              <a:t>مصادر حصول الجسم</a:t>
            </a:r>
            <a:endParaRPr lang="en-US" sz="5400" b="1" dirty="0">
              <a:solidFill>
                <a:schemeClr val="bg1"/>
              </a:solidFill>
              <a:latin typeface="Sakkal Majalla" pitchFamily="2" charset="-78"/>
              <a:cs typeface="Sakkal Majalla" pitchFamily="2" charset="-78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ar-BH" sz="3600" b="1" dirty="0">
                <a:solidFill>
                  <a:schemeClr val="bg1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endParaRPr lang="en-US" sz="5400" b="1" dirty="0">
              <a:solidFill>
                <a:schemeClr val="bg1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77015A0-5288-4CA1-B6AE-4004ABFB16F0}"/>
              </a:ext>
            </a:extLst>
          </p:cNvPr>
          <p:cNvSpPr/>
          <p:nvPr/>
        </p:nvSpPr>
        <p:spPr>
          <a:xfrm>
            <a:off x="72169" y="6488668"/>
            <a:ext cx="85138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الدرس الرابع</a:t>
            </a:r>
            <a:r>
              <a:rPr lang="en-GB" sz="2000" b="1" dirty="0">
                <a:latin typeface="Sakkal Majalla" pitchFamily="2" charset="-78"/>
                <a:cs typeface="Sakkal Majalla" pitchFamily="2" charset="-78"/>
              </a:rPr>
              <a:t>-</a:t>
            </a:r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 المعادن- الكالسيوم والحديد - وحدة الغذاء والتغذية  - التربية الأسرية - الصف الخامس الابتدائي</a:t>
            </a:r>
            <a:endParaRPr lang="en-US" sz="2000" dirty="0">
              <a:latin typeface="Sakkal Majalla" pitchFamily="2" charset="-78"/>
              <a:cs typeface="Sakkal Majalla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0"/>
                            </p:stCondLst>
                            <p:childTnLst>
                              <p:par>
                                <p:cTn id="5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14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9078956" y="4011831"/>
            <a:ext cx="1687312" cy="233910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ar-BH" sz="2800" b="1" dirty="0">
                <a:solidFill>
                  <a:srgbClr val="FF0000"/>
                </a:solidFill>
              </a:rPr>
              <a:t>معدن الحديد . </a:t>
            </a:r>
          </a:p>
          <a:p>
            <a:r>
              <a:rPr lang="ar-BH" b="1" dirty="0"/>
              <a:t>--------------------</a:t>
            </a:r>
          </a:p>
          <a:p>
            <a:r>
              <a:rPr lang="ar-BH" b="1" dirty="0"/>
              <a:t>---------------------</a:t>
            </a:r>
          </a:p>
          <a:p>
            <a:endParaRPr lang="ar-BH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t="16878"/>
          <a:stretch>
            <a:fillRect/>
          </a:stretch>
        </p:blipFill>
        <p:spPr bwMode="auto">
          <a:xfrm>
            <a:off x="781429" y="2598823"/>
            <a:ext cx="7603154" cy="3711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6841284" y="1400392"/>
            <a:ext cx="3924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B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أنا أقيم وجبتي 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46318" y="4454042"/>
            <a:ext cx="15411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BH" b="1" dirty="0"/>
              <a:t>--------------------</a:t>
            </a:r>
          </a:p>
          <a:p>
            <a:r>
              <a:rPr lang="ar-BH" b="1" dirty="0"/>
              <a:t>---------------------</a:t>
            </a:r>
          </a:p>
          <a:p>
            <a:r>
              <a:rPr lang="ar-BH" b="1" dirty="0"/>
              <a:t>---------------------</a:t>
            </a:r>
          </a:p>
        </p:txBody>
      </p:sp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547ED8BE-4F4E-4989-9778-25C7DCD8F183}"/>
              </a:ext>
            </a:extLst>
          </p:cNvPr>
          <p:cNvSpPr/>
          <p:nvPr/>
        </p:nvSpPr>
        <p:spPr>
          <a:xfrm>
            <a:off x="3311608" y="151432"/>
            <a:ext cx="5546558" cy="684022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ar-BH" sz="3600" b="1" dirty="0">
              <a:solidFill>
                <a:schemeClr val="bg1"/>
              </a:solidFill>
              <a:latin typeface="Sakkal Majalla" pitchFamily="2" charset="-78"/>
              <a:cs typeface="Sakkal Majalla" pitchFamily="2" charset="-7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BH" sz="3600" b="1" dirty="0">
                <a:solidFill>
                  <a:schemeClr val="bg1"/>
                </a:solidFill>
                <a:latin typeface="Sakkal Majalla" pitchFamily="2" charset="-78"/>
                <a:cs typeface="Sakkal Majalla" pitchFamily="2" charset="-78"/>
              </a:rPr>
              <a:t>الأنشطة التقويمية  للهدف الثاني</a:t>
            </a:r>
            <a:endParaRPr lang="en-US" sz="5400" b="1" dirty="0">
              <a:solidFill>
                <a:schemeClr val="bg1"/>
              </a:solidFill>
              <a:latin typeface="Sakkal Majalla" pitchFamily="2" charset="-78"/>
              <a:cs typeface="Sakkal Majalla" pitchFamily="2" charset="-78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ar-BH" sz="3600" b="1" dirty="0">
                <a:solidFill>
                  <a:schemeClr val="bg1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endParaRPr lang="en-US" sz="5400" b="1" dirty="0">
              <a:solidFill>
                <a:schemeClr val="bg1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55820" y="1332899"/>
            <a:ext cx="7327647" cy="830997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ar-BH" sz="2000" b="1" dirty="0"/>
              <a:t>نشاط الكتاب (2) ص 31 </a:t>
            </a:r>
            <a:r>
              <a:rPr lang="ar-BH" sz="2400" b="1" dirty="0">
                <a:solidFill>
                  <a:srgbClr val="FF0000"/>
                </a:solidFill>
              </a:rPr>
              <a:t>حدد أصناف الأطعمة التي تحتوي على المغذيات التالية  في الوجبة الموضحة بالصورة ؟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225163" y="4506838"/>
            <a:ext cx="1462260" cy="4752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ar-BH" sz="2400" b="1" dirty="0"/>
              <a:t>الحم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9225163" y="5064099"/>
            <a:ext cx="1462260" cy="4752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ar-BH" sz="2400" b="1" dirty="0"/>
              <a:t>الملفوف </a:t>
            </a:r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9225164" y="5646574"/>
            <a:ext cx="1462260" cy="4752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ar-BH" sz="2400" b="1" dirty="0"/>
              <a:t>الفاصولياء</a:t>
            </a:r>
            <a:endParaRPr lang="en-US" sz="2400" dirty="0"/>
          </a:p>
        </p:txBody>
      </p:sp>
      <p:sp>
        <p:nvSpPr>
          <p:cNvPr id="18" name="Rectangle 17"/>
          <p:cNvSpPr/>
          <p:nvPr/>
        </p:nvSpPr>
        <p:spPr>
          <a:xfrm>
            <a:off x="8575548" y="2383994"/>
            <a:ext cx="2168647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ar-BH" sz="2800" b="1" dirty="0">
                <a:solidFill>
                  <a:srgbClr val="FF0000"/>
                </a:solidFill>
              </a:rPr>
              <a:t>معدن الكالسيوم 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063791" y="2894033"/>
            <a:ext cx="1623632" cy="4752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ar-BH" sz="2400" b="1" dirty="0"/>
              <a:t>كوب الحليب </a:t>
            </a:r>
            <a:endParaRPr lang="en-US" sz="2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EEFB37F-6174-4628-B418-10624C2AEEA3}"/>
              </a:ext>
            </a:extLst>
          </p:cNvPr>
          <p:cNvSpPr/>
          <p:nvPr/>
        </p:nvSpPr>
        <p:spPr>
          <a:xfrm>
            <a:off x="72169" y="6488668"/>
            <a:ext cx="85138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الدرس الرابع</a:t>
            </a:r>
            <a:r>
              <a:rPr lang="en-GB" sz="2000" b="1" dirty="0">
                <a:latin typeface="Sakkal Majalla" pitchFamily="2" charset="-78"/>
                <a:cs typeface="Sakkal Majalla" pitchFamily="2" charset="-78"/>
              </a:rPr>
              <a:t>-</a:t>
            </a:r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 المعادن- الكالسيوم والحديد - وحدة الغذاء والتغذية  - التربية الأسرية - الصف الخامس الابتدائي</a:t>
            </a:r>
            <a:endParaRPr lang="en-US" sz="2000" dirty="0">
              <a:latin typeface="Sakkal Majalla" pitchFamily="2" charset="-78"/>
              <a:cs typeface="Sakkal Majalla" pitchFamily="2" charset="-78"/>
            </a:endParaRPr>
          </a:p>
        </p:txBody>
      </p:sp>
    </p:spTree>
  </p:cSld>
  <p:clrMapOvr>
    <a:masterClrMapping/>
  </p:clrMapOvr>
  <p:transition spd="slow" advTm="5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8" grpId="0"/>
      <p:bldP spid="9" grpId="0"/>
      <p:bldP spid="11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4" b="7744"/>
          <a:stretch>
            <a:fillRect/>
          </a:stretch>
        </p:blipFill>
        <p:spPr>
          <a:xfrm>
            <a:off x="10420867" y="2100648"/>
            <a:ext cx="774355" cy="761897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931" y="3493964"/>
            <a:ext cx="1053548" cy="530998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6"/>
          <a:stretch/>
        </p:blipFill>
        <p:spPr>
          <a:xfrm>
            <a:off x="10436910" y="4813426"/>
            <a:ext cx="850955" cy="779477"/>
          </a:xfrm>
          <a:prstGeom prst="rect">
            <a:avLst/>
          </a:prstGeom>
        </p:spPr>
      </p:pic>
      <p:sp>
        <p:nvSpPr>
          <p:cNvPr id="80" name="Rounded Rectangle 21">
            <a:extLst>
              <a:ext uri="{FF2B5EF4-FFF2-40B4-BE49-F238E27FC236}">
                <a16:creationId xmlns:a16="http://schemas.microsoft.com/office/drawing/2014/main" id="{547ED8BE-4F4E-4989-9778-25C7DCD8F183}"/>
              </a:ext>
            </a:extLst>
          </p:cNvPr>
          <p:cNvSpPr/>
          <p:nvPr/>
        </p:nvSpPr>
        <p:spPr>
          <a:xfrm>
            <a:off x="3104148" y="168444"/>
            <a:ext cx="5546558" cy="684022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ar-BH" sz="3600" b="1" dirty="0">
              <a:solidFill>
                <a:schemeClr val="bg1"/>
              </a:solidFill>
              <a:latin typeface="Sakkal Majalla" pitchFamily="2" charset="-78"/>
              <a:cs typeface="Sakkal Majalla" pitchFamily="2" charset="-7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BH" sz="3600" b="1" dirty="0">
                <a:solidFill>
                  <a:schemeClr val="bg1"/>
                </a:solidFill>
                <a:latin typeface="Sakkal Majalla" pitchFamily="2" charset="-78"/>
                <a:cs typeface="Sakkal Majalla" pitchFamily="2" charset="-78"/>
              </a:rPr>
              <a:t>الأنشطة التقويمية  للهدف الثاني</a:t>
            </a:r>
            <a:endParaRPr lang="en-US" sz="5400" b="1" dirty="0">
              <a:solidFill>
                <a:schemeClr val="bg1"/>
              </a:solidFill>
              <a:latin typeface="Sakkal Majalla" pitchFamily="2" charset="-78"/>
              <a:cs typeface="Sakkal Majalla" pitchFamily="2" charset="-78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ar-BH" sz="3600" b="1" dirty="0">
                <a:solidFill>
                  <a:schemeClr val="bg1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endParaRPr lang="en-US" sz="5400" b="1" dirty="0">
              <a:solidFill>
                <a:schemeClr val="bg1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graphicFrame>
        <p:nvGraphicFramePr>
          <p:cNvPr id="81" name="Diagram 80"/>
          <p:cNvGraphicFramePr/>
          <p:nvPr/>
        </p:nvGraphicFramePr>
        <p:xfrm>
          <a:off x="7180655" y="2307740"/>
          <a:ext cx="4065105" cy="2988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2" name="Picture 81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163" y="2078248"/>
            <a:ext cx="549607" cy="847781"/>
          </a:xfrm>
          <a:prstGeom prst="rect">
            <a:avLst/>
          </a:prstGeom>
        </p:spPr>
      </p:pic>
      <p:pic>
        <p:nvPicPr>
          <p:cNvPr id="83" name="Picture 82"/>
          <p:cNvPicPr/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31" b="98077" l="5682" r="931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500" y="1520785"/>
            <a:ext cx="844826" cy="800625"/>
          </a:xfrm>
          <a:prstGeom prst="rect">
            <a:avLst/>
          </a:prstGeom>
        </p:spPr>
      </p:pic>
      <p:pic>
        <p:nvPicPr>
          <p:cNvPr id="84" name="Picture 83"/>
          <p:cNvPicPr/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967" b="89508" l="10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530" y="3441827"/>
            <a:ext cx="743530" cy="755374"/>
          </a:xfrm>
          <a:prstGeom prst="rect">
            <a:avLst/>
          </a:prstGeom>
        </p:spPr>
      </p:pic>
      <p:pic>
        <p:nvPicPr>
          <p:cNvPr id="85" name="Picture 84"/>
          <p:cNvPicPr/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750" b="80625" l="18250" r="8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77" t="18983" r="14446" b="17684"/>
          <a:stretch/>
        </p:blipFill>
        <p:spPr>
          <a:xfrm>
            <a:off x="7340784" y="4929732"/>
            <a:ext cx="953521" cy="888806"/>
          </a:xfrm>
          <a:prstGeom prst="rect">
            <a:avLst/>
          </a:prstGeom>
        </p:spPr>
      </p:pic>
      <p:pic>
        <p:nvPicPr>
          <p:cNvPr id="86" name="Picture 85"/>
          <p:cNvPicPr/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755" b="98347" l="9711" r="896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24" t="5372" r="32645"/>
          <a:stretch/>
        </p:blipFill>
        <p:spPr>
          <a:xfrm>
            <a:off x="9045257" y="5406985"/>
            <a:ext cx="447261" cy="985023"/>
          </a:xfrm>
          <a:prstGeom prst="rect">
            <a:avLst/>
          </a:prstGeom>
        </p:spPr>
      </p:pic>
      <p:pic>
        <p:nvPicPr>
          <p:cNvPr id="87" name="Picture 8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81" y="2278676"/>
            <a:ext cx="1253379" cy="624895"/>
          </a:xfrm>
          <a:prstGeom prst="rect">
            <a:avLst/>
          </a:prstGeom>
        </p:spPr>
      </p:pic>
      <p:pic>
        <p:nvPicPr>
          <p:cNvPr id="88" name="Picture 87"/>
          <p:cNvPicPr/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7" r="18551"/>
          <a:stretch/>
        </p:blipFill>
        <p:spPr>
          <a:xfrm>
            <a:off x="859433" y="3357507"/>
            <a:ext cx="844826" cy="851590"/>
          </a:xfrm>
          <a:prstGeom prst="rect">
            <a:avLst/>
          </a:prstGeom>
        </p:spPr>
      </p:pic>
      <p:pic>
        <p:nvPicPr>
          <p:cNvPr id="89" name="Picture 88"/>
          <p:cNvPicPr/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7" r="10003"/>
          <a:stretch/>
        </p:blipFill>
        <p:spPr>
          <a:xfrm>
            <a:off x="1216370" y="4472434"/>
            <a:ext cx="808024" cy="825997"/>
          </a:xfrm>
          <a:prstGeom prst="rect">
            <a:avLst/>
          </a:prstGeom>
        </p:spPr>
      </p:pic>
      <p:graphicFrame>
        <p:nvGraphicFramePr>
          <p:cNvPr id="90" name="Diagram 89"/>
          <p:cNvGraphicFramePr/>
          <p:nvPr/>
        </p:nvGraphicFramePr>
        <p:xfrm>
          <a:off x="1200328" y="2182423"/>
          <a:ext cx="3945835" cy="2902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  <p:pic>
        <p:nvPicPr>
          <p:cNvPr id="91" name="Picture 90"/>
          <p:cNvPicPr/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07" y="5090054"/>
            <a:ext cx="715618" cy="715618"/>
          </a:xfrm>
          <a:prstGeom prst="rect">
            <a:avLst/>
          </a:prstGeom>
        </p:spPr>
      </p:pic>
      <p:pic>
        <p:nvPicPr>
          <p:cNvPr id="92" name="Picture 91"/>
          <p:cNvPicPr/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4" r="14423"/>
          <a:stretch/>
        </p:blipFill>
        <p:spPr>
          <a:xfrm>
            <a:off x="2359370" y="5086044"/>
            <a:ext cx="676910" cy="850320"/>
          </a:xfrm>
          <a:prstGeom prst="rect">
            <a:avLst/>
          </a:prstGeom>
        </p:spPr>
      </p:pic>
      <p:pic>
        <p:nvPicPr>
          <p:cNvPr id="93" name="Picture 92"/>
          <p:cNvPicPr/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044" y="4372171"/>
            <a:ext cx="786876" cy="786875"/>
          </a:xfrm>
          <a:prstGeom prst="rect">
            <a:avLst/>
          </a:prstGeom>
        </p:spPr>
      </p:pic>
      <p:pic>
        <p:nvPicPr>
          <p:cNvPr id="94" name="Picture 93"/>
          <p:cNvPicPr/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602" y="3089189"/>
            <a:ext cx="962863" cy="824501"/>
          </a:xfrm>
          <a:prstGeom prst="rect">
            <a:avLst/>
          </a:prstGeom>
        </p:spPr>
      </p:pic>
      <p:pic>
        <p:nvPicPr>
          <p:cNvPr id="95" name="Picture 94"/>
          <p:cNvPicPr/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1"/>
          <a:stretch/>
        </p:blipFill>
        <p:spPr>
          <a:xfrm>
            <a:off x="4236296" y="1849550"/>
            <a:ext cx="844826" cy="914400"/>
          </a:xfrm>
          <a:prstGeom prst="rect">
            <a:avLst/>
          </a:prstGeom>
        </p:spPr>
      </p:pic>
      <p:pic>
        <p:nvPicPr>
          <p:cNvPr id="96" name="Picture 95"/>
          <p:cNvPicPr/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717" y="1604907"/>
            <a:ext cx="598032" cy="576469"/>
          </a:xfrm>
          <a:prstGeom prst="rect">
            <a:avLst/>
          </a:prstGeom>
        </p:spPr>
      </p:pic>
      <p:sp>
        <p:nvSpPr>
          <p:cNvPr id="97" name="Rectangle 96"/>
          <p:cNvSpPr/>
          <p:nvPr/>
        </p:nvSpPr>
        <p:spPr>
          <a:xfrm>
            <a:off x="492953" y="1078649"/>
            <a:ext cx="4500152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ar-BH" sz="28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س2: عدد أطعمة غنية بالحديد ؟</a:t>
            </a:r>
            <a:endParaRPr lang="en-US" sz="2800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7106503" y="1066619"/>
            <a:ext cx="4022255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ar-BH" sz="2800" dirty="0">
                <a:solidFill>
                  <a:srgbClr val="FF0000"/>
                </a:solidFill>
              </a:rPr>
              <a:t>س1:عدد أطعمة غنية بالكالسيوم ؟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8828691" y="2270234"/>
            <a:ext cx="717544" cy="662152"/>
          </a:xfrm>
          <a:prstGeom prst="ellipse">
            <a:avLst/>
          </a:prstGeom>
          <a:solidFill>
            <a:srgbClr val="FFE7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1000" b="1" dirty="0">
                <a:solidFill>
                  <a:schemeClr val="tx1"/>
                </a:solidFill>
                <a:latin typeface="Sakkal Majalla" pitchFamily="2" charset="-78"/>
              </a:rPr>
              <a:t>قشطة</a:t>
            </a:r>
            <a:endParaRPr lang="en-US" sz="1000" b="1" dirty="0">
              <a:solidFill>
                <a:schemeClr val="tx1"/>
              </a:solidFill>
              <a:latin typeface="Sakkal Majalla" pitchFamily="2" charset="-78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8087710" y="2648608"/>
            <a:ext cx="614856" cy="614854"/>
          </a:xfrm>
          <a:prstGeom prst="ellipse">
            <a:avLst/>
          </a:prstGeom>
          <a:solidFill>
            <a:srgbClr val="FFE7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1100" b="1" dirty="0">
                <a:solidFill>
                  <a:schemeClr val="tx1"/>
                </a:solidFill>
                <a:latin typeface="Sakkal Majalla" pitchFamily="2" charset="-78"/>
              </a:rPr>
              <a:t>حليب</a:t>
            </a:r>
            <a:endParaRPr lang="en-US" sz="1100" b="1" dirty="0">
              <a:solidFill>
                <a:schemeClr val="tx1"/>
              </a:solidFill>
              <a:latin typeface="Sakkal Majalla" pitchFamily="2" charset="-78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7740869" y="3515710"/>
            <a:ext cx="579348" cy="578496"/>
          </a:xfrm>
          <a:prstGeom prst="ellipse">
            <a:avLst/>
          </a:prstGeom>
          <a:solidFill>
            <a:srgbClr val="FFE7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1100" b="1" dirty="0">
                <a:solidFill>
                  <a:schemeClr val="tx1"/>
                </a:solidFill>
                <a:latin typeface="Sakkal Majalla" pitchFamily="2" charset="-78"/>
              </a:rPr>
              <a:t>جبن</a:t>
            </a:r>
            <a:endParaRPr lang="en-US" sz="1100" b="1" dirty="0">
              <a:solidFill>
                <a:schemeClr val="tx1"/>
              </a:solidFill>
              <a:latin typeface="Sakkal Majalla" pitchFamily="2" charset="-78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8099215" y="4419030"/>
            <a:ext cx="579348" cy="547107"/>
          </a:xfrm>
          <a:prstGeom prst="ellipse">
            <a:avLst/>
          </a:prstGeom>
          <a:solidFill>
            <a:srgbClr val="FFE7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1100" b="1" dirty="0">
                <a:solidFill>
                  <a:schemeClr val="tx1"/>
                </a:solidFill>
                <a:latin typeface="Sakkal Majalla" pitchFamily="2" charset="-78"/>
              </a:rPr>
              <a:t>روب</a:t>
            </a:r>
            <a:endParaRPr lang="en-US" sz="1100" b="1" dirty="0">
              <a:solidFill>
                <a:schemeClr val="tx1"/>
              </a:solidFill>
              <a:latin typeface="Sakkal Majalla" pitchFamily="2" charset="-78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8951828" y="4761186"/>
            <a:ext cx="579348" cy="531670"/>
          </a:xfrm>
          <a:prstGeom prst="ellipse">
            <a:avLst/>
          </a:prstGeom>
          <a:solidFill>
            <a:srgbClr val="FFE7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1100" b="1" dirty="0">
                <a:solidFill>
                  <a:schemeClr val="tx1"/>
                </a:solidFill>
                <a:latin typeface="Sakkal Majalla" pitchFamily="2" charset="-78"/>
              </a:rPr>
              <a:t>لبن</a:t>
            </a:r>
            <a:endParaRPr lang="en-US" sz="1100" b="1" dirty="0">
              <a:solidFill>
                <a:schemeClr val="tx1"/>
              </a:solidFill>
              <a:latin typeface="Sakkal Majalla" pitchFamily="2" charset="-78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9792090" y="2713799"/>
            <a:ext cx="579348" cy="581194"/>
          </a:xfrm>
          <a:prstGeom prst="ellipse">
            <a:avLst/>
          </a:prstGeom>
          <a:solidFill>
            <a:srgbClr val="FFE7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1100" b="1" dirty="0">
                <a:solidFill>
                  <a:schemeClr val="tx1"/>
                </a:solidFill>
                <a:latin typeface="Sakkal Majalla" pitchFamily="2" charset="-78"/>
              </a:rPr>
              <a:t>بندق</a:t>
            </a:r>
            <a:endParaRPr lang="en-US" sz="1100" b="1" dirty="0">
              <a:solidFill>
                <a:schemeClr val="tx1"/>
              </a:solidFill>
              <a:latin typeface="Sakkal Majalla" pitchFamily="2" charset="-78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150437" y="3484179"/>
            <a:ext cx="579348" cy="662152"/>
          </a:xfrm>
          <a:prstGeom prst="ellipse">
            <a:avLst/>
          </a:prstGeom>
          <a:solidFill>
            <a:srgbClr val="FFE7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1100" b="1" dirty="0">
                <a:solidFill>
                  <a:schemeClr val="tx1"/>
                </a:solidFill>
                <a:latin typeface="Sakkal Majalla" pitchFamily="2" charset="-78"/>
              </a:rPr>
              <a:t>سمك</a:t>
            </a:r>
            <a:endParaRPr lang="en-US" sz="1100" b="1" dirty="0">
              <a:solidFill>
                <a:schemeClr val="tx1"/>
              </a:solidFill>
              <a:latin typeface="Sakkal Majalla" pitchFamily="2" charset="-78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9804447" y="4398579"/>
            <a:ext cx="579348" cy="630621"/>
          </a:xfrm>
          <a:prstGeom prst="ellipse">
            <a:avLst/>
          </a:prstGeom>
          <a:solidFill>
            <a:srgbClr val="FFE7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1100" b="1" dirty="0">
                <a:solidFill>
                  <a:schemeClr val="tx1"/>
                </a:solidFill>
                <a:latin typeface="Sakkal Majalla" pitchFamily="2" charset="-78"/>
              </a:rPr>
              <a:t>بيض</a:t>
            </a:r>
            <a:endParaRPr lang="en-US" sz="1100" b="1" dirty="0">
              <a:solidFill>
                <a:schemeClr val="tx1"/>
              </a:solidFill>
              <a:latin typeface="Sakkal Majalla" pitchFamily="2" charset="-78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2089002" y="2406868"/>
            <a:ext cx="579348" cy="662152"/>
          </a:xfrm>
          <a:prstGeom prst="ellipse">
            <a:avLst/>
          </a:prstGeom>
          <a:solidFill>
            <a:srgbClr val="FFE7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1100" b="1" dirty="0">
                <a:solidFill>
                  <a:schemeClr val="tx1"/>
                </a:solidFill>
                <a:latin typeface="Sakkal Majalla" pitchFamily="2" charset="-78"/>
              </a:rPr>
              <a:t>سمك</a:t>
            </a:r>
            <a:endParaRPr lang="en-US" sz="1100" b="1" dirty="0">
              <a:solidFill>
                <a:schemeClr val="tx1"/>
              </a:solidFill>
              <a:latin typeface="Sakkal Majalla" pitchFamily="2" charset="-78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2468226" y="4487916"/>
            <a:ext cx="579348" cy="630621"/>
          </a:xfrm>
          <a:prstGeom prst="ellipse">
            <a:avLst/>
          </a:prstGeom>
          <a:solidFill>
            <a:srgbClr val="FFE7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1100" b="1" dirty="0">
                <a:solidFill>
                  <a:schemeClr val="tx1"/>
                </a:solidFill>
                <a:latin typeface="Sakkal Majalla" pitchFamily="2" charset="-78"/>
              </a:rPr>
              <a:t>بيض</a:t>
            </a:r>
            <a:endParaRPr lang="en-US" sz="1100" b="1" dirty="0">
              <a:solidFill>
                <a:schemeClr val="tx1"/>
              </a:solidFill>
              <a:latin typeface="Sakkal Majalla" pitchFamily="2" charset="-78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4092074" y="3132082"/>
            <a:ext cx="579348" cy="630621"/>
          </a:xfrm>
          <a:prstGeom prst="ellipse">
            <a:avLst/>
          </a:prstGeom>
          <a:solidFill>
            <a:srgbClr val="FFE7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1100" b="1" dirty="0">
                <a:solidFill>
                  <a:schemeClr val="tx1"/>
                </a:solidFill>
                <a:latin typeface="Sakkal Majalla" pitchFamily="2" charset="-78"/>
              </a:rPr>
              <a:t>تمر</a:t>
            </a:r>
            <a:endParaRPr lang="en-US" sz="1100" b="1" dirty="0">
              <a:solidFill>
                <a:schemeClr val="tx1"/>
              </a:solidFill>
              <a:latin typeface="Sakkal Majalla" pitchFamily="2" charset="-78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3831021" y="3967654"/>
            <a:ext cx="682746" cy="630621"/>
          </a:xfrm>
          <a:prstGeom prst="ellipse">
            <a:avLst/>
          </a:prstGeom>
          <a:solidFill>
            <a:srgbClr val="FFE7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1100" b="1" dirty="0">
                <a:solidFill>
                  <a:schemeClr val="tx1"/>
                </a:solidFill>
                <a:latin typeface="Sakkal Majalla" pitchFamily="2" charset="-78"/>
              </a:rPr>
              <a:t>عدس</a:t>
            </a:r>
            <a:endParaRPr lang="en-US" sz="1100" b="1" dirty="0">
              <a:solidFill>
                <a:schemeClr val="tx1"/>
              </a:solidFill>
              <a:latin typeface="Sakkal Majalla" pitchFamily="2" charset="-78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3137339" y="4498426"/>
            <a:ext cx="819806" cy="630621"/>
          </a:xfrm>
          <a:prstGeom prst="ellipse">
            <a:avLst/>
          </a:prstGeom>
          <a:solidFill>
            <a:srgbClr val="FFE7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1100" b="1" dirty="0">
                <a:solidFill>
                  <a:schemeClr val="tx1"/>
                </a:solidFill>
                <a:latin typeface="Sakkal Majalla" pitchFamily="2" charset="-78"/>
              </a:rPr>
              <a:t>باذنجان</a:t>
            </a:r>
            <a:endParaRPr lang="en-US" sz="1100" b="1" dirty="0">
              <a:solidFill>
                <a:schemeClr val="tx1"/>
              </a:solidFill>
              <a:latin typeface="Sakkal Majalla" pitchFamily="2" charset="-78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2816773" y="2133598"/>
            <a:ext cx="793530" cy="630621"/>
          </a:xfrm>
          <a:prstGeom prst="ellipse">
            <a:avLst/>
          </a:prstGeom>
          <a:solidFill>
            <a:srgbClr val="FFE7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1100" b="1" dirty="0">
                <a:solidFill>
                  <a:schemeClr val="tx1"/>
                </a:solidFill>
                <a:latin typeface="Sakkal Majalla" pitchFamily="2" charset="-78"/>
              </a:rPr>
              <a:t>ملفوف</a:t>
            </a:r>
            <a:endParaRPr lang="en-US" sz="1100" b="1" dirty="0">
              <a:solidFill>
                <a:schemeClr val="tx1"/>
              </a:solidFill>
              <a:latin typeface="Sakkal Majalla" pitchFamily="2" charset="-78"/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3594542" y="2417378"/>
            <a:ext cx="819381" cy="688428"/>
          </a:xfrm>
          <a:prstGeom prst="ellipse">
            <a:avLst/>
          </a:prstGeom>
          <a:solidFill>
            <a:srgbClr val="FFE7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1100" b="1" dirty="0">
                <a:solidFill>
                  <a:schemeClr val="tx1"/>
                </a:solidFill>
                <a:latin typeface="Sakkal Majalla" pitchFamily="2" charset="-78"/>
              </a:rPr>
              <a:t>فاصوليا</a:t>
            </a:r>
            <a:endParaRPr lang="en-US" sz="1100" b="1" dirty="0">
              <a:solidFill>
                <a:schemeClr val="tx1"/>
              </a:solidFill>
              <a:latin typeface="Sakkal Majalla" pitchFamily="2" charset="-78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602828" y="3174123"/>
            <a:ext cx="682746" cy="630621"/>
          </a:xfrm>
          <a:prstGeom prst="ellipse">
            <a:avLst/>
          </a:prstGeom>
          <a:solidFill>
            <a:srgbClr val="FFE7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1100" b="1" dirty="0">
                <a:solidFill>
                  <a:schemeClr val="tx1"/>
                </a:solidFill>
                <a:latin typeface="Sakkal Majalla" pitchFamily="2" charset="-78"/>
              </a:rPr>
              <a:t>لحم</a:t>
            </a:r>
            <a:endParaRPr lang="en-US" sz="1100" b="1" dirty="0">
              <a:solidFill>
                <a:schemeClr val="tx1"/>
              </a:solidFill>
              <a:latin typeface="Sakkal Majalla" pitchFamily="2" charset="-78"/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1760483" y="3978165"/>
            <a:ext cx="682746" cy="630621"/>
          </a:xfrm>
          <a:prstGeom prst="ellipse">
            <a:avLst/>
          </a:prstGeom>
          <a:solidFill>
            <a:srgbClr val="FFE7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1100" b="1" dirty="0">
                <a:solidFill>
                  <a:schemeClr val="tx1"/>
                </a:solidFill>
                <a:latin typeface="Sakkal Majalla" pitchFamily="2" charset="-78"/>
              </a:rPr>
              <a:t>دجاج</a:t>
            </a:r>
            <a:endParaRPr lang="en-US" sz="1100" b="1" dirty="0">
              <a:solidFill>
                <a:schemeClr val="tx1"/>
              </a:solidFill>
              <a:latin typeface="Sakkal Majalla" pitchFamily="2" charset="-78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2E4D617-B326-4D02-B757-8057613FA574}"/>
              </a:ext>
            </a:extLst>
          </p:cNvPr>
          <p:cNvSpPr/>
          <p:nvPr/>
        </p:nvSpPr>
        <p:spPr>
          <a:xfrm>
            <a:off x="72169" y="6488668"/>
            <a:ext cx="85138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الدرس الرابع</a:t>
            </a:r>
            <a:r>
              <a:rPr lang="en-GB" sz="2000" b="1" dirty="0">
                <a:latin typeface="Sakkal Majalla" pitchFamily="2" charset="-78"/>
                <a:cs typeface="Sakkal Majalla" pitchFamily="2" charset="-78"/>
              </a:rPr>
              <a:t>-</a:t>
            </a:r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 المعادن- الكالسيوم والحديد - وحدة الغذاء والتغذية  - التربية الأسرية - الصف الخامس الابتدائي</a:t>
            </a:r>
            <a:endParaRPr lang="en-US" sz="2000" dirty="0">
              <a:latin typeface="Sakkal Majalla" pitchFamily="2" charset="-78"/>
              <a:cs typeface="Sakkal Majalla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1" grpId="0">
        <p:bldAsOne/>
      </p:bldGraphic>
      <p:bldGraphic spid="90" grpId="0">
        <p:bldAsOne/>
      </p:bldGraphic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1">
            <a:extLst>
              <a:ext uri="{FF2B5EF4-FFF2-40B4-BE49-F238E27FC236}">
                <a16:creationId xmlns:a16="http://schemas.microsoft.com/office/drawing/2014/main" id="{547ED8BE-4F4E-4989-9778-25C7DCD8F183}"/>
              </a:ext>
            </a:extLst>
          </p:cNvPr>
          <p:cNvSpPr/>
          <p:nvPr/>
        </p:nvSpPr>
        <p:spPr>
          <a:xfrm>
            <a:off x="3104148" y="168444"/>
            <a:ext cx="5546558" cy="66712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ar-BH" sz="3600" b="1" dirty="0">
              <a:solidFill>
                <a:schemeClr val="bg1"/>
              </a:solidFill>
              <a:latin typeface="Sakkal Majalla" pitchFamily="2" charset="-78"/>
              <a:cs typeface="Sakkal Majalla" pitchFamily="2" charset="-7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BH" sz="3600" b="1" dirty="0">
                <a:solidFill>
                  <a:schemeClr val="bg1"/>
                </a:solidFill>
                <a:latin typeface="Sakkal Majalla" pitchFamily="2" charset="-78"/>
                <a:cs typeface="Sakkal Majalla" pitchFamily="2" charset="-78"/>
              </a:rPr>
              <a:t>أطعمة تؤثر امتصاص الحديد بالجسم </a:t>
            </a:r>
            <a:endParaRPr lang="en-US" sz="5400" b="1" dirty="0">
              <a:solidFill>
                <a:schemeClr val="bg1"/>
              </a:solidFill>
              <a:latin typeface="Sakkal Majalla" pitchFamily="2" charset="-78"/>
              <a:cs typeface="Sakkal Majalla" pitchFamily="2" charset="-78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ar-BH" sz="3600" b="1" dirty="0">
                <a:solidFill>
                  <a:schemeClr val="bg1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endParaRPr lang="en-US" sz="5400" b="1" dirty="0">
              <a:solidFill>
                <a:schemeClr val="bg1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56930604"/>
              </p:ext>
            </p:extLst>
          </p:nvPr>
        </p:nvGraphicFramePr>
        <p:xfrm>
          <a:off x="5875283" y="160195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809" t="24316" r="5975" b="32848"/>
          <a:stretch>
            <a:fillRect/>
          </a:stretch>
        </p:blipFill>
        <p:spPr bwMode="auto">
          <a:xfrm>
            <a:off x="6164317" y="1860331"/>
            <a:ext cx="1354377" cy="756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056" t="24316" r="23955" b="30455"/>
          <a:stretch>
            <a:fillRect/>
          </a:stretch>
        </p:blipFill>
        <p:spPr bwMode="auto">
          <a:xfrm>
            <a:off x="5350123" y="2866770"/>
            <a:ext cx="1655379" cy="1047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385" t="24316" r="41031" b="29223"/>
          <a:stretch>
            <a:fillRect/>
          </a:stretch>
        </p:blipFill>
        <p:spPr bwMode="auto">
          <a:xfrm>
            <a:off x="10247586" y="1580827"/>
            <a:ext cx="1560820" cy="11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126" t="24316" r="57885" b="32465"/>
          <a:stretch>
            <a:fillRect/>
          </a:stretch>
        </p:blipFill>
        <p:spPr bwMode="auto">
          <a:xfrm>
            <a:off x="10118285" y="5147951"/>
            <a:ext cx="1498959" cy="906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373" t="24316" r="73795" b="33692"/>
          <a:stretch>
            <a:fillRect/>
          </a:stretch>
        </p:blipFill>
        <p:spPr bwMode="auto">
          <a:xfrm>
            <a:off x="6836544" y="5144097"/>
            <a:ext cx="1235401" cy="83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865380" y="992161"/>
            <a:ext cx="4470312" cy="830997"/>
          </a:xfrm>
          <a:prstGeom prst="rect">
            <a:avLst/>
          </a:prstGeom>
          <a:solidFill>
            <a:srgbClr val="FFE7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latin typeface="Sakkal Majalla" pitchFamily="2" charset="-78"/>
                <a:cs typeface="Sakkal Majalla" pitchFamily="2" charset="-78"/>
              </a:rPr>
              <a:t>نستنتج:</a:t>
            </a:r>
          </a:p>
          <a:p>
            <a:pPr algn="ctr"/>
            <a:r>
              <a:rPr lang="ar-BH" sz="2400" b="1" dirty="0">
                <a:latin typeface="Sakkal Majalla" pitchFamily="2" charset="-78"/>
                <a:cs typeface="Sakkal Majalla" pitchFamily="2" charset="-78"/>
              </a:rPr>
              <a:t>فيتامين ج (</a:t>
            </a:r>
            <a:r>
              <a:rPr lang="en-US" sz="2400" b="1" dirty="0">
                <a:latin typeface="Sakkal Majalla" pitchFamily="2" charset="-78"/>
                <a:cs typeface="Sakkal Majalla" pitchFamily="2" charset="-78"/>
              </a:rPr>
              <a:t>C</a:t>
            </a:r>
            <a:r>
              <a:rPr lang="ar-BH" sz="2400" b="1" dirty="0">
                <a:latin typeface="Sakkal Majalla" pitchFamily="2" charset="-78"/>
                <a:cs typeface="Sakkal Majalla" pitchFamily="2" charset="-78"/>
              </a:rPr>
              <a:t> ) يساعد على امتصاص الحديد .</a:t>
            </a:r>
            <a:endParaRPr lang="en-US" sz="2400" b="1" dirty="0">
              <a:latin typeface="Sakkal Majalla" pitchFamily="2" charset="-78"/>
              <a:cs typeface="Sakkal Majalla" pitchFamily="2" charset="-78"/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706046306"/>
              </p:ext>
            </p:extLst>
          </p:nvPr>
        </p:nvGraphicFramePr>
        <p:xfrm>
          <a:off x="329106" y="2932386"/>
          <a:ext cx="4479377" cy="32067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1" name="Rectangle 10"/>
          <p:cNvSpPr/>
          <p:nvPr/>
        </p:nvSpPr>
        <p:spPr>
          <a:xfrm>
            <a:off x="6776348" y="1009441"/>
            <a:ext cx="5069015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ar-BH" sz="28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ما الأطعمة التي تساعد على امتصاص الحديد؟</a:t>
            </a:r>
            <a:endParaRPr lang="en-US" sz="28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8455" y="2014250"/>
            <a:ext cx="5021450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ar-BH" sz="28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اذكر الأطعمة التي تقلل من امتصاص الحديد؟</a:t>
            </a:r>
            <a:endParaRPr lang="en-US" sz="28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13" name="Picture Placeholder 8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1" b="9891"/>
          <a:stretch>
            <a:fillRect/>
          </a:stretch>
        </p:blipFill>
        <p:spPr>
          <a:xfrm>
            <a:off x="398273" y="3418980"/>
            <a:ext cx="1585510" cy="1131962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293" t="24762" r="42154" b="38937"/>
          <a:stretch>
            <a:fillRect/>
          </a:stretch>
        </p:blipFill>
        <p:spPr bwMode="auto">
          <a:xfrm>
            <a:off x="3432424" y="3820871"/>
            <a:ext cx="1661918" cy="97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688" t="25405" r="67157" b="35602"/>
          <a:stretch>
            <a:fillRect/>
          </a:stretch>
        </p:blipFill>
        <p:spPr bwMode="auto">
          <a:xfrm>
            <a:off x="1863102" y="5563892"/>
            <a:ext cx="1546525" cy="89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4BE0A62-6F87-4666-ABCE-72FAFC1D81DD}"/>
              </a:ext>
            </a:extLst>
          </p:cNvPr>
          <p:cNvSpPr/>
          <p:nvPr/>
        </p:nvSpPr>
        <p:spPr>
          <a:xfrm>
            <a:off x="72169" y="6488668"/>
            <a:ext cx="85138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الدرس الرابع</a:t>
            </a:r>
            <a:r>
              <a:rPr lang="en-GB" sz="2000" b="1" dirty="0">
                <a:latin typeface="Sakkal Majalla" pitchFamily="2" charset="-78"/>
                <a:cs typeface="Sakkal Majalla" pitchFamily="2" charset="-78"/>
              </a:rPr>
              <a:t>-</a:t>
            </a:r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 المعادن- الكالسيوم والحديد - وحدة الغذاء والتغذية  - التربية الأسرية - الصف الخامس الابتدائي</a:t>
            </a:r>
            <a:endParaRPr lang="en-US" sz="2000" dirty="0">
              <a:latin typeface="Sakkal Majalla" pitchFamily="2" charset="-78"/>
              <a:cs typeface="Sakkal Majalla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500"/>
                            </p:stCondLst>
                            <p:childTnLst>
                              <p:par>
                                <p:cTn id="34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0"/>
                            </p:stCondLst>
                            <p:childTnLst>
                              <p:par>
                                <p:cTn id="3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4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8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3" grpId="0">
        <p:bldAsOne/>
      </p:bldGraphic>
      <p:bldP spid="9" grpId="0" animBg="1"/>
      <p:bldGraphic spid="10" grpId="0">
        <p:bldAsOne/>
      </p:bldGraphic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4856</TotalTime>
  <Words>822</Words>
  <Application>Microsoft Office PowerPoint</Application>
  <PresentationFormat>مخصص</PresentationFormat>
  <Paragraphs>175</Paragraphs>
  <Slides>12</Slides>
  <Notes>1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12</vt:i4>
      </vt:variant>
    </vt:vector>
  </HeadingPairs>
  <TitlesOfParts>
    <vt:vector size="13" baseType="lpstr">
      <vt:lpstr>Theme1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ashwaq ahmed almahmeed</dc:creator>
  <cp:lastModifiedBy>fatima ali</cp:lastModifiedBy>
  <cp:revision>152</cp:revision>
  <dcterms:created xsi:type="dcterms:W3CDTF">2020-03-17T10:43:07Z</dcterms:created>
  <dcterms:modified xsi:type="dcterms:W3CDTF">2024-10-03T16:13:26Z</dcterms:modified>
</cp:coreProperties>
</file>