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7" r:id="rId11"/>
    <p:sldId id="275" r:id="rId12"/>
    <p:sldId id="276" r:id="rId13"/>
    <p:sldId id="278" r:id="rId14"/>
    <p:sldId id="27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93E2"/>
    <a:srgbClr val="C9AFC9"/>
    <a:srgbClr val="D7C3D7"/>
    <a:srgbClr val="9C6B9D"/>
    <a:srgbClr val="867D8B"/>
    <a:srgbClr val="92768E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6756CF-D875-431F-B862-9C24DC5472FC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F2599A94-26EA-40AF-BD55-348A7028DFFB}">
      <dgm:prSet custT="1"/>
      <dgm:spPr/>
      <dgm:t>
        <a:bodyPr/>
        <a:lstStyle/>
        <a:p>
          <a:r>
            <a:rPr lang="ar-BH" sz="2400" b="1" dirty="0"/>
            <a:t>المحافظة</a:t>
          </a:r>
          <a:endParaRPr lang="fr-FR" sz="2400" b="1" dirty="0"/>
        </a:p>
      </dgm:t>
    </dgm:pt>
    <dgm:pt modelId="{4BDC457F-981A-465B-8497-C1D7FE77756E}" type="parTrans" cxnId="{A4538A2D-0F9E-4FAA-AF80-5D68B9431F04}">
      <dgm:prSet/>
      <dgm:spPr/>
      <dgm:t>
        <a:bodyPr/>
        <a:lstStyle/>
        <a:p>
          <a:endParaRPr lang="fr-FR" sz="1600"/>
        </a:p>
      </dgm:t>
    </dgm:pt>
    <dgm:pt modelId="{F83B2AEC-FB1C-4F9D-9752-350B8B970752}" type="sibTrans" cxnId="{A4538A2D-0F9E-4FAA-AF80-5D68B9431F04}">
      <dgm:prSet/>
      <dgm:spPr/>
      <dgm:t>
        <a:bodyPr/>
        <a:lstStyle/>
        <a:p>
          <a:endParaRPr lang="fr-FR" sz="1600"/>
        </a:p>
      </dgm:t>
    </dgm:pt>
    <dgm:pt modelId="{49F0E45E-219F-43FD-A590-38BF19B69F6B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BH" sz="2400" b="1" dirty="0"/>
            <a:t>الإسهام في الإشراف على الخدمات</a:t>
          </a:r>
          <a:endParaRPr lang="fr-FR" sz="2400" b="1" dirty="0"/>
        </a:p>
      </dgm:t>
    </dgm:pt>
    <dgm:pt modelId="{DED4DF95-121F-4BF0-871B-CC17AE3C0CE8}" type="sibTrans" cxnId="{3C647C3D-1F55-47D2-8A24-FDF40497E4BB}">
      <dgm:prSet/>
      <dgm:spPr/>
      <dgm:t>
        <a:bodyPr/>
        <a:lstStyle/>
        <a:p>
          <a:endParaRPr lang="fr-FR" sz="1600"/>
        </a:p>
      </dgm:t>
    </dgm:pt>
    <dgm:pt modelId="{DA919DA0-F7DF-4610-B4B1-7D858B482B45}" type="parTrans" cxnId="{3C647C3D-1F55-47D2-8A24-FDF40497E4BB}">
      <dgm:prSet/>
      <dgm:spPr/>
      <dgm:t>
        <a:bodyPr/>
        <a:lstStyle/>
        <a:p>
          <a:endParaRPr lang="fr-FR" sz="1600"/>
        </a:p>
      </dgm:t>
    </dgm:pt>
    <dgm:pt modelId="{75F01FF8-6BF4-4917-A356-FC357B24D4E0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BH" sz="2400" b="1" dirty="0"/>
            <a:t>المحافظة على الأمن والنظام العام</a:t>
          </a:r>
          <a:endParaRPr lang="fr-FR" sz="2400" b="1" dirty="0"/>
        </a:p>
      </dgm:t>
    </dgm:pt>
    <dgm:pt modelId="{C14B5F07-B45A-47D3-9626-F62D9CDB33DE}" type="sibTrans" cxnId="{F47D5F44-96D9-4FFC-B169-838DD9529572}">
      <dgm:prSet/>
      <dgm:spPr/>
      <dgm:t>
        <a:bodyPr/>
        <a:lstStyle/>
        <a:p>
          <a:endParaRPr lang="fr-FR" sz="1600"/>
        </a:p>
      </dgm:t>
    </dgm:pt>
    <dgm:pt modelId="{779A4D70-996D-414F-9D04-FDCF21615284}" type="parTrans" cxnId="{F47D5F44-96D9-4FFC-B169-838DD9529572}">
      <dgm:prSet/>
      <dgm:spPr/>
      <dgm:t>
        <a:bodyPr/>
        <a:lstStyle/>
        <a:p>
          <a:pPr rtl="1"/>
          <a:endParaRPr lang="ar-SA" sz="1600"/>
        </a:p>
      </dgm:t>
    </dgm:pt>
    <dgm:pt modelId="{EDE33CD1-06BB-4E79-8BB7-CE74A704D45F}">
      <dgm:prSet phldrT="[نص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sz="2400" b="1" dirty="0"/>
            <a:t>حل مشكلات المواطنين</a:t>
          </a:r>
          <a:endParaRPr lang="ar-SA" sz="2400" b="1" dirty="0"/>
        </a:p>
      </dgm:t>
    </dgm:pt>
    <dgm:pt modelId="{1C793EAD-DB47-4CC2-947E-DCCFB335E70D}" type="sibTrans" cxnId="{501BC52C-D890-4E4C-829B-DC8C7FF6FAC0}">
      <dgm:prSet/>
      <dgm:spPr/>
      <dgm:t>
        <a:bodyPr/>
        <a:lstStyle/>
        <a:p>
          <a:pPr rtl="1"/>
          <a:endParaRPr lang="ar-SA" sz="1600"/>
        </a:p>
      </dgm:t>
    </dgm:pt>
    <dgm:pt modelId="{E50B80B0-DA4A-410A-AD9C-EC9D7F4906F2}" type="parTrans" cxnId="{501BC52C-D890-4E4C-829B-DC8C7FF6FAC0}">
      <dgm:prSet/>
      <dgm:spPr/>
      <dgm:t>
        <a:bodyPr/>
        <a:lstStyle/>
        <a:p>
          <a:pPr rtl="1"/>
          <a:endParaRPr lang="ar-SA" sz="1600"/>
        </a:p>
      </dgm:t>
    </dgm:pt>
    <dgm:pt modelId="{E748097D-2468-41E3-AFFE-17D876FCE9C6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BH" sz="2400" b="1" dirty="0"/>
            <a:t>رعاية مختلف الأنشطة وتشجيعها</a:t>
          </a:r>
          <a:endParaRPr lang="fr-FR" sz="2400" b="1" dirty="0"/>
        </a:p>
      </dgm:t>
    </dgm:pt>
    <dgm:pt modelId="{B304B71D-48D4-4CCB-AC9E-C5036A74F6D5}" type="parTrans" cxnId="{CD4AFD70-88A1-4B7C-9271-061BABB1FFDC}">
      <dgm:prSet/>
      <dgm:spPr/>
      <dgm:t>
        <a:bodyPr/>
        <a:lstStyle/>
        <a:p>
          <a:endParaRPr lang="fr-FR" sz="1600"/>
        </a:p>
      </dgm:t>
    </dgm:pt>
    <dgm:pt modelId="{2D9F5BE3-29D0-440C-A455-E92666422743}" type="sibTrans" cxnId="{CD4AFD70-88A1-4B7C-9271-061BABB1FFDC}">
      <dgm:prSet/>
      <dgm:spPr/>
      <dgm:t>
        <a:bodyPr/>
        <a:lstStyle/>
        <a:p>
          <a:endParaRPr lang="fr-FR" sz="1600"/>
        </a:p>
      </dgm:t>
    </dgm:pt>
    <dgm:pt modelId="{9641853C-09EC-49CF-A851-39B5E6BA7B95}">
      <dgm:prSet custT="1"/>
      <dgm:spPr/>
      <dgm:t>
        <a:bodyPr/>
        <a:lstStyle/>
        <a:p>
          <a:r>
            <a:rPr lang="ar-BH" sz="2400" b="1" dirty="0"/>
            <a:t>مدن</a:t>
          </a:r>
          <a:endParaRPr lang="fr-FR" sz="2400" b="1" dirty="0"/>
        </a:p>
      </dgm:t>
    </dgm:pt>
    <dgm:pt modelId="{653CB09A-586D-47E0-99DE-EBFBD08B5CB7}" type="parTrans" cxnId="{8862B0A9-5D6D-4E48-917D-3458C36028BF}">
      <dgm:prSet/>
      <dgm:spPr/>
      <dgm:t>
        <a:bodyPr/>
        <a:lstStyle/>
        <a:p>
          <a:endParaRPr lang="fr-FR"/>
        </a:p>
      </dgm:t>
    </dgm:pt>
    <dgm:pt modelId="{B3F1E4EE-3450-4EA7-9EBB-0F6BD333C35E}" type="sibTrans" cxnId="{8862B0A9-5D6D-4E48-917D-3458C36028BF}">
      <dgm:prSet/>
      <dgm:spPr/>
      <dgm:t>
        <a:bodyPr/>
        <a:lstStyle/>
        <a:p>
          <a:endParaRPr lang="fr-FR"/>
        </a:p>
      </dgm:t>
    </dgm:pt>
    <dgm:pt modelId="{E65AA2F5-C61B-4F85-870E-08CB6401A0EC}">
      <dgm:prSet custT="1"/>
      <dgm:spPr/>
      <dgm:t>
        <a:bodyPr/>
        <a:lstStyle/>
        <a:p>
          <a:r>
            <a:rPr lang="ar-BH" sz="2400" b="1" dirty="0"/>
            <a:t>منطقة جغرافية</a:t>
          </a:r>
          <a:endParaRPr lang="fr-FR" sz="2400" b="1" dirty="0"/>
        </a:p>
      </dgm:t>
    </dgm:pt>
    <dgm:pt modelId="{FE8AEEFF-4908-42D2-98BF-C2C433031C59}" type="parTrans" cxnId="{640A4542-141A-429A-90A9-B434560F340B}">
      <dgm:prSet/>
      <dgm:spPr/>
      <dgm:t>
        <a:bodyPr/>
        <a:lstStyle/>
        <a:p>
          <a:endParaRPr lang="fr-FR"/>
        </a:p>
      </dgm:t>
    </dgm:pt>
    <dgm:pt modelId="{0FD09E76-F5FF-4D09-87F8-B2D08F86BE11}" type="sibTrans" cxnId="{640A4542-141A-429A-90A9-B434560F340B}">
      <dgm:prSet/>
      <dgm:spPr/>
      <dgm:t>
        <a:bodyPr/>
        <a:lstStyle/>
        <a:p>
          <a:endParaRPr lang="fr-FR"/>
        </a:p>
      </dgm:t>
    </dgm:pt>
    <dgm:pt modelId="{7905AF4B-0560-4677-BE2F-98819E4D7DB9}">
      <dgm:prSet custT="1"/>
      <dgm:spPr/>
      <dgm:t>
        <a:bodyPr/>
        <a:lstStyle/>
        <a:p>
          <a:r>
            <a:rPr lang="ar-BH" sz="2400" b="1" dirty="0"/>
            <a:t>قرى</a:t>
          </a:r>
          <a:endParaRPr lang="fr-FR" sz="2400" b="1" dirty="0"/>
        </a:p>
      </dgm:t>
    </dgm:pt>
    <dgm:pt modelId="{3716E637-905F-4121-910C-AB5E691BEECB}" type="parTrans" cxnId="{4D6BF618-5EA6-44E0-8152-4F98454C5807}">
      <dgm:prSet/>
      <dgm:spPr/>
      <dgm:t>
        <a:bodyPr/>
        <a:lstStyle/>
        <a:p>
          <a:endParaRPr lang="fr-FR"/>
        </a:p>
      </dgm:t>
    </dgm:pt>
    <dgm:pt modelId="{AE823160-9705-47A6-8B2D-2432163B4B49}" type="sibTrans" cxnId="{4D6BF618-5EA6-44E0-8152-4F98454C5807}">
      <dgm:prSet/>
      <dgm:spPr/>
      <dgm:t>
        <a:bodyPr/>
        <a:lstStyle/>
        <a:p>
          <a:endParaRPr lang="fr-FR"/>
        </a:p>
      </dgm:t>
    </dgm:pt>
    <dgm:pt modelId="{8F0AF24D-5503-4D96-81A7-33CA12DA6748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BH" sz="2400" b="1" dirty="0"/>
            <a:t>دورها</a:t>
          </a:r>
          <a:endParaRPr lang="fr-FR" sz="2400" b="1" dirty="0"/>
        </a:p>
      </dgm:t>
    </dgm:pt>
    <dgm:pt modelId="{CFE5BA6D-D1D2-4C98-B304-E910E530E5A7}" type="sibTrans" cxnId="{B2405D37-4FC6-4988-B0FD-5936E35B3E1C}">
      <dgm:prSet/>
      <dgm:spPr/>
      <dgm:t>
        <a:bodyPr/>
        <a:lstStyle/>
        <a:p>
          <a:endParaRPr lang="fr-FR" sz="1600"/>
        </a:p>
      </dgm:t>
    </dgm:pt>
    <dgm:pt modelId="{CDAC960F-21EF-4843-ACC3-AC46B86510D5}" type="parTrans" cxnId="{B2405D37-4FC6-4988-B0FD-5936E35B3E1C}">
      <dgm:prSet/>
      <dgm:spPr/>
      <dgm:t>
        <a:bodyPr/>
        <a:lstStyle/>
        <a:p>
          <a:endParaRPr lang="fr-FR" sz="1600"/>
        </a:p>
      </dgm:t>
    </dgm:pt>
    <dgm:pt modelId="{EEA6067C-BF38-49A9-B2D4-9B48781FCCC3}" type="pres">
      <dgm:prSet presAssocID="{316756CF-D875-431F-B862-9C24DC5472F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68D7AB1-4224-4E0B-9D68-256DFF684FB6}" type="pres">
      <dgm:prSet presAssocID="{F2599A94-26EA-40AF-BD55-348A7028DFFB}" presName="hierRoot1" presStyleCnt="0"/>
      <dgm:spPr/>
    </dgm:pt>
    <dgm:pt modelId="{E0A6B07B-8DB6-49C7-9E60-A9B11755F6E0}" type="pres">
      <dgm:prSet presAssocID="{F2599A94-26EA-40AF-BD55-348A7028DFFB}" presName="composite" presStyleCnt="0"/>
      <dgm:spPr/>
    </dgm:pt>
    <dgm:pt modelId="{BAF2151D-EAA4-4305-91DC-73237D72C81A}" type="pres">
      <dgm:prSet presAssocID="{F2599A94-26EA-40AF-BD55-348A7028DFFB}" presName="background" presStyleLbl="node0" presStyleIdx="0" presStyleCnt="1"/>
      <dgm:spPr/>
    </dgm:pt>
    <dgm:pt modelId="{93E18BE3-EFCE-435A-8411-73AFF8576C2C}" type="pres">
      <dgm:prSet presAssocID="{F2599A94-26EA-40AF-BD55-348A7028DFFB}" presName="text" presStyleLbl="fgAcc0" presStyleIdx="0" presStyleCnt="1" custScaleX="164630" custScaleY="261726" custLinFactNeighborY="-17108">
        <dgm:presLayoutVars>
          <dgm:chPref val="3"/>
        </dgm:presLayoutVars>
      </dgm:prSet>
      <dgm:spPr/>
    </dgm:pt>
    <dgm:pt modelId="{80C14974-55D5-421C-B8CA-8BC192FE08C2}" type="pres">
      <dgm:prSet presAssocID="{F2599A94-26EA-40AF-BD55-348A7028DFFB}" presName="hierChild2" presStyleCnt="0"/>
      <dgm:spPr/>
    </dgm:pt>
    <dgm:pt modelId="{3EC21EEA-BE27-4B34-8419-8836A7C8D340}" type="pres">
      <dgm:prSet presAssocID="{CDAC960F-21EF-4843-ACC3-AC46B86510D5}" presName="Name10" presStyleLbl="parChTrans1D2" presStyleIdx="0" presStyleCnt="2"/>
      <dgm:spPr/>
    </dgm:pt>
    <dgm:pt modelId="{B1EEE8D8-85D3-4AB6-B23C-535A3AF51483}" type="pres">
      <dgm:prSet presAssocID="{8F0AF24D-5503-4D96-81A7-33CA12DA6748}" presName="hierRoot2" presStyleCnt="0"/>
      <dgm:spPr/>
    </dgm:pt>
    <dgm:pt modelId="{4027D3E6-19CB-4014-9550-1C8F739506B2}" type="pres">
      <dgm:prSet presAssocID="{8F0AF24D-5503-4D96-81A7-33CA12DA6748}" presName="composite2" presStyleCnt="0"/>
      <dgm:spPr/>
    </dgm:pt>
    <dgm:pt modelId="{F4496CA0-A23B-475F-ADE8-2A468053B8C1}" type="pres">
      <dgm:prSet presAssocID="{8F0AF24D-5503-4D96-81A7-33CA12DA6748}" presName="background2" presStyleLbl="node2" presStyleIdx="0" presStyleCnt="2"/>
      <dgm:spPr/>
    </dgm:pt>
    <dgm:pt modelId="{ECC0DF65-1769-46CD-B476-02304E562421}" type="pres">
      <dgm:prSet presAssocID="{8F0AF24D-5503-4D96-81A7-33CA12DA6748}" presName="text2" presStyleLbl="fgAcc2" presStyleIdx="0" presStyleCnt="2" custScaleX="164630" custScaleY="261726" custLinFactNeighborY="-17108">
        <dgm:presLayoutVars>
          <dgm:chPref val="3"/>
        </dgm:presLayoutVars>
      </dgm:prSet>
      <dgm:spPr/>
    </dgm:pt>
    <dgm:pt modelId="{A53E25CA-5CE8-4AB9-958D-7C1BD61DA94E}" type="pres">
      <dgm:prSet presAssocID="{8F0AF24D-5503-4D96-81A7-33CA12DA6748}" presName="hierChild3" presStyleCnt="0"/>
      <dgm:spPr/>
    </dgm:pt>
    <dgm:pt modelId="{DC59A5C6-EE4E-4EF0-9D1C-A1CFA0992B50}" type="pres">
      <dgm:prSet presAssocID="{E50B80B0-DA4A-410A-AD9C-EC9D7F4906F2}" presName="Name17" presStyleLbl="parChTrans1D3" presStyleIdx="0" presStyleCnt="6"/>
      <dgm:spPr/>
    </dgm:pt>
    <dgm:pt modelId="{D028181B-0FC4-4E02-AB16-ED3BAB7398AE}" type="pres">
      <dgm:prSet presAssocID="{EDE33CD1-06BB-4E79-8BB7-CE74A704D45F}" presName="hierRoot3" presStyleCnt="0"/>
      <dgm:spPr/>
    </dgm:pt>
    <dgm:pt modelId="{15842E29-C955-4662-8A1D-3F29C4AA65E4}" type="pres">
      <dgm:prSet presAssocID="{EDE33CD1-06BB-4E79-8BB7-CE74A704D45F}" presName="composite3" presStyleCnt="0"/>
      <dgm:spPr/>
    </dgm:pt>
    <dgm:pt modelId="{C456EC2D-5FC6-4AC5-A3BE-AB700B776EDE}" type="pres">
      <dgm:prSet presAssocID="{EDE33CD1-06BB-4E79-8BB7-CE74A704D45F}" presName="background3" presStyleLbl="node3" presStyleIdx="0" presStyleCnt="6"/>
      <dgm:spPr/>
    </dgm:pt>
    <dgm:pt modelId="{BDBB1FB0-3984-491B-B446-AF706AE3D76A}" type="pres">
      <dgm:prSet presAssocID="{EDE33CD1-06BB-4E79-8BB7-CE74A704D45F}" presName="text3" presStyleLbl="fgAcc3" presStyleIdx="0" presStyleCnt="6" custScaleX="164630" custScaleY="261726" custLinFactNeighborY="-17108">
        <dgm:presLayoutVars>
          <dgm:chPref val="3"/>
        </dgm:presLayoutVars>
      </dgm:prSet>
      <dgm:spPr/>
    </dgm:pt>
    <dgm:pt modelId="{18BD49AF-659E-46F0-A0BF-B77292C79175}" type="pres">
      <dgm:prSet presAssocID="{EDE33CD1-06BB-4E79-8BB7-CE74A704D45F}" presName="hierChild4" presStyleCnt="0"/>
      <dgm:spPr/>
    </dgm:pt>
    <dgm:pt modelId="{BA93F53D-BC64-4ABD-B7ED-0ABF55CA1D77}" type="pres">
      <dgm:prSet presAssocID="{B304B71D-48D4-4CCB-AC9E-C5036A74F6D5}" presName="Name17" presStyleLbl="parChTrans1D3" presStyleIdx="1" presStyleCnt="6"/>
      <dgm:spPr/>
    </dgm:pt>
    <dgm:pt modelId="{A5DCF4DB-7AAC-4C65-8CF4-D454BCC603EC}" type="pres">
      <dgm:prSet presAssocID="{E748097D-2468-41E3-AFFE-17D876FCE9C6}" presName="hierRoot3" presStyleCnt="0"/>
      <dgm:spPr/>
    </dgm:pt>
    <dgm:pt modelId="{DF6DC906-D967-478C-871A-3438D4BB5E04}" type="pres">
      <dgm:prSet presAssocID="{E748097D-2468-41E3-AFFE-17D876FCE9C6}" presName="composite3" presStyleCnt="0"/>
      <dgm:spPr/>
    </dgm:pt>
    <dgm:pt modelId="{F55C97D2-B656-4B62-A1D8-6535A69B2C20}" type="pres">
      <dgm:prSet presAssocID="{E748097D-2468-41E3-AFFE-17D876FCE9C6}" presName="background3" presStyleLbl="node3" presStyleIdx="1" presStyleCnt="6"/>
      <dgm:spPr/>
    </dgm:pt>
    <dgm:pt modelId="{67DBBFA4-EC74-4A96-989F-1A63DF9AB763}" type="pres">
      <dgm:prSet presAssocID="{E748097D-2468-41E3-AFFE-17D876FCE9C6}" presName="text3" presStyleLbl="fgAcc3" presStyleIdx="1" presStyleCnt="6" custScaleX="164630" custScaleY="261726" custLinFactNeighborY="-17108">
        <dgm:presLayoutVars>
          <dgm:chPref val="3"/>
        </dgm:presLayoutVars>
      </dgm:prSet>
      <dgm:spPr/>
    </dgm:pt>
    <dgm:pt modelId="{10712644-61B9-44B3-BA42-4C752A0D9B45}" type="pres">
      <dgm:prSet presAssocID="{E748097D-2468-41E3-AFFE-17D876FCE9C6}" presName="hierChild4" presStyleCnt="0"/>
      <dgm:spPr/>
    </dgm:pt>
    <dgm:pt modelId="{35D2292D-7CED-4913-A081-8EDAF6E83267}" type="pres">
      <dgm:prSet presAssocID="{779A4D70-996D-414F-9D04-FDCF21615284}" presName="Name17" presStyleLbl="parChTrans1D3" presStyleIdx="2" presStyleCnt="6"/>
      <dgm:spPr/>
    </dgm:pt>
    <dgm:pt modelId="{E16ED934-64D7-40FF-97EC-81AF881DE971}" type="pres">
      <dgm:prSet presAssocID="{75F01FF8-6BF4-4917-A356-FC357B24D4E0}" presName="hierRoot3" presStyleCnt="0"/>
      <dgm:spPr/>
    </dgm:pt>
    <dgm:pt modelId="{969B71BA-ED50-49E9-ADE1-FD10BDCAFBBE}" type="pres">
      <dgm:prSet presAssocID="{75F01FF8-6BF4-4917-A356-FC357B24D4E0}" presName="composite3" presStyleCnt="0"/>
      <dgm:spPr/>
    </dgm:pt>
    <dgm:pt modelId="{06B0F064-EEC8-4A57-95F4-D0CD88399980}" type="pres">
      <dgm:prSet presAssocID="{75F01FF8-6BF4-4917-A356-FC357B24D4E0}" presName="background3" presStyleLbl="node3" presStyleIdx="2" presStyleCnt="6"/>
      <dgm:spPr/>
    </dgm:pt>
    <dgm:pt modelId="{70AE3A8A-9577-49B7-AF39-99243DF075A9}" type="pres">
      <dgm:prSet presAssocID="{75F01FF8-6BF4-4917-A356-FC357B24D4E0}" presName="text3" presStyleLbl="fgAcc3" presStyleIdx="2" presStyleCnt="6" custScaleX="164630" custScaleY="261726" custLinFactNeighborY="-17108">
        <dgm:presLayoutVars>
          <dgm:chPref val="3"/>
        </dgm:presLayoutVars>
      </dgm:prSet>
      <dgm:spPr/>
    </dgm:pt>
    <dgm:pt modelId="{B72891F6-CB99-4E92-A13B-4C7E5318D7BA}" type="pres">
      <dgm:prSet presAssocID="{75F01FF8-6BF4-4917-A356-FC357B24D4E0}" presName="hierChild4" presStyleCnt="0"/>
      <dgm:spPr/>
    </dgm:pt>
    <dgm:pt modelId="{F6CFFE32-1D1E-482F-85F6-E6FE6BDF845F}" type="pres">
      <dgm:prSet presAssocID="{DA919DA0-F7DF-4610-B4B1-7D858B482B45}" presName="Name17" presStyleLbl="parChTrans1D3" presStyleIdx="3" presStyleCnt="6"/>
      <dgm:spPr/>
    </dgm:pt>
    <dgm:pt modelId="{D0CA902C-A25F-45A4-A232-8C173AF7B6AD}" type="pres">
      <dgm:prSet presAssocID="{49F0E45E-219F-43FD-A590-38BF19B69F6B}" presName="hierRoot3" presStyleCnt="0"/>
      <dgm:spPr/>
    </dgm:pt>
    <dgm:pt modelId="{05C9B340-2F3C-4083-9EE6-520829A6BBC5}" type="pres">
      <dgm:prSet presAssocID="{49F0E45E-219F-43FD-A590-38BF19B69F6B}" presName="composite3" presStyleCnt="0"/>
      <dgm:spPr/>
    </dgm:pt>
    <dgm:pt modelId="{822DCEA7-2B20-417A-9730-9CF93463F88E}" type="pres">
      <dgm:prSet presAssocID="{49F0E45E-219F-43FD-A590-38BF19B69F6B}" presName="background3" presStyleLbl="node3" presStyleIdx="3" presStyleCnt="6"/>
      <dgm:spPr/>
    </dgm:pt>
    <dgm:pt modelId="{507B294B-1873-42FE-9FB4-CE73E32C2219}" type="pres">
      <dgm:prSet presAssocID="{49F0E45E-219F-43FD-A590-38BF19B69F6B}" presName="text3" presStyleLbl="fgAcc3" presStyleIdx="3" presStyleCnt="6" custScaleX="164630" custScaleY="261726" custLinFactNeighborY="-17108">
        <dgm:presLayoutVars>
          <dgm:chPref val="3"/>
        </dgm:presLayoutVars>
      </dgm:prSet>
      <dgm:spPr/>
    </dgm:pt>
    <dgm:pt modelId="{EB435CF2-8D12-4F51-B98B-133220D43EA2}" type="pres">
      <dgm:prSet presAssocID="{49F0E45E-219F-43FD-A590-38BF19B69F6B}" presName="hierChild4" presStyleCnt="0"/>
      <dgm:spPr/>
    </dgm:pt>
    <dgm:pt modelId="{B774A734-51DB-4F52-859C-887A2A5154E9}" type="pres">
      <dgm:prSet presAssocID="{FE8AEEFF-4908-42D2-98BF-C2C433031C59}" presName="Name10" presStyleLbl="parChTrans1D2" presStyleIdx="1" presStyleCnt="2"/>
      <dgm:spPr/>
    </dgm:pt>
    <dgm:pt modelId="{BA70138E-FE48-4710-8DD3-58C483FD0991}" type="pres">
      <dgm:prSet presAssocID="{E65AA2F5-C61B-4F85-870E-08CB6401A0EC}" presName="hierRoot2" presStyleCnt="0"/>
      <dgm:spPr/>
    </dgm:pt>
    <dgm:pt modelId="{7BB064A9-8E8E-4126-8056-CE7F71D7C50D}" type="pres">
      <dgm:prSet presAssocID="{E65AA2F5-C61B-4F85-870E-08CB6401A0EC}" presName="composite2" presStyleCnt="0"/>
      <dgm:spPr/>
    </dgm:pt>
    <dgm:pt modelId="{1E3D5E09-CDC8-45E5-A4A4-EBA8C4766A84}" type="pres">
      <dgm:prSet presAssocID="{E65AA2F5-C61B-4F85-870E-08CB6401A0EC}" presName="background2" presStyleLbl="node2" presStyleIdx="1" presStyleCnt="2"/>
      <dgm:spPr/>
    </dgm:pt>
    <dgm:pt modelId="{C77E6CC5-4EC2-40DD-802D-BFE233244915}" type="pres">
      <dgm:prSet presAssocID="{E65AA2F5-C61B-4F85-870E-08CB6401A0EC}" presName="text2" presStyleLbl="fgAcc2" presStyleIdx="1" presStyleCnt="2" custScaleX="164630" custScaleY="261726" custLinFactNeighborY="-17108">
        <dgm:presLayoutVars>
          <dgm:chPref val="3"/>
        </dgm:presLayoutVars>
      </dgm:prSet>
      <dgm:spPr/>
    </dgm:pt>
    <dgm:pt modelId="{CA5B433C-6A1E-4A1E-874E-519FDEA0A762}" type="pres">
      <dgm:prSet presAssocID="{E65AA2F5-C61B-4F85-870E-08CB6401A0EC}" presName="hierChild3" presStyleCnt="0"/>
      <dgm:spPr/>
    </dgm:pt>
    <dgm:pt modelId="{727454B2-CA53-417C-BFD0-32645ED845D2}" type="pres">
      <dgm:prSet presAssocID="{3716E637-905F-4121-910C-AB5E691BEECB}" presName="Name17" presStyleLbl="parChTrans1D3" presStyleIdx="4" presStyleCnt="6"/>
      <dgm:spPr/>
    </dgm:pt>
    <dgm:pt modelId="{833256ED-7C9B-43AD-8204-976ADFA7A5ED}" type="pres">
      <dgm:prSet presAssocID="{7905AF4B-0560-4677-BE2F-98819E4D7DB9}" presName="hierRoot3" presStyleCnt="0"/>
      <dgm:spPr/>
    </dgm:pt>
    <dgm:pt modelId="{3D04F313-F78D-4DE9-A343-863975AECA6F}" type="pres">
      <dgm:prSet presAssocID="{7905AF4B-0560-4677-BE2F-98819E4D7DB9}" presName="composite3" presStyleCnt="0"/>
      <dgm:spPr/>
    </dgm:pt>
    <dgm:pt modelId="{BD51667C-1BFA-46C7-B89B-B297C3464DE9}" type="pres">
      <dgm:prSet presAssocID="{7905AF4B-0560-4677-BE2F-98819E4D7DB9}" presName="background3" presStyleLbl="node3" presStyleIdx="4" presStyleCnt="6"/>
      <dgm:spPr/>
    </dgm:pt>
    <dgm:pt modelId="{DC1DA080-EB6D-4878-8603-36829C688221}" type="pres">
      <dgm:prSet presAssocID="{7905AF4B-0560-4677-BE2F-98819E4D7DB9}" presName="text3" presStyleLbl="fgAcc3" presStyleIdx="4" presStyleCnt="6" custScaleX="164630" custScaleY="261726" custLinFactNeighborY="-17108">
        <dgm:presLayoutVars>
          <dgm:chPref val="3"/>
        </dgm:presLayoutVars>
      </dgm:prSet>
      <dgm:spPr/>
    </dgm:pt>
    <dgm:pt modelId="{0532D618-6B2B-4265-BD9C-4435A5E36ED1}" type="pres">
      <dgm:prSet presAssocID="{7905AF4B-0560-4677-BE2F-98819E4D7DB9}" presName="hierChild4" presStyleCnt="0"/>
      <dgm:spPr/>
    </dgm:pt>
    <dgm:pt modelId="{C01FE680-5957-46E5-9D60-0570DB18A191}" type="pres">
      <dgm:prSet presAssocID="{653CB09A-586D-47E0-99DE-EBFBD08B5CB7}" presName="Name17" presStyleLbl="parChTrans1D3" presStyleIdx="5" presStyleCnt="6"/>
      <dgm:spPr/>
    </dgm:pt>
    <dgm:pt modelId="{B1BF55BB-90D6-4C8D-BF99-AD024C6751A6}" type="pres">
      <dgm:prSet presAssocID="{9641853C-09EC-49CF-A851-39B5E6BA7B95}" presName="hierRoot3" presStyleCnt="0"/>
      <dgm:spPr/>
    </dgm:pt>
    <dgm:pt modelId="{9B041F16-A436-4614-9D16-A006A767FCF7}" type="pres">
      <dgm:prSet presAssocID="{9641853C-09EC-49CF-A851-39B5E6BA7B95}" presName="composite3" presStyleCnt="0"/>
      <dgm:spPr/>
    </dgm:pt>
    <dgm:pt modelId="{AE07C57C-7EC6-4A14-B9E9-CAE1413DC52E}" type="pres">
      <dgm:prSet presAssocID="{9641853C-09EC-49CF-A851-39B5E6BA7B95}" presName="background3" presStyleLbl="node3" presStyleIdx="5" presStyleCnt="6"/>
      <dgm:spPr/>
    </dgm:pt>
    <dgm:pt modelId="{FD2BAB11-126B-44E6-96D8-7612DFFADD30}" type="pres">
      <dgm:prSet presAssocID="{9641853C-09EC-49CF-A851-39B5E6BA7B95}" presName="text3" presStyleLbl="fgAcc3" presStyleIdx="5" presStyleCnt="6" custScaleX="164630" custScaleY="261726" custLinFactNeighborY="-17108">
        <dgm:presLayoutVars>
          <dgm:chPref val="3"/>
        </dgm:presLayoutVars>
      </dgm:prSet>
      <dgm:spPr/>
    </dgm:pt>
    <dgm:pt modelId="{D0551D22-5902-45CF-8DCD-DF14985772A5}" type="pres">
      <dgm:prSet presAssocID="{9641853C-09EC-49CF-A851-39B5E6BA7B95}" presName="hierChild4" presStyleCnt="0"/>
      <dgm:spPr/>
    </dgm:pt>
  </dgm:ptLst>
  <dgm:cxnLst>
    <dgm:cxn modelId="{70722309-80A5-45A0-9857-3DF47B43859B}" type="presOf" srcId="{CDAC960F-21EF-4843-ACC3-AC46B86510D5}" destId="{3EC21EEA-BE27-4B34-8419-8836A7C8D340}" srcOrd="0" destOrd="0" presId="urn:microsoft.com/office/officeart/2005/8/layout/hierarchy1"/>
    <dgm:cxn modelId="{7AAF100F-5E3D-4BC4-9BEB-6A39F24EAB1B}" type="presOf" srcId="{316756CF-D875-431F-B862-9C24DC5472FC}" destId="{EEA6067C-BF38-49A9-B2D4-9B48781FCCC3}" srcOrd="0" destOrd="0" presId="urn:microsoft.com/office/officeart/2005/8/layout/hierarchy1"/>
    <dgm:cxn modelId="{4D6BF618-5EA6-44E0-8152-4F98454C5807}" srcId="{E65AA2F5-C61B-4F85-870E-08CB6401A0EC}" destId="{7905AF4B-0560-4677-BE2F-98819E4D7DB9}" srcOrd="0" destOrd="0" parTransId="{3716E637-905F-4121-910C-AB5E691BEECB}" sibTransId="{AE823160-9705-47A6-8B2D-2432163B4B49}"/>
    <dgm:cxn modelId="{35D7E725-B164-4211-86BB-A6FF05141C00}" type="presOf" srcId="{DA919DA0-F7DF-4610-B4B1-7D858B482B45}" destId="{F6CFFE32-1D1E-482F-85F6-E6FE6BDF845F}" srcOrd="0" destOrd="0" presId="urn:microsoft.com/office/officeart/2005/8/layout/hierarchy1"/>
    <dgm:cxn modelId="{1889AD2C-83B3-4EF6-9DE7-CD4C288C0611}" type="presOf" srcId="{7905AF4B-0560-4677-BE2F-98819E4D7DB9}" destId="{DC1DA080-EB6D-4878-8603-36829C688221}" srcOrd="0" destOrd="0" presId="urn:microsoft.com/office/officeart/2005/8/layout/hierarchy1"/>
    <dgm:cxn modelId="{501BC52C-D890-4E4C-829B-DC8C7FF6FAC0}" srcId="{8F0AF24D-5503-4D96-81A7-33CA12DA6748}" destId="{EDE33CD1-06BB-4E79-8BB7-CE74A704D45F}" srcOrd="0" destOrd="0" parTransId="{E50B80B0-DA4A-410A-AD9C-EC9D7F4906F2}" sibTransId="{1C793EAD-DB47-4CC2-947E-DCCFB335E70D}"/>
    <dgm:cxn modelId="{A4538A2D-0F9E-4FAA-AF80-5D68B9431F04}" srcId="{316756CF-D875-431F-B862-9C24DC5472FC}" destId="{F2599A94-26EA-40AF-BD55-348A7028DFFB}" srcOrd="0" destOrd="0" parTransId="{4BDC457F-981A-465B-8497-C1D7FE77756E}" sibTransId="{F83B2AEC-FB1C-4F9D-9752-350B8B970752}"/>
    <dgm:cxn modelId="{7EDB1134-1182-4BA7-BE07-9411CED1D3BD}" type="presOf" srcId="{779A4D70-996D-414F-9D04-FDCF21615284}" destId="{35D2292D-7CED-4913-A081-8EDAF6E83267}" srcOrd="0" destOrd="0" presId="urn:microsoft.com/office/officeart/2005/8/layout/hierarchy1"/>
    <dgm:cxn modelId="{B2405D37-4FC6-4988-B0FD-5936E35B3E1C}" srcId="{F2599A94-26EA-40AF-BD55-348A7028DFFB}" destId="{8F0AF24D-5503-4D96-81A7-33CA12DA6748}" srcOrd="0" destOrd="0" parTransId="{CDAC960F-21EF-4843-ACC3-AC46B86510D5}" sibTransId="{CFE5BA6D-D1D2-4C98-B304-E910E530E5A7}"/>
    <dgm:cxn modelId="{3C647C3D-1F55-47D2-8A24-FDF40497E4BB}" srcId="{8F0AF24D-5503-4D96-81A7-33CA12DA6748}" destId="{49F0E45E-219F-43FD-A590-38BF19B69F6B}" srcOrd="3" destOrd="0" parTransId="{DA919DA0-F7DF-4610-B4B1-7D858B482B45}" sibTransId="{DED4DF95-121F-4BF0-871B-CC17AE3C0CE8}"/>
    <dgm:cxn modelId="{640A4542-141A-429A-90A9-B434560F340B}" srcId="{F2599A94-26EA-40AF-BD55-348A7028DFFB}" destId="{E65AA2F5-C61B-4F85-870E-08CB6401A0EC}" srcOrd="1" destOrd="0" parTransId="{FE8AEEFF-4908-42D2-98BF-C2C433031C59}" sibTransId="{0FD09E76-F5FF-4D09-87F8-B2D08F86BE11}"/>
    <dgm:cxn modelId="{F47D5F44-96D9-4FFC-B169-838DD9529572}" srcId="{8F0AF24D-5503-4D96-81A7-33CA12DA6748}" destId="{75F01FF8-6BF4-4917-A356-FC357B24D4E0}" srcOrd="2" destOrd="0" parTransId="{779A4D70-996D-414F-9D04-FDCF21615284}" sibTransId="{C14B5F07-B45A-47D3-9626-F62D9CDB33DE}"/>
    <dgm:cxn modelId="{BF0BB868-A1EB-41A2-9A05-9EFE103FF4DD}" type="presOf" srcId="{8F0AF24D-5503-4D96-81A7-33CA12DA6748}" destId="{ECC0DF65-1769-46CD-B476-02304E562421}" srcOrd="0" destOrd="0" presId="urn:microsoft.com/office/officeart/2005/8/layout/hierarchy1"/>
    <dgm:cxn modelId="{F47F1B70-18EF-4E84-8BA7-6183B27846D3}" type="presOf" srcId="{E65AA2F5-C61B-4F85-870E-08CB6401A0EC}" destId="{C77E6CC5-4EC2-40DD-802D-BFE233244915}" srcOrd="0" destOrd="0" presId="urn:microsoft.com/office/officeart/2005/8/layout/hierarchy1"/>
    <dgm:cxn modelId="{CD4AFD70-88A1-4B7C-9271-061BABB1FFDC}" srcId="{8F0AF24D-5503-4D96-81A7-33CA12DA6748}" destId="{E748097D-2468-41E3-AFFE-17D876FCE9C6}" srcOrd="1" destOrd="0" parTransId="{B304B71D-48D4-4CCB-AC9E-C5036A74F6D5}" sibTransId="{2D9F5BE3-29D0-440C-A455-E92666422743}"/>
    <dgm:cxn modelId="{27070851-FD91-493E-BFD3-08010CD364E6}" type="presOf" srcId="{E748097D-2468-41E3-AFFE-17D876FCE9C6}" destId="{67DBBFA4-EC74-4A96-989F-1A63DF9AB763}" srcOrd="0" destOrd="0" presId="urn:microsoft.com/office/officeart/2005/8/layout/hierarchy1"/>
    <dgm:cxn modelId="{C1B40D72-71F3-4B43-BFD5-622D30EFDDD0}" type="presOf" srcId="{EDE33CD1-06BB-4E79-8BB7-CE74A704D45F}" destId="{BDBB1FB0-3984-491B-B446-AF706AE3D76A}" srcOrd="0" destOrd="0" presId="urn:microsoft.com/office/officeart/2005/8/layout/hierarchy1"/>
    <dgm:cxn modelId="{7AEC3C76-F374-4711-8257-A024985358E2}" type="presOf" srcId="{E50B80B0-DA4A-410A-AD9C-EC9D7F4906F2}" destId="{DC59A5C6-EE4E-4EF0-9D1C-A1CFA0992B50}" srcOrd="0" destOrd="0" presId="urn:microsoft.com/office/officeart/2005/8/layout/hierarchy1"/>
    <dgm:cxn modelId="{10C42457-918E-44EF-9461-871ED0829F10}" type="presOf" srcId="{3716E637-905F-4121-910C-AB5E691BEECB}" destId="{727454B2-CA53-417C-BFD0-32645ED845D2}" srcOrd="0" destOrd="0" presId="urn:microsoft.com/office/officeart/2005/8/layout/hierarchy1"/>
    <dgm:cxn modelId="{491A6188-AB97-4CE6-B8A4-0334B02032DB}" type="presOf" srcId="{75F01FF8-6BF4-4917-A356-FC357B24D4E0}" destId="{70AE3A8A-9577-49B7-AF39-99243DF075A9}" srcOrd="0" destOrd="0" presId="urn:microsoft.com/office/officeart/2005/8/layout/hierarchy1"/>
    <dgm:cxn modelId="{2F91EDA5-4425-4198-BBD7-8E673F6644DE}" type="presOf" srcId="{FE8AEEFF-4908-42D2-98BF-C2C433031C59}" destId="{B774A734-51DB-4F52-859C-887A2A5154E9}" srcOrd="0" destOrd="0" presId="urn:microsoft.com/office/officeart/2005/8/layout/hierarchy1"/>
    <dgm:cxn modelId="{8862B0A9-5D6D-4E48-917D-3458C36028BF}" srcId="{E65AA2F5-C61B-4F85-870E-08CB6401A0EC}" destId="{9641853C-09EC-49CF-A851-39B5E6BA7B95}" srcOrd="1" destOrd="0" parTransId="{653CB09A-586D-47E0-99DE-EBFBD08B5CB7}" sibTransId="{B3F1E4EE-3450-4EA7-9EBB-0F6BD333C35E}"/>
    <dgm:cxn modelId="{A15A71CD-0E67-42D5-87BC-7E352EA5C7EC}" type="presOf" srcId="{B304B71D-48D4-4CCB-AC9E-C5036A74F6D5}" destId="{BA93F53D-BC64-4ABD-B7ED-0ABF55CA1D77}" srcOrd="0" destOrd="0" presId="urn:microsoft.com/office/officeart/2005/8/layout/hierarchy1"/>
    <dgm:cxn modelId="{C40D60D1-4AA9-43C9-B8BB-BF1D39D27C2B}" type="presOf" srcId="{653CB09A-586D-47E0-99DE-EBFBD08B5CB7}" destId="{C01FE680-5957-46E5-9D60-0570DB18A191}" srcOrd="0" destOrd="0" presId="urn:microsoft.com/office/officeart/2005/8/layout/hierarchy1"/>
    <dgm:cxn modelId="{AC2AC2D1-902E-4D10-8D2C-308F6CABB993}" type="presOf" srcId="{9641853C-09EC-49CF-A851-39B5E6BA7B95}" destId="{FD2BAB11-126B-44E6-96D8-7612DFFADD30}" srcOrd="0" destOrd="0" presId="urn:microsoft.com/office/officeart/2005/8/layout/hierarchy1"/>
    <dgm:cxn modelId="{817312DA-E6BD-443E-9C90-742E43F352AE}" type="presOf" srcId="{49F0E45E-219F-43FD-A590-38BF19B69F6B}" destId="{507B294B-1873-42FE-9FB4-CE73E32C2219}" srcOrd="0" destOrd="0" presId="urn:microsoft.com/office/officeart/2005/8/layout/hierarchy1"/>
    <dgm:cxn modelId="{0797B1E6-5176-4F50-BE13-09B3F9D70F20}" type="presOf" srcId="{F2599A94-26EA-40AF-BD55-348A7028DFFB}" destId="{93E18BE3-EFCE-435A-8411-73AFF8576C2C}" srcOrd="0" destOrd="0" presId="urn:microsoft.com/office/officeart/2005/8/layout/hierarchy1"/>
    <dgm:cxn modelId="{D6412581-D679-49FB-981F-AF43EF86B16E}" type="presParOf" srcId="{EEA6067C-BF38-49A9-B2D4-9B48781FCCC3}" destId="{368D7AB1-4224-4E0B-9D68-256DFF684FB6}" srcOrd="0" destOrd="0" presId="urn:microsoft.com/office/officeart/2005/8/layout/hierarchy1"/>
    <dgm:cxn modelId="{BBBC828B-8039-4BF6-AE01-CB47C8BFD596}" type="presParOf" srcId="{368D7AB1-4224-4E0B-9D68-256DFF684FB6}" destId="{E0A6B07B-8DB6-49C7-9E60-A9B11755F6E0}" srcOrd="0" destOrd="0" presId="urn:microsoft.com/office/officeart/2005/8/layout/hierarchy1"/>
    <dgm:cxn modelId="{5C1D889D-7998-4F50-A40F-3E4EF18CF573}" type="presParOf" srcId="{E0A6B07B-8DB6-49C7-9E60-A9B11755F6E0}" destId="{BAF2151D-EAA4-4305-91DC-73237D72C81A}" srcOrd="0" destOrd="0" presId="urn:microsoft.com/office/officeart/2005/8/layout/hierarchy1"/>
    <dgm:cxn modelId="{A1F182F9-2B9A-4C58-AC4E-EF6084DF9271}" type="presParOf" srcId="{E0A6B07B-8DB6-49C7-9E60-A9B11755F6E0}" destId="{93E18BE3-EFCE-435A-8411-73AFF8576C2C}" srcOrd="1" destOrd="0" presId="urn:microsoft.com/office/officeart/2005/8/layout/hierarchy1"/>
    <dgm:cxn modelId="{B83D9F8F-6B13-4E80-B1EC-2E30472E7E6E}" type="presParOf" srcId="{368D7AB1-4224-4E0B-9D68-256DFF684FB6}" destId="{80C14974-55D5-421C-B8CA-8BC192FE08C2}" srcOrd="1" destOrd="0" presId="urn:microsoft.com/office/officeart/2005/8/layout/hierarchy1"/>
    <dgm:cxn modelId="{97D93753-BE6C-4434-B203-4F8F13B60592}" type="presParOf" srcId="{80C14974-55D5-421C-B8CA-8BC192FE08C2}" destId="{3EC21EEA-BE27-4B34-8419-8836A7C8D340}" srcOrd="0" destOrd="0" presId="urn:microsoft.com/office/officeart/2005/8/layout/hierarchy1"/>
    <dgm:cxn modelId="{F6428111-D505-4962-967B-BE17972F0F80}" type="presParOf" srcId="{80C14974-55D5-421C-B8CA-8BC192FE08C2}" destId="{B1EEE8D8-85D3-4AB6-B23C-535A3AF51483}" srcOrd="1" destOrd="0" presId="urn:microsoft.com/office/officeart/2005/8/layout/hierarchy1"/>
    <dgm:cxn modelId="{5CD28FDA-F389-4643-A8DB-A88AED7F284E}" type="presParOf" srcId="{B1EEE8D8-85D3-4AB6-B23C-535A3AF51483}" destId="{4027D3E6-19CB-4014-9550-1C8F739506B2}" srcOrd="0" destOrd="0" presId="urn:microsoft.com/office/officeart/2005/8/layout/hierarchy1"/>
    <dgm:cxn modelId="{8FCB7174-0596-4176-817A-AD888E88CE68}" type="presParOf" srcId="{4027D3E6-19CB-4014-9550-1C8F739506B2}" destId="{F4496CA0-A23B-475F-ADE8-2A468053B8C1}" srcOrd="0" destOrd="0" presId="urn:microsoft.com/office/officeart/2005/8/layout/hierarchy1"/>
    <dgm:cxn modelId="{BF5DB3BC-C859-4E0E-B3F8-9A08ED7DE9FE}" type="presParOf" srcId="{4027D3E6-19CB-4014-9550-1C8F739506B2}" destId="{ECC0DF65-1769-46CD-B476-02304E562421}" srcOrd="1" destOrd="0" presId="urn:microsoft.com/office/officeart/2005/8/layout/hierarchy1"/>
    <dgm:cxn modelId="{5F79A41A-7213-4AAA-B080-0B4929C42A63}" type="presParOf" srcId="{B1EEE8D8-85D3-4AB6-B23C-535A3AF51483}" destId="{A53E25CA-5CE8-4AB9-958D-7C1BD61DA94E}" srcOrd="1" destOrd="0" presId="urn:microsoft.com/office/officeart/2005/8/layout/hierarchy1"/>
    <dgm:cxn modelId="{D0A593EA-53D8-45F9-8762-4F2D701B01D1}" type="presParOf" srcId="{A53E25CA-5CE8-4AB9-958D-7C1BD61DA94E}" destId="{DC59A5C6-EE4E-4EF0-9D1C-A1CFA0992B50}" srcOrd="0" destOrd="0" presId="urn:microsoft.com/office/officeart/2005/8/layout/hierarchy1"/>
    <dgm:cxn modelId="{5CBBE84E-36E2-45BD-BADA-31FEB46EB068}" type="presParOf" srcId="{A53E25CA-5CE8-4AB9-958D-7C1BD61DA94E}" destId="{D028181B-0FC4-4E02-AB16-ED3BAB7398AE}" srcOrd="1" destOrd="0" presId="urn:microsoft.com/office/officeart/2005/8/layout/hierarchy1"/>
    <dgm:cxn modelId="{9E5B8FCC-BEEF-4B24-BA1A-3812C024F160}" type="presParOf" srcId="{D028181B-0FC4-4E02-AB16-ED3BAB7398AE}" destId="{15842E29-C955-4662-8A1D-3F29C4AA65E4}" srcOrd="0" destOrd="0" presId="urn:microsoft.com/office/officeart/2005/8/layout/hierarchy1"/>
    <dgm:cxn modelId="{04C2DDD8-C193-4904-AF23-1E7109DB3E0C}" type="presParOf" srcId="{15842E29-C955-4662-8A1D-3F29C4AA65E4}" destId="{C456EC2D-5FC6-4AC5-A3BE-AB700B776EDE}" srcOrd="0" destOrd="0" presId="urn:microsoft.com/office/officeart/2005/8/layout/hierarchy1"/>
    <dgm:cxn modelId="{C9746347-491A-47C0-A4FE-627F6CA55EBF}" type="presParOf" srcId="{15842E29-C955-4662-8A1D-3F29C4AA65E4}" destId="{BDBB1FB0-3984-491B-B446-AF706AE3D76A}" srcOrd="1" destOrd="0" presId="urn:microsoft.com/office/officeart/2005/8/layout/hierarchy1"/>
    <dgm:cxn modelId="{1CD64212-1D3B-4F69-AA8D-87CFB252A7CD}" type="presParOf" srcId="{D028181B-0FC4-4E02-AB16-ED3BAB7398AE}" destId="{18BD49AF-659E-46F0-A0BF-B77292C79175}" srcOrd="1" destOrd="0" presId="urn:microsoft.com/office/officeart/2005/8/layout/hierarchy1"/>
    <dgm:cxn modelId="{FFE1DB2A-A311-4B93-898E-A433BA7A9347}" type="presParOf" srcId="{A53E25CA-5CE8-4AB9-958D-7C1BD61DA94E}" destId="{BA93F53D-BC64-4ABD-B7ED-0ABF55CA1D77}" srcOrd="2" destOrd="0" presId="urn:microsoft.com/office/officeart/2005/8/layout/hierarchy1"/>
    <dgm:cxn modelId="{01D2A141-0C79-467F-8528-1C5BF3C68A35}" type="presParOf" srcId="{A53E25CA-5CE8-4AB9-958D-7C1BD61DA94E}" destId="{A5DCF4DB-7AAC-4C65-8CF4-D454BCC603EC}" srcOrd="3" destOrd="0" presId="urn:microsoft.com/office/officeart/2005/8/layout/hierarchy1"/>
    <dgm:cxn modelId="{F2C36F2C-4DAD-4733-926B-12C69C24ABF1}" type="presParOf" srcId="{A5DCF4DB-7AAC-4C65-8CF4-D454BCC603EC}" destId="{DF6DC906-D967-478C-871A-3438D4BB5E04}" srcOrd="0" destOrd="0" presId="urn:microsoft.com/office/officeart/2005/8/layout/hierarchy1"/>
    <dgm:cxn modelId="{D88D9AD6-5B93-4E9D-9DC3-1C1383C48CB2}" type="presParOf" srcId="{DF6DC906-D967-478C-871A-3438D4BB5E04}" destId="{F55C97D2-B656-4B62-A1D8-6535A69B2C20}" srcOrd="0" destOrd="0" presId="urn:microsoft.com/office/officeart/2005/8/layout/hierarchy1"/>
    <dgm:cxn modelId="{983E26F7-012F-4C27-9F54-B150D08A5F3A}" type="presParOf" srcId="{DF6DC906-D967-478C-871A-3438D4BB5E04}" destId="{67DBBFA4-EC74-4A96-989F-1A63DF9AB763}" srcOrd="1" destOrd="0" presId="urn:microsoft.com/office/officeart/2005/8/layout/hierarchy1"/>
    <dgm:cxn modelId="{3387ADC6-0441-4B6F-AA05-7984C4C3EEF5}" type="presParOf" srcId="{A5DCF4DB-7AAC-4C65-8CF4-D454BCC603EC}" destId="{10712644-61B9-44B3-BA42-4C752A0D9B45}" srcOrd="1" destOrd="0" presId="urn:microsoft.com/office/officeart/2005/8/layout/hierarchy1"/>
    <dgm:cxn modelId="{AF7749F2-94D1-435A-BB98-BF84E373F19A}" type="presParOf" srcId="{A53E25CA-5CE8-4AB9-958D-7C1BD61DA94E}" destId="{35D2292D-7CED-4913-A081-8EDAF6E83267}" srcOrd="4" destOrd="0" presId="urn:microsoft.com/office/officeart/2005/8/layout/hierarchy1"/>
    <dgm:cxn modelId="{B91EE0B1-857B-4435-BBA2-F335CA5A5DA4}" type="presParOf" srcId="{A53E25CA-5CE8-4AB9-958D-7C1BD61DA94E}" destId="{E16ED934-64D7-40FF-97EC-81AF881DE971}" srcOrd="5" destOrd="0" presId="urn:microsoft.com/office/officeart/2005/8/layout/hierarchy1"/>
    <dgm:cxn modelId="{DE507A74-46A2-404C-96EE-0CF2B627FD8C}" type="presParOf" srcId="{E16ED934-64D7-40FF-97EC-81AF881DE971}" destId="{969B71BA-ED50-49E9-ADE1-FD10BDCAFBBE}" srcOrd="0" destOrd="0" presId="urn:microsoft.com/office/officeart/2005/8/layout/hierarchy1"/>
    <dgm:cxn modelId="{8D0FA68E-9022-41FB-AD93-49B2C233C2DE}" type="presParOf" srcId="{969B71BA-ED50-49E9-ADE1-FD10BDCAFBBE}" destId="{06B0F064-EEC8-4A57-95F4-D0CD88399980}" srcOrd="0" destOrd="0" presId="urn:microsoft.com/office/officeart/2005/8/layout/hierarchy1"/>
    <dgm:cxn modelId="{F9919693-231F-4A28-A957-539E27FDAD0F}" type="presParOf" srcId="{969B71BA-ED50-49E9-ADE1-FD10BDCAFBBE}" destId="{70AE3A8A-9577-49B7-AF39-99243DF075A9}" srcOrd="1" destOrd="0" presId="urn:microsoft.com/office/officeart/2005/8/layout/hierarchy1"/>
    <dgm:cxn modelId="{89D4F479-4F26-40D4-9D22-18E08E56CF63}" type="presParOf" srcId="{E16ED934-64D7-40FF-97EC-81AF881DE971}" destId="{B72891F6-CB99-4E92-A13B-4C7E5318D7BA}" srcOrd="1" destOrd="0" presId="urn:microsoft.com/office/officeart/2005/8/layout/hierarchy1"/>
    <dgm:cxn modelId="{5E0A572C-D0C2-4AFE-8CCA-279B5C0D6490}" type="presParOf" srcId="{A53E25CA-5CE8-4AB9-958D-7C1BD61DA94E}" destId="{F6CFFE32-1D1E-482F-85F6-E6FE6BDF845F}" srcOrd="6" destOrd="0" presId="urn:microsoft.com/office/officeart/2005/8/layout/hierarchy1"/>
    <dgm:cxn modelId="{0FA7FB2F-AF52-4AE1-A4BC-1BE1C9412DD5}" type="presParOf" srcId="{A53E25CA-5CE8-4AB9-958D-7C1BD61DA94E}" destId="{D0CA902C-A25F-45A4-A232-8C173AF7B6AD}" srcOrd="7" destOrd="0" presId="urn:microsoft.com/office/officeart/2005/8/layout/hierarchy1"/>
    <dgm:cxn modelId="{53A3D6B0-0F3E-4ED3-B1C1-AFBE9797721E}" type="presParOf" srcId="{D0CA902C-A25F-45A4-A232-8C173AF7B6AD}" destId="{05C9B340-2F3C-4083-9EE6-520829A6BBC5}" srcOrd="0" destOrd="0" presId="urn:microsoft.com/office/officeart/2005/8/layout/hierarchy1"/>
    <dgm:cxn modelId="{80F53F0A-E3D6-4EC3-8CBE-B7F3058111E6}" type="presParOf" srcId="{05C9B340-2F3C-4083-9EE6-520829A6BBC5}" destId="{822DCEA7-2B20-417A-9730-9CF93463F88E}" srcOrd="0" destOrd="0" presId="urn:microsoft.com/office/officeart/2005/8/layout/hierarchy1"/>
    <dgm:cxn modelId="{A4BA5663-6037-4C88-A5EE-58618E183B57}" type="presParOf" srcId="{05C9B340-2F3C-4083-9EE6-520829A6BBC5}" destId="{507B294B-1873-42FE-9FB4-CE73E32C2219}" srcOrd="1" destOrd="0" presId="urn:microsoft.com/office/officeart/2005/8/layout/hierarchy1"/>
    <dgm:cxn modelId="{E35A9663-F36C-47F3-A25A-F2D86F389526}" type="presParOf" srcId="{D0CA902C-A25F-45A4-A232-8C173AF7B6AD}" destId="{EB435CF2-8D12-4F51-B98B-133220D43EA2}" srcOrd="1" destOrd="0" presId="urn:microsoft.com/office/officeart/2005/8/layout/hierarchy1"/>
    <dgm:cxn modelId="{E494C2F8-C46B-43B9-8402-A81AC02854D4}" type="presParOf" srcId="{80C14974-55D5-421C-B8CA-8BC192FE08C2}" destId="{B774A734-51DB-4F52-859C-887A2A5154E9}" srcOrd="2" destOrd="0" presId="urn:microsoft.com/office/officeart/2005/8/layout/hierarchy1"/>
    <dgm:cxn modelId="{93198E44-9F69-4BCF-9963-CADD4AA2F42A}" type="presParOf" srcId="{80C14974-55D5-421C-B8CA-8BC192FE08C2}" destId="{BA70138E-FE48-4710-8DD3-58C483FD0991}" srcOrd="3" destOrd="0" presId="urn:microsoft.com/office/officeart/2005/8/layout/hierarchy1"/>
    <dgm:cxn modelId="{AB7CED71-88B9-4C8C-B1FD-EEF5951F47DB}" type="presParOf" srcId="{BA70138E-FE48-4710-8DD3-58C483FD0991}" destId="{7BB064A9-8E8E-4126-8056-CE7F71D7C50D}" srcOrd="0" destOrd="0" presId="urn:microsoft.com/office/officeart/2005/8/layout/hierarchy1"/>
    <dgm:cxn modelId="{15739B62-DDE5-430F-BC8C-AE8EF7B9DF3E}" type="presParOf" srcId="{7BB064A9-8E8E-4126-8056-CE7F71D7C50D}" destId="{1E3D5E09-CDC8-45E5-A4A4-EBA8C4766A84}" srcOrd="0" destOrd="0" presId="urn:microsoft.com/office/officeart/2005/8/layout/hierarchy1"/>
    <dgm:cxn modelId="{DA42605C-5547-40FD-8BB4-6B2A0DD70A27}" type="presParOf" srcId="{7BB064A9-8E8E-4126-8056-CE7F71D7C50D}" destId="{C77E6CC5-4EC2-40DD-802D-BFE233244915}" srcOrd="1" destOrd="0" presId="urn:microsoft.com/office/officeart/2005/8/layout/hierarchy1"/>
    <dgm:cxn modelId="{8211BDD2-337F-4BCC-B484-076E444AA44B}" type="presParOf" srcId="{BA70138E-FE48-4710-8DD3-58C483FD0991}" destId="{CA5B433C-6A1E-4A1E-874E-519FDEA0A762}" srcOrd="1" destOrd="0" presId="urn:microsoft.com/office/officeart/2005/8/layout/hierarchy1"/>
    <dgm:cxn modelId="{323140E0-3B20-41CC-B87B-571C6D82F950}" type="presParOf" srcId="{CA5B433C-6A1E-4A1E-874E-519FDEA0A762}" destId="{727454B2-CA53-417C-BFD0-32645ED845D2}" srcOrd="0" destOrd="0" presId="urn:microsoft.com/office/officeart/2005/8/layout/hierarchy1"/>
    <dgm:cxn modelId="{8B4B1382-A5B4-4EB8-A5F2-9936C253A8E5}" type="presParOf" srcId="{CA5B433C-6A1E-4A1E-874E-519FDEA0A762}" destId="{833256ED-7C9B-43AD-8204-976ADFA7A5ED}" srcOrd="1" destOrd="0" presId="urn:microsoft.com/office/officeart/2005/8/layout/hierarchy1"/>
    <dgm:cxn modelId="{1AED9EC6-F344-4895-A169-EAFF2A223F11}" type="presParOf" srcId="{833256ED-7C9B-43AD-8204-976ADFA7A5ED}" destId="{3D04F313-F78D-4DE9-A343-863975AECA6F}" srcOrd="0" destOrd="0" presId="urn:microsoft.com/office/officeart/2005/8/layout/hierarchy1"/>
    <dgm:cxn modelId="{D88695FE-9AD8-4347-A483-7F1E9DAB0440}" type="presParOf" srcId="{3D04F313-F78D-4DE9-A343-863975AECA6F}" destId="{BD51667C-1BFA-46C7-B89B-B297C3464DE9}" srcOrd="0" destOrd="0" presId="urn:microsoft.com/office/officeart/2005/8/layout/hierarchy1"/>
    <dgm:cxn modelId="{5F03518D-4977-4B86-9005-34C99018774C}" type="presParOf" srcId="{3D04F313-F78D-4DE9-A343-863975AECA6F}" destId="{DC1DA080-EB6D-4878-8603-36829C688221}" srcOrd="1" destOrd="0" presId="urn:microsoft.com/office/officeart/2005/8/layout/hierarchy1"/>
    <dgm:cxn modelId="{3E56D6D5-34BE-473C-8408-0704A4282044}" type="presParOf" srcId="{833256ED-7C9B-43AD-8204-976ADFA7A5ED}" destId="{0532D618-6B2B-4265-BD9C-4435A5E36ED1}" srcOrd="1" destOrd="0" presId="urn:microsoft.com/office/officeart/2005/8/layout/hierarchy1"/>
    <dgm:cxn modelId="{EDEE1953-DD47-4159-BE2A-23C529E334DE}" type="presParOf" srcId="{CA5B433C-6A1E-4A1E-874E-519FDEA0A762}" destId="{C01FE680-5957-46E5-9D60-0570DB18A191}" srcOrd="2" destOrd="0" presId="urn:microsoft.com/office/officeart/2005/8/layout/hierarchy1"/>
    <dgm:cxn modelId="{7C8CF1BA-1411-446F-BAD0-6FC589BE1A8A}" type="presParOf" srcId="{CA5B433C-6A1E-4A1E-874E-519FDEA0A762}" destId="{B1BF55BB-90D6-4C8D-BF99-AD024C6751A6}" srcOrd="3" destOrd="0" presId="urn:microsoft.com/office/officeart/2005/8/layout/hierarchy1"/>
    <dgm:cxn modelId="{D3DE5271-54DA-4E89-96C8-F10CCB2FE89A}" type="presParOf" srcId="{B1BF55BB-90D6-4C8D-BF99-AD024C6751A6}" destId="{9B041F16-A436-4614-9D16-A006A767FCF7}" srcOrd="0" destOrd="0" presId="urn:microsoft.com/office/officeart/2005/8/layout/hierarchy1"/>
    <dgm:cxn modelId="{B1761DE4-861B-4985-BA26-A5568F2738C7}" type="presParOf" srcId="{9B041F16-A436-4614-9D16-A006A767FCF7}" destId="{AE07C57C-7EC6-4A14-B9E9-CAE1413DC52E}" srcOrd="0" destOrd="0" presId="urn:microsoft.com/office/officeart/2005/8/layout/hierarchy1"/>
    <dgm:cxn modelId="{446E6466-B43D-49A4-9D05-2073BA59537D}" type="presParOf" srcId="{9B041F16-A436-4614-9D16-A006A767FCF7}" destId="{FD2BAB11-126B-44E6-96D8-7612DFFADD30}" srcOrd="1" destOrd="0" presId="urn:microsoft.com/office/officeart/2005/8/layout/hierarchy1"/>
    <dgm:cxn modelId="{CB836FD6-586D-485D-9247-7BDA298B58EE}" type="presParOf" srcId="{B1BF55BB-90D6-4C8D-BF99-AD024C6751A6}" destId="{D0551D22-5902-45CF-8DCD-DF14985772A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6967E6-7F0D-46F1-8AE8-B93E39CDD3F1}" type="doc">
      <dgm:prSet loTypeId="urn:microsoft.com/office/officeart/2005/8/layout/orgChart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F72BBD88-FF1C-4D24-99D3-02B1748BC46F}">
      <dgm:prSet custT="1"/>
      <dgm:spPr/>
      <dgm:t>
        <a:bodyPr/>
        <a:lstStyle/>
        <a:p>
          <a:r>
            <a:rPr lang="ar-BH" sz="3200" dirty="0">
              <a:solidFill>
                <a:schemeClr val="tx1"/>
              </a:solidFill>
            </a:rPr>
            <a:t>ممثلا</a:t>
          </a:r>
          <a:endParaRPr lang="fr-FR" sz="3200" dirty="0">
            <a:solidFill>
              <a:schemeClr val="tx1"/>
            </a:solidFill>
          </a:endParaRPr>
        </a:p>
      </dgm:t>
    </dgm:pt>
    <dgm:pt modelId="{A42D7250-36AA-42B3-A21E-C35F278C9044}" type="parTrans" cxnId="{47F83FDD-ED7A-470D-A76C-B8CA503D2D35}">
      <dgm:prSet/>
      <dgm:spPr/>
      <dgm:t>
        <a:bodyPr/>
        <a:lstStyle/>
        <a:p>
          <a:endParaRPr lang="fr-FR"/>
        </a:p>
      </dgm:t>
    </dgm:pt>
    <dgm:pt modelId="{01B6752D-E2E1-495E-805E-B374F6AA8628}" type="sibTrans" cxnId="{47F83FDD-ED7A-470D-A76C-B8CA503D2D35}">
      <dgm:prSet/>
      <dgm:spPr/>
      <dgm:t>
        <a:bodyPr/>
        <a:lstStyle/>
        <a:p>
          <a:endParaRPr lang="fr-FR"/>
        </a:p>
      </dgm:t>
    </dgm:pt>
    <dgm:pt modelId="{91FE94E1-BBD1-4210-80AA-5D3CDC170DC6}">
      <dgm:prSet custT="1"/>
      <dgm:spPr/>
      <dgm:t>
        <a:bodyPr/>
        <a:lstStyle/>
        <a:p>
          <a:r>
            <a:rPr lang="ar-BH" sz="2400" b="1" dirty="0">
              <a:solidFill>
                <a:schemeClr val="tx1"/>
              </a:solidFill>
            </a:rPr>
            <a:t>للحكومة</a:t>
          </a:r>
          <a:endParaRPr lang="en-US" sz="2400" b="1" dirty="0">
            <a:solidFill>
              <a:schemeClr val="tx1"/>
            </a:solidFill>
          </a:endParaRPr>
        </a:p>
        <a:p>
          <a:r>
            <a:rPr lang="ar-BH" sz="2400" b="1" dirty="0">
              <a:solidFill>
                <a:schemeClr val="tx1"/>
              </a:solidFill>
            </a:rPr>
            <a:t>(السلطة التنفيذية)</a:t>
          </a:r>
          <a:endParaRPr lang="fr-FR" sz="2400" b="1" dirty="0">
            <a:solidFill>
              <a:schemeClr val="tx1"/>
            </a:solidFill>
          </a:endParaRPr>
        </a:p>
      </dgm:t>
    </dgm:pt>
    <dgm:pt modelId="{9CAFEEC8-B7F0-4836-891A-FD4E9617811C}" type="parTrans" cxnId="{7AD50922-019F-44EC-ADC0-7EE4E3E46462}">
      <dgm:prSet/>
      <dgm:spPr/>
      <dgm:t>
        <a:bodyPr/>
        <a:lstStyle/>
        <a:p>
          <a:endParaRPr lang="fr-FR"/>
        </a:p>
      </dgm:t>
    </dgm:pt>
    <dgm:pt modelId="{0C8B8085-0570-4407-B205-62E40531FD20}" type="sibTrans" cxnId="{7AD50922-019F-44EC-ADC0-7EE4E3E46462}">
      <dgm:prSet/>
      <dgm:spPr/>
      <dgm:t>
        <a:bodyPr/>
        <a:lstStyle/>
        <a:p>
          <a:endParaRPr lang="fr-FR"/>
        </a:p>
      </dgm:t>
    </dgm:pt>
    <dgm:pt modelId="{B0FD22DF-2CB6-4330-B88B-7E595435973B}">
      <dgm:prSet custT="1"/>
      <dgm:spPr/>
      <dgm:t>
        <a:bodyPr/>
        <a:lstStyle/>
        <a:p>
          <a:r>
            <a:rPr lang="ar-BH" sz="3200" dirty="0">
              <a:solidFill>
                <a:schemeClr val="tx1"/>
              </a:solidFill>
            </a:rPr>
            <a:t>المحافظ</a:t>
          </a:r>
          <a:endParaRPr lang="fr-FR" sz="3200" dirty="0">
            <a:solidFill>
              <a:schemeClr val="tx1"/>
            </a:solidFill>
          </a:endParaRPr>
        </a:p>
      </dgm:t>
    </dgm:pt>
    <dgm:pt modelId="{C75B9170-10DE-440F-A535-2456E57EF3A1}" type="parTrans" cxnId="{EFE13A63-1DB7-440D-B2D7-8993E91CB479}">
      <dgm:prSet/>
      <dgm:spPr/>
      <dgm:t>
        <a:bodyPr/>
        <a:lstStyle/>
        <a:p>
          <a:endParaRPr lang="fr-FR"/>
        </a:p>
      </dgm:t>
    </dgm:pt>
    <dgm:pt modelId="{41A0F024-DC6F-4E59-8A87-FBB32B64C977}" type="sibTrans" cxnId="{EFE13A63-1DB7-440D-B2D7-8993E91CB479}">
      <dgm:prSet/>
      <dgm:spPr/>
      <dgm:t>
        <a:bodyPr/>
        <a:lstStyle/>
        <a:p>
          <a:endParaRPr lang="fr-FR"/>
        </a:p>
      </dgm:t>
    </dgm:pt>
    <dgm:pt modelId="{CF6355BF-1FA5-4DE4-A24F-96D1D3DEE81C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ar-BH" sz="2400" b="1" dirty="0">
            <a:solidFill>
              <a:schemeClr val="tx1"/>
            </a:solidFill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BH" sz="2400" b="1" dirty="0">
              <a:solidFill>
                <a:schemeClr val="tx1"/>
              </a:solidFill>
            </a:rPr>
            <a:t>الإشراف على الخدمات التي تقدمها الدولة في نطاق المحافظة، بمساعدة نائبه الذي يتولى إدارة المحافظة في غيابه.</a:t>
          </a:r>
          <a:endParaRPr lang="fr-FR" sz="2400" b="1" dirty="0">
            <a:solidFill>
              <a:schemeClr val="tx1"/>
            </a:solidFill>
          </a:endParaRP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b="1" dirty="0">
            <a:solidFill>
              <a:schemeClr val="tx1"/>
            </a:solidFill>
          </a:endParaRPr>
        </a:p>
      </dgm:t>
    </dgm:pt>
    <dgm:pt modelId="{BDEB6E62-C1B1-426B-8D23-06A10B0F8526}" type="parTrans" cxnId="{A36641D7-C507-4F29-AD20-05DBF429BD9C}">
      <dgm:prSet/>
      <dgm:spPr/>
      <dgm:t>
        <a:bodyPr/>
        <a:lstStyle/>
        <a:p>
          <a:endParaRPr lang="fr-FR"/>
        </a:p>
      </dgm:t>
    </dgm:pt>
    <dgm:pt modelId="{17E91238-AD15-4945-8282-5AA8F7AA2E22}" type="sibTrans" cxnId="{A36641D7-C507-4F29-AD20-05DBF429BD9C}">
      <dgm:prSet/>
      <dgm:spPr/>
      <dgm:t>
        <a:bodyPr/>
        <a:lstStyle/>
        <a:p>
          <a:endParaRPr lang="fr-FR"/>
        </a:p>
      </dgm:t>
    </dgm:pt>
    <dgm:pt modelId="{EB4F43AF-C4BB-4E69-8E29-43E5CC8E8217}">
      <dgm:prSet custT="1"/>
      <dgm:spPr/>
      <dgm:t>
        <a:bodyPr/>
        <a:lstStyle/>
        <a:p>
          <a:r>
            <a:rPr lang="ar-BH" sz="3200" dirty="0">
              <a:solidFill>
                <a:schemeClr val="tx1"/>
              </a:solidFill>
            </a:rPr>
            <a:t>مهمته</a:t>
          </a:r>
          <a:endParaRPr lang="fr-FR" sz="3200" dirty="0">
            <a:solidFill>
              <a:schemeClr val="tx1"/>
            </a:solidFill>
          </a:endParaRPr>
        </a:p>
      </dgm:t>
    </dgm:pt>
    <dgm:pt modelId="{C12407DC-4C24-4956-B472-6656FFBDEE57}" type="parTrans" cxnId="{D3533BE8-610E-4E0F-A8BB-CEEE5566FA35}">
      <dgm:prSet/>
      <dgm:spPr/>
      <dgm:t>
        <a:bodyPr/>
        <a:lstStyle/>
        <a:p>
          <a:endParaRPr lang="fr-FR"/>
        </a:p>
      </dgm:t>
    </dgm:pt>
    <dgm:pt modelId="{7384444E-8B32-4261-8B23-935DF73A3939}" type="sibTrans" cxnId="{D3533BE8-610E-4E0F-A8BB-CEEE5566FA35}">
      <dgm:prSet/>
      <dgm:spPr/>
      <dgm:t>
        <a:bodyPr/>
        <a:lstStyle/>
        <a:p>
          <a:endParaRPr lang="fr-FR"/>
        </a:p>
      </dgm:t>
    </dgm:pt>
    <dgm:pt modelId="{6E49185B-9185-489B-AF42-FC2B33C8F460}" type="pres">
      <dgm:prSet presAssocID="{DD6967E6-7F0D-46F1-8AE8-B93E39CDD3F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4DA9094-A26C-4EDE-BBE7-6E1017CD5EBF}" type="pres">
      <dgm:prSet presAssocID="{B0FD22DF-2CB6-4330-B88B-7E595435973B}" presName="hierRoot1" presStyleCnt="0">
        <dgm:presLayoutVars>
          <dgm:hierBranch val="init"/>
        </dgm:presLayoutVars>
      </dgm:prSet>
      <dgm:spPr/>
    </dgm:pt>
    <dgm:pt modelId="{A7B9029C-31D7-4D9A-B813-B54C600E8710}" type="pres">
      <dgm:prSet presAssocID="{B0FD22DF-2CB6-4330-B88B-7E595435973B}" presName="rootComposite1" presStyleCnt="0"/>
      <dgm:spPr/>
    </dgm:pt>
    <dgm:pt modelId="{0CED8B81-2CFA-4500-B8FB-C973AB9D6F38}" type="pres">
      <dgm:prSet presAssocID="{B0FD22DF-2CB6-4330-B88B-7E595435973B}" presName="rootText1" presStyleLbl="node0" presStyleIdx="0" presStyleCnt="1">
        <dgm:presLayoutVars>
          <dgm:chPref val="3"/>
        </dgm:presLayoutVars>
      </dgm:prSet>
      <dgm:spPr/>
    </dgm:pt>
    <dgm:pt modelId="{A8DA9522-E3D5-4FB5-A83F-88317DFA89F4}" type="pres">
      <dgm:prSet presAssocID="{B0FD22DF-2CB6-4330-B88B-7E595435973B}" presName="rootConnector1" presStyleLbl="node1" presStyleIdx="0" presStyleCnt="0"/>
      <dgm:spPr/>
    </dgm:pt>
    <dgm:pt modelId="{1F9B8B9F-541C-4AE9-AD6E-D622243AEC16}" type="pres">
      <dgm:prSet presAssocID="{B0FD22DF-2CB6-4330-B88B-7E595435973B}" presName="hierChild2" presStyleCnt="0"/>
      <dgm:spPr/>
    </dgm:pt>
    <dgm:pt modelId="{2CCE8838-546E-42C1-8E2C-A2DF8CD9EC34}" type="pres">
      <dgm:prSet presAssocID="{C12407DC-4C24-4956-B472-6656FFBDEE57}" presName="Name37" presStyleLbl="parChTrans1D2" presStyleIdx="0" presStyleCnt="2"/>
      <dgm:spPr/>
    </dgm:pt>
    <dgm:pt modelId="{A8236F0D-866C-421B-AE59-F705E7BB14B4}" type="pres">
      <dgm:prSet presAssocID="{EB4F43AF-C4BB-4E69-8E29-43E5CC8E8217}" presName="hierRoot2" presStyleCnt="0">
        <dgm:presLayoutVars>
          <dgm:hierBranch val="init"/>
        </dgm:presLayoutVars>
      </dgm:prSet>
      <dgm:spPr/>
    </dgm:pt>
    <dgm:pt modelId="{2DB57DA0-592E-4EE2-9743-1B4744C40076}" type="pres">
      <dgm:prSet presAssocID="{EB4F43AF-C4BB-4E69-8E29-43E5CC8E8217}" presName="rootComposite" presStyleCnt="0"/>
      <dgm:spPr/>
    </dgm:pt>
    <dgm:pt modelId="{60AF2E31-DECC-4DC6-8A13-141FA6A5251A}" type="pres">
      <dgm:prSet presAssocID="{EB4F43AF-C4BB-4E69-8E29-43E5CC8E8217}" presName="rootText" presStyleLbl="node2" presStyleIdx="0" presStyleCnt="2">
        <dgm:presLayoutVars>
          <dgm:chPref val="3"/>
        </dgm:presLayoutVars>
      </dgm:prSet>
      <dgm:spPr/>
    </dgm:pt>
    <dgm:pt modelId="{AB95A2C2-4A1C-4373-9312-0FB22BAF6014}" type="pres">
      <dgm:prSet presAssocID="{EB4F43AF-C4BB-4E69-8E29-43E5CC8E8217}" presName="rootConnector" presStyleLbl="node2" presStyleIdx="0" presStyleCnt="2"/>
      <dgm:spPr/>
    </dgm:pt>
    <dgm:pt modelId="{C8914A3D-F534-4B27-8EEF-FC66B8D2BB0B}" type="pres">
      <dgm:prSet presAssocID="{EB4F43AF-C4BB-4E69-8E29-43E5CC8E8217}" presName="hierChild4" presStyleCnt="0"/>
      <dgm:spPr/>
    </dgm:pt>
    <dgm:pt modelId="{9C8B8AF2-9C6D-44E3-B3CD-EE8DAF712590}" type="pres">
      <dgm:prSet presAssocID="{BDEB6E62-C1B1-426B-8D23-06A10B0F8526}" presName="Name37" presStyleLbl="parChTrans1D3" presStyleIdx="0" presStyleCnt="2"/>
      <dgm:spPr/>
    </dgm:pt>
    <dgm:pt modelId="{0CFDF19D-64AF-4636-A7DF-C7A0476DE6CE}" type="pres">
      <dgm:prSet presAssocID="{CF6355BF-1FA5-4DE4-A24F-96D1D3DEE81C}" presName="hierRoot2" presStyleCnt="0">
        <dgm:presLayoutVars>
          <dgm:hierBranch val="init"/>
        </dgm:presLayoutVars>
      </dgm:prSet>
      <dgm:spPr/>
    </dgm:pt>
    <dgm:pt modelId="{A11B1553-7CDF-4F29-87BD-E1EE87C38B74}" type="pres">
      <dgm:prSet presAssocID="{CF6355BF-1FA5-4DE4-A24F-96D1D3DEE81C}" presName="rootComposite" presStyleCnt="0"/>
      <dgm:spPr/>
    </dgm:pt>
    <dgm:pt modelId="{66CE7B8F-AD73-4BDE-AA2F-91BBDF119653}" type="pres">
      <dgm:prSet presAssocID="{CF6355BF-1FA5-4DE4-A24F-96D1D3DEE81C}" presName="rootText" presStyleLbl="node3" presStyleIdx="0" presStyleCnt="2" custScaleX="146091">
        <dgm:presLayoutVars>
          <dgm:chPref val="3"/>
        </dgm:presLayoutVars>
      </dgm:prSet>
      <dgm:spPr/>
    </dgm:pt>
    <dgm:pt modelId="{83358DEC-D0D6-450F-A2AD-07BFF134597E}" type="pres">
      <dgm:prSet presAssocID="{CF6355BF-1FA5-4DE4-A24F-96D1D3DEE81C}" presName="rootConnector" presStyleLbl="node3" presStyleIdx="0" presStyleCnt="2"/>
      <dgm:spPr/>
    </dgm:pt>
    <dgm:pt modelId="{7E0A433C-7AFE-4011-AFC7-06E5D1DF4BEE}" type="pres">
      <dgm:prSet presAssocID="{CF6355BF-1FA5-4DE4-A24F-96D1D3DEE81C}" presName="hierChild4" presStyleCnt="0"/>
      <dgm:spPr/>
    </dgm:pt>
    <dgm:pt modelId="{7FE98A04-E4EA-47FA-9296-D0A668822335}" type="pres">
      <dgm:prSet presAssocID="{CF6355BF-1FA5-4DE4-A24F-96D1D3DEE81C}" presName="hierChild5" presStyleCnt="0"/>
      <dgm:spPr/>
    </dgm:pt>
    <dgm:pt modelId="{4DCC77C7-3C3E-4277-A6BD-56CC895BAC62}" type="pres">
      <dgm:prSet presAssocID="{EB4F43AF-C4BB-4E69-8E29-43E5CC8E8217}" presName="hierChild5" presStyleCnt="0"/>
      <dgm:spPr/>
    </dgm:pt>
    <dgm:pt modelId="{1C791A5E-C0EF-407D-A131-863A22019B1F}" type="pres">
      <dgm:prSet presAssocID="{A42D7250-36AA-42B3-A21E-C35F278C9044}" presName="Name37" presStyleLbl="parChTrans1D2" presStyleIdx="1" presStyleCnt="2"/>
      <dgm:spPr/>
    </dgm:pt>
    <dgm:pt modelId="{4F6BBA5D-253C-4E4A-99C8-65F20EA61EED}" type="pres">
      <dgm:prSet presAssocID="{F72BBD88-FF1C-4D24-99D3-02B1748BC46F}" presName="hierRoot2" presStyleCnt="0">
        <dgm:presLayoutVars>
          <dgm:hierBranch val="init"/>
        </dgm:presLayoutVars>
      </dgm:prSet>
      <dgm:spPr/>
    </dgm:pt>
    <dgm:pt modelId="{810F3CC4-BF00-471F-8ECA-18AD1418838D}" type="pres">
      <dgm:prSet presAssocID="{F72BBD88-FF1C-4D24-99D3-02B1748BC46F}" presName="rootComposite" presStyleCnt="0"/>
      <dgm:spPr/>
    </dgm:pt>
    <dgm:pt modelId="{7445602D-BFD8-45C8-AA77-17601B97B3CD}" type="pres">
      <dgm:prSet presAssocID="{F72BBD88-FF1C-4D24-99D3-02B1748BC46F}" presName="rootText" presStyleLbl="node2" presStyleIdx="1" presStyleCnt="2" custLinFactNeighborX="-1269" custLinFactNeighborY="1269">
        <dgm:presLayoutVars>
          <dgm:chPref val="3"/>
        </dgm:presLayoutVars>
      </dgm:prSet>
      <dgm:spPr/>
    </dgm:pt>
    <dgm:pt modelId="{45A8BBD3-ED04-4722-9CEC-0AA59E016BAE}" type="pres">
      <dgm:prSet presAssocID="{F72BBD88-FF1C-4D24-99D3-02B1748BC46F}" presName="rootConnector" presStyleLbl="node2" presStyleIdx="1" presStyleCnt="2"/>
      <dgm:spPr/>
    </dgm:pt>
    <dgm:pt modelId="{6AD9EA9E-DDA9-4712-87F8-84FB0447A92C}" type="pres">
      <dgm:prSet presAssocID="{F72BBD88-FF1C-4D24-99D3-02B1748BC46F}" presName="hierChild4" presStyleCnt="0"/>
      <dgm:spPr/>
    </dgm:pt>
    <dgm:pt modelId="{6169BD7E-6942-4F6D-BC65-21B27117B9E2}" type="pres">
      <dgm:prSet presAssocID="{9CAFEEC8-B7F0-4836-891A-FD4E9617811C}" presName="Name37" presStyleLbl="parChTrans1D3" presStyleIdx="1" presStyleCnt="2"/>
      <dgm:spPr/>
    </dgm:pt>
    <dgm:pt modelId="{A30F4838-5EAF-41E3-9204-4FDAF15E2C26}" type="pres">
      <dgm:prSet presAssocID="{91FE94E1-BBD1-4210-80AA-5D3CDC170DC6}" presName="hierRoot2" presStyleCnt="0">
        <dgm:presLayoutVars>
          <dgm:hierBranch val="init"/>
        </dgm:presLayoutVars>
      </dgm:prSet>
      <dgm:spPr/>
    </dgm:pt>
    <dgm:pt modelId="{96406A2D-0489-4C62-8907-CB46D1FA59CC}" type="pres">
      <dgm:prSet presAssocID="{91FE94E1-BBD1-4210-80AA-5D3CDC170DC6}" presName="rootComposite" presStyleCnt="0"/>
      <dgm:spPr/>
    </dgm:pt>
    <dgm:pt modelId="{45269958-E622-43FB-A6BC-67303E7513CE}" type="pres">
      <dgm:prSet presAssocID="{91FE94E1-BBD1-4210-80AA-5D3CDC170DC6}" presName="rootText" presStyleLbl="node3" presStyleIdx="1" presStyleCnt="2" custScaleX="133772">
        <dgm:presLayoutVars>
          <dgm:chPref val="3"/>
        </dgm:presLayoutVars>
      </dgm:prSet>
      <dgm:spPr/>
    </dgm:pt>
    <dgm:pt modelId="{7C356917-F36B-420B-B561-31596A514790}" type="pres">
      <dgm:prSet presAssocID="{91FE94E1-BBD1-4210-80AA-5D3CDC170DC6}" presName="rootConnector" presStyleLbl="node3" presStyleIdx="1" presStyleCnt="2"/>
      <dgm:spPr/>
    </dgm:pt>
    <dgm:pt modelId="{60345403-1C98-4111-A7C4-73812CCA5BC9}" type="pres">
      <dgm:prSet presAssocID="{91FE94E1-BBD1-4210-80AA-5D3CDC170DC6}" presName="hierChild4" presStyleCnt="0"/>
      <dgm:spPr/>
    </dgm:pt>
    <dgm:pt modelId="{B05A8674-F592-45C1-B4BD-4BD2ED5268C5}" type="pres">
      <dgm:prSet presAssocID="{91FE94E1-BBD1-4210-80AA-5D3CDC170DC6}" presName="hierChild5" presStyleCnt="0"/>
      <dgm:spPr/>
    </dgm:pt>
    <dgm:pt modelId="{93A2B59C-EDF7-4BE7-8D55-0CC0B76E27E9}" type="pres">
      <dgm:prSet presAssocID="{F72BBD88-FF1C-4D24-99D3-02B1748BC46F}" presName="hierChild5" presStyleCnt="0"/>
      <dgm:spPr/>
    </dgm:pt>
    <dgm:pt modelId="{4E71721E-4DCA-485A-B0DE-2C42BFA34828}" type="pres">
      <dgm:prSet presAssocID="{B0FD22DF-2CB6-4330-B88B-7E595435973B}" presName="hierChild3" presStyleCnt="0"/>
      <dgm:spPr/>
    </dgm:pt>
  </dgm:ptLst>
  <dgm:cxnLst>
    <dgm:cxn modelId="{7A2A9510-EC34-49B7-A7C4-8B52B6FCF107}" type="presOf" srcId="{BDEB6E62-C1B1-426B-8D23-06A10B0F8526}" destId="{9C8B8AF2-9C6D-44E3-B3CD-EE8DAF712590}" srcOrd="0" destOrd="0" presId="urn:microsoft.com/office/officeart/2005/8/layout/orgChart1"/>
    <dgm:cxn modelId="{4FB3E517-8CB4-4D9A-8DDE-F31D2348DAD0}" type="presOf" srcId="{CF6355BF-1FA5-4DE4-A24F-96D1D3DEE81C}" destId="{66CE7B8F-AD73-4BDE-AA2F-91BBDF119653}" srcOrd="0" destOrd="0" presId="urn:microsoft.com/office/officeart/2005/8/layout/orgChart1"/>
    <dgm:cxn modelId="{7AD50922-019F-44EC-ADC0-7EE4E3E46462}" srcId="{F72BBD88-FF1C-4D24-99D3-02B1748BC46F}" destId="{91FE94E1-BBD1-4210-80AA-5D3CDC170DC6}" srcOrd="0" destOrd="0" parTransId="{9CAFEEC8-B7F0-4836-891A-FD4E9617811C}" sibTransId="{0C8B8085-0570-4407-B205-62E40531FD20}"/>
    <dgm:cxn modelId="{A317682F-F712-4E8C-AE70-FE15140B2BD6}" type="presOf" srcId="{EB4F43AF-C4BB-4E69-8E29-43E5CC8E8217}" destId="{AB95A2C2-4A1C-4373-9312-0FB22BAF6014}" srcOrd="1" destOrd="0" presId="urn:microsoft.com/office/officeart/2005/8/layout/orgChart1"/>
    <dgm:cxn modelId="{EFE13A63-1DB7-440D-B2D7-8993E91CB479}" srcId="{DD6967E6-7F0D-46F1-8AE8-B93E39CDD3F1}" destId="{B0FD22DF-2CB6-4330-B88B-7E595435973B}" srcOrd="0" destOrd="0" parTransId="{C75B9170-10DE-440F-A535-2456E57EF3A1}" sibTransId="{41A0F024-DC6F-4E59-8A87-FBB32B64C977}"/>
    <dgm:cxn modelId="{38EDE270-45B7-458D-81D1-3FDE4D1BE0D2}" type="presOf" srcId="{B0FD22DF-2CB6-4330-B88B-7E595435973B}" destId="{0CED8B81-2CFA-4500-B8FB-C973AB9D6F38}" srcOrd="0" destOrd="0" presId="urn:microsoft.com/office/officeart/2005/8/layout/orgChart1"/>
    <dgm:cxn modelId="{6832F154-8461-4FF9-8C67-DFF47BBD3B30}" type="presOf" srcId="{A42D7250-36AA-42B3-A21E-C35F278C9044}" destId="{1C791A5E-C0EF-407D-A131-863A22019B1F}" srcOrd="0" destOrd="0" presId="urn:microsoft.com/office/officeart/2005/8/layout/orgChart1"/>
    <dgm:cxn modelId="{2348BC85-B1D8-4FE3-A11E-9324BE04F1C4}" type="presOf" srcId="{B0FD22DF-2CB6-4330-B88B-7E595435973B}" destId="{A8DA9522-E3D5-4FB5-A83F-88317DFA89F4}" srcOrd="1" destOrd="0" presId="urn:microsoft.com/office/officeart/2005/8/layout/orgChart1"/>
    <dgm:cxn modelId="{ABE1D788-98A7-4561-93DD-19FDCC5BF8FF}" type="presOf" srcId="{9CAFEEC8-B7F0-4836-891A-FD4E9617811C}" destId="{6169BD7E-6942-4F6D-BC65-21B27117B9E2}" srcOrd="0" destOrd="0" presId="urn:microsoft.com/office/officeart/2005/8/layout/orgChart1"/>
    <dgm:cxn modelId="{ECA64392-808C-44AC-A65C-D4AE279A4483}" type="presOf" srcId="{91FE94E1-BBD1-4210-80AA-5D3CDC170DC6}" destId="{7C356917-F36B-420B-B561-31596A514790}" srcOrd="1" destOrd="0" presId="urn:microsoft.com/office/officeart/2005/8/layout/orgChart1"/>
    <dgm:cxn modelId="{CC715897-C90E-4B13-BAF5-AA7DCEE0C0E5}" type="presOf" srcId="{DD6967E6-7F0D-46F1-8AE8-B93E39CDD3F1}" destId="{6E49185B-9185-489B-AF42-FC2B33C8F460}" srcOrd="0" destOrd="0" presId="urn:microsoft.com/office/officeart/2005/8/layout/orgChart1"/>
    <dgm:cxn modelId="{ED14D3A3-65FB-420D-A0A6-C58CA21FD1AD}" type="presOf" srcId="{F72BBD88-FF1C-4D24-99D3-02B1748BC46F}" destId="{7445602D-BFD8-45C8-AA77-17601B97B3CD}" srcOrd="0" destOrd="0" presId="urn:microsoft.com/office/officeart/2005/8/layout/orgChart1"/>
    <dgm:cxn modelId="{DDD352B2-E4C2-44B1-8AB0-7E04738D738B}" type="presOf" srcId="{91FE94E1-BBD1-4210-80AA-5D3CDC170DC6}" destId="{45269958-E622-43FB-A6BC-67303E7513CE}" srcOrd="0" destOrd="0" presId="urn:microsoft.com/office/officeart/2005/8/layout/orgChart1"/>
    <dgm:cxn modelId="{9B37E8B3-A2B8-4C75-B065-F401A0633B0B}" type="presOf" srcId="{C12407DC-4C24-4956-B472-6656FFBDEE57}" destId="{2CCE8838-546E-42C1-8E2C-A2DF8CD9EC34}" srcOrd="0" destOrd="0" presId="urn:microsoft.com/office/officeart/2005/8/layout/orgChart1"/>
    <dgm:cxn modelId="{A36641D7-C507-4F29-AD20-05DBF429BD9C}" srcId="{EB4F43AF-C4BB-4E69-8E29-43E5CC8E8217}" destId="{CF6355BF-1FA5-4DE4-A24F-96D1D3DEE81C}" srcOrd="0" destOrd="0" parTransId="{BDEB6E62-C1B1-426B-8D23-06A10B0F8526}" sibTransId="{17E91238-AD15-4945-8282-5AA8F7AA2E22}"/>
    <dgm:cxn modelId="{47F83FDD-ED7A-470D-A76C-B8CA503D2D35}" srcId="{B0FD22DF-2CB6-4330-B88B-7E595435973B}" destId="{F72BBD88-FF1C-4D24-99D3-02B1748BC46F}" srcOrd="1" destOrd="0" parTransId="{A42D7250-36AA-42B3-A21E-C35F278C9044}" sibTransId="{01B6752D-E2E1-495E-805E-B374F6AA8628}"/>
    <dgm:cxn modelId="{5C3A66DE-DE19-4AC2-9B4D-F083CBFCD0E6}" type="presOf" srcId="{CF6355BF-1FA5-4DE4-A24F-96D1D3DEE81C}" destId="{83358DEC-D0D6-450F-A2AD-07BFF134597E}" srcOrd="1" destOrd="0" presId="urn:microsoft.com/office/officeart/2005/8/layout/orgChart1"/>
    <dgm:cxn modelId="{04652EE7-843D-404C-98BE-9FF333574E69}" type="presOf" srcId="{F72BBD88-FF1C-4D24-99D3-02B1748BC46F}" destId="{45A8BBD3-ED04-4722-9CEC-0AA59E016BAE}" srcOrd="1" destOrd="0" presId="urn:microsoft.com/office/officeart/2005/8/layout/orgChart1"/>
    <dgm:cxn modelId="{D3533BE8-610E-4E0F-A8BB-CEEE5566FA35}" srcId="{B0FD22DF-2CB6-4330-B88B-7E595435973B}" destId="{EB4F43AF-C4BB-4E69-8E29-43E5CC8E8217}" srcOrd="0" destOrd="0" parTransId="{C12407DC-4C24-4956-B472-6656FFBDEE57}" sibTransId="{7384444E-8B32-4261-8B23-935DF73A3939}"/>
    <dgm:cxn modelId="{45796FF9-558E-4503-8933-A2301C89AD88}" type="presOf" srcId="{EB4F43AF-C4BB-4E69-8E29-43E5CC8E8217}" destId="{60AF2E31-DECC-4DC6-8A13-141FA6A5251A}" srcOrd="0" destOrd="0" presId="urn:microsoft.com/office/officeart/2005/8/layout/orgChart1"/>
    <dgm:cxn modelId="{31FD2363-45A0-480D-997D-88C7357A0D8D}" type="presParOf" srcId="{6E49185B-9185-489B-AF42-FC2B33C8F460}" destId="{D4DA9094-A26C-4EDE-BBE7-6E1017CD5EBF}" srcOrd="0" destOrd="0" presId="urn:microsoft.com/office/officeart/2005/8/layout/orgChart1"/>
    <dgm:cxn modelId="{1376ACDC-CB16-4306-9D17-E585D3AFF4D0}" type="presParOf" srcId="{D4DA9094-A26C-4EDE-BBE7-6E1017CD5EBF}" destId="{A7B9029C-31D7-4D9A-B813-B54C600E8710}" srcOrd="0" destOrd="0" presId="urn:microsoft.com/office/officeart/2005/8/layout/orgChart1"/>
    <dgm:cxn modelId="{BAB04449-8392-4D1D-8F4C-09F4E5B88E2E}" type="presParOf" srcId="{A7B9029C-31D7-4D9A-B813-B54C600E8710}" destId="{0CED8B81-2CFA-4500-B8FB-C973AB9D6F38}" srcOrd="0" destOrd="0" presId="urn:microsoft.com/office/officeart/2005/8/layout/orgChart1"/>
    <dgm:cxn modelId="{B140F45F-D9B4-4F69-8301-C3046DBE9506}" type="presParOf" srcId="{A7B9029C-31D7-4D9A-B813-B54C600E8710}" destId="{A8DA9522-E3D5-4FB5-A83F-88317DFA89F4}" srcOrd="1" destOrd="0" presId="urn:microsoft.com/office/officeart/2005/8/layout/orgChart1"/>
    <dgm:cxn modelId="{E7217E5E-D482-44B8-A235-408EF1A73DF8}" type="presParOf" srcId="{D4DA9094-A26C-4EDE-BBE7-6E1017CD5EBF}" destId="{1F9B8B9F-541C-4AE9-AD6E-D622243AEC16}" srcOrd="1" destOrd="0" presId="urn:microsoft.com/office/officeart/2005/8/layout/orgChart1"/>
    <dgm:cxn modelId="{DC3B6081-AEE1-43C5-B070-A81376117081}" type="presParOf" srcId="{1F9B8B9F-541C-4AE9-AD6E-D622243AEC16}" destId="{2CCE8838-546E-42C1-8E2C-A2DF8CD9EC34}" srcOrd="0" destOrd="0" presId="urn:microsoft.com/office/officeart/2005/8/layout/orgChart1"/>
    <dgm:cxn modelId="{9AD5EB8B-25B7-478E-B5C1-4688915AEEA1}" type="presParOf" srcId="{1F9B8B9F-541C-4AE9-AD6E-D622243AEC16}" destId="{A8236F0D-866C-421B-AE59-F705E7BB14B4}" srcOrd="1" destOrd="0" presId="urn:microsoft.com/office/officeart/2005/8/layout/orgChart1"/>
    <dgm:cxn modelId="{7F22C92C-4F72-4F43-BE15-0A68B6AD070B}" type="presParOf" srcId="{A8236F0D-866C-421B-AE59-F705E7BB14B4}" destId="{2DB57DA0-592E-4EE2-9743-1B4744C40076}" srcOrd="0" destOrd="0" presId="urn:microsoft.com/office/officeart/2005/8/layout/orgChart1"/>
    <dgm:cxn modelId="{C1030224-1BFB-4331-ACF1-CEE791D9B0D5}" type="presParOf" srcId="{2DB57DA0-592E-4EE2-9743-1B4744C40076}" destId="{60AF2E31-DECC-4DC6-8A13-141FA6A5251A}" srcOrd="0" destOrd="0" presId="urn:microsoft.com/office/officeart/2005/8/layout/orgChart1"/>
    <dgm:cxn modelId="{5342624B-B389-4688-BB98-51A254E2B937}" type="presParOf" srcId="{2DB57DA0-592E-4EE2-9743-1B4744C40076}" destId="{AB95A2C2-4A1C-4373-9312-0FB22BAF6014}" srcOrd="1" destOrd="0" presId="urn:microsoft.com/office/officeart/2005/8/layout/orgChart1"/>
    <dgm:cxn modelId="{3254D16D-BC05-47FF-A32F-528407CB2D9F}" type="presParOf" srcId="{A8236F0D-866C-421B-AE59-F705E7BB14B4}" destId="{C8914A3D-F534-4B27-8EEF-FC66B8D2BB0B}" srcOrd="1" destOrd="0" presId="urn:microsoft.com/office/officeart/2005/8/layout/orgChart1"/>
    <dgm:cxn modelId="{B755A92D-DD77-4597-9F9C-94509296A309}" type="presParOf" srcId="{C8914A3D-F534-4B27-8EEF-FC66B8D2BB0B}" destId="{9C8B8AF2-9C6D-44E3-B3CD-EE8DAF712590}" srcOrd="0" destOrd="0" presId="urn:microsoft.com/office/officeart/2005/8/layout/orgChart1"/>
    <dgm:cxn modelId="{24E41EEA-AB10-4559-B0DD-333C86810045}" type="presParOf" srcId="{C8914A3D-F534-4B27-8EEF-FC66B8D2BB0B}" destId="{0CFDF19D-64AF-4636-A7DF-C7A0476DE6CE}" srcOrd="1" destOrd="0" presId="urn:microsoft.com/office/officeart/2005/8/layout/orgChart1"/>
    <dgm:cxn modelId="{6EC05879-7569-4A21-93BE-9EE9EE8AA0A7}" type="presParOf" srcId="{0CFDF19D-64AF-4636-A7DF-C7A0476DE6CE}" destId="{A11B1553-7CDF-4F29-87BD-E1EE87C38B74}" srcOrd="0" destOrd="0" presId="urn:microsoft.com/office/officeart/2005/8/layout/orgChart1"/>
    <dgm:cxn modelId="{468BD73F-BDD4-4B18-B1FA-3249559568D8}" type="presParOf" srcId="{A11B1553-7CDF-4F29-87BD-E1EE87C38B74}" destId="{66CE7B8F-AD73-4BDE-AA2F-91BBDF119653}" srcOrd="0" destOrd="0" presId="urn:microsoft.com/office/officeart/2005/8/layout/orgChart1"/>
    <dgm:cxn modelId="{E516696A-F84A-406C-9986-5A3090E66125}" type="presParOf" srcId="{A11B1553-7CDF-4F29-87BD-E1EE87C38B74}" destId="{83358DEC-D0D6-450F-A2AD-07BFF134597E}" srcOrd="1" destOrd="0" presId="urn:microsoft.com/office/officeart/2005/8/layout/orgChart1"/>
    <dgm:cxn modelId="{99E43044-362D-4EF7-921C-9DC752EE2B25}" type="presParOf" srcId="{0CFDF19D-64AF-4636-A7DF-C7A0476DE6CE}" destId="{7E0A433C-7AFE-4011-AFC7-06E5D1DF4BEE}" srcOrd="1" destOrd="0" presId="urn:microsoft.com/office/officeart/2005/8/layout/orgChart1"/>
    <dgm:cxn modelId="{62373E01-D7F6-4EEB-A83B-A22FAFA31983}" type="presParOf" srcId="{0CFDF19D-64AF-4636-A7DF-C7A0476DE6CE}" destId="{7FE98A04-E4EA-47FA-9296-D0A668822335}" srcOrd="2" destOrd="0" presId="urn:microsoft.com/office/officeart/2005/8/layout/orgChart1"/>
    <dgm:cxn modelId="{A38A599F-C8DF-4CC2-8564-E33D0DBE8161}" type="presParOf" srcId="{A8236F0D-866C-421B-AE59-F705E7BB14B4}" destId="{4DCC77C7-3C3E-4277-A6BD-56CC895BAC62}" srcOrd="2" destOrd="0" presId="urn:microsoft.com/office/officeart/2005/8/layout/orgChart1"/>
    <dgm:cxn modelId="{3D47DC7D-0863-42B4-8395-F5AE666E4572}" type="presParOf" srcId="{1F9B8B9F-541C-4AE9-AD6E-D622243AEC16}" destId="{1C791A5E-C0EF-407D-A131-863A22019B1F}" srcOrd="2" destOrd="0" presId="urn:microsoft.com/office/officeart/2005/8/layout/orgChart1"/>
    <dgm:cxn modelId="{01C29A3C-F175-4917-92FB-D99ED71F1C62}" type="presParOf" srcId="{1F9B8B9F-541C-4AE9-AD6E-D622243AEC16}" destId="{4F6BBA5D-253C-4E4A-99C8-65F20EA61EED}" srcOrd="3" destOrd="0" presId="urn:microsoft.com/office/officeart/2005/8/layout/orgChart1"/>
    <dgm:cxn modelId="{556864BB-9C7C-4734-86FD-3A059C830DFF}" type="presParOf" srcId="{4F6BBA5D-253C-4E4A-99C8-65F20EA61EED}" destId="{810F3CC4-BF00-471F-8ECA-18AD1418838D}" srcOrd="0" destOrd="0" presId="urn:microsoft.com/office/officeart/2005/8/layout/orgChart1"/>
    <dgm:cxn modelId="{EBC78906-AB9B-480A-9F13-048D0C5E5BFE}" type="presParOf" srcId="{810F3CC4-BF00-471F-8ECA-18AD1418838D}" destId="{7445602D-BFD8-45C8-AA77-17601B97B3CD}" srcOrd="0" destOrd="0" presId="urn:microsoft.com/office/officeart/2005/8/layout/orgChart1"/>
    <dgm:cxn modelId="{4E4F0A82-CC4B-4F4B-804E-F473FBB7876D}" type="presParOf" srcId="{810F3CC4-BF00-471F-8ECA-18AD1418838D}" destId="{45A8BBD3-ED04-4722-9CEC-0AA59E016BAE}" srcOrd="1" destOrd="0" presId="urn:microsoft.com/office/officeart/2005/8/layout/orgChart1"/>
    <dgm:cxn modelId="{DC1ECC6B-23B6-47C0-95F1-813ABCDFF4B7}" type="presParOf" srcId="{4F6BBA5D-253C-4E4A-99C8-65F20EA61EED}" destId="{6AD9EA9E-DDA9-4712-87F8-84FB0447A92C}" srcOrd="1" destOrd="0" presId="urn:microsoft.com/office/officeart/2005/8/layout/orgChart1"/>
    <dgm:cxn modelId="{2C655F4D-F70B-460D-8B08-97C4F9F21B23}" type="presParOf" srcId="{6AD9EA9E-DDA9-4712-87F8-84FB0447A92C}" destId="{6169BD7E-6942-4F6D-BC65-21B27117B9E2}" srcOrd="0" destOrd="0" presId="urn:microsoft.com/office/officeart/2005/8/layout/orgChart1"/>
    <dgm:cxn modelId="{79F52653-50EC-4E71-8D45-65470B4A7AFE}" type="presParOf" srcId="{6AD9EA9E-DDA9-4712-87F8-84FB0447A92C}" destId="{A30F4838-5EAF-41E3-9204-4FDAF15E2C26}" srcOrd="1" destOrd="0" presId="urn:microsoft.com/office/officeart/2005/8/layout/orgChart1"/>
    <dgm:cxn modelId="{5A1E8407-9502-465F-9B55-BF268AF36B0F}" type="presParOf" srcId="{A30F4838-5EAF-41E3-9204-4FDAF15E2C26}" destId="{96406A2D-0489-4C62-8907-CB46D1FA59CC}" srcOrd="0" destOrd="0" presId="urn:microsoft.com/office/officeart/2005/8/layout/orgChart1"/>
    <dgm:cxn modelId="{B1A79C9E-D374-4597-99FB-0020B89B5CA3}" type="presParOf" srcId="{96406A2D-0489-4C62-8907-CB46D1FA59CC}" destId="{45269958-E622-43FB-A6BC-67303E7513CE}" srcOrd="0" destOrd="0" presId="urn:microsoft.com/office/officeart/2005/8/layout/orgChart1"/>
    <dgm:cxn modelId="{F12D7F7D-96BE-441F-96C0-347E632985A5}" type="presParOf" srcId="{96406A2D-0489-4C62-8907-CB46D1FA59CC}" destId="{7C356917-F36B-420B-B561-31596A514790}" srcOrd="1" destOrd="0" presId="urn:microsoft.com/office/officeart/2005/8/layout/orgChart1"/>
    <dgm:cxn modelId="{A9D16B8C-516A-4009-868D-7CDB91014736}" type="presParOf" srcId="{A30F4838-5EAF-41E3-9204-4FDAF15E2C26}" destId="{60345403-1C98-4111-A7C4-73812CCA5BC9}" srcOrd="1" destOrd="0" presId="urn:microsoft.com/office/officeart/2005/8/layout/orgChart1"/>
    <dgm:cxn modelId="{9C992074-1194-4EA5-9B9A-34E69361CFF2}" type="presParOf" srcId="{A30F4838-5EAF-41E3-9204-4FDAF15E2C26}" destId="{B05A8674-F592-45C1-B4BD-4BD2ED5268C5}" srcOrd="2" destOrd="0" presId="urn:microsoft.com/office/officeart/2005/8/layout/orgChart1"/>
    <dgm:cxn modelId="{880816D2-1D96-4261-99EF-A1F18999BC19}" type="presParOf" srcId="{4F6BBA5D-253C-4E4A-99C8-65F20EA61EED}" destId="{93A2B59C-EDF7-4BE7-8D55-0CC0B76E27E9}" srcOrd="2" destOrd="0" presId="urn:microsoft.com/office/officeart/2005/8/layout/orgChart1"/>
    <dgm:cxn modelId="{C7FB9B36-7B99-4C50-BBA4-E5DE06665883}" type="presParOf" srcId="{D4DA9094-A26C-4EDE-BBE7-6E1017CD5EBF}" destId="{4E71721E-4DCA-485A-B0DE-2C42BFA3482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60513F-8BC9-45DF-B8AA-8921FF88F0C8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70A4592-F34E-4449-8349-EFD366F93539}">
      <dgm:prSet phldrT="[Text]" custT="1"/>
      <dgm:spPr/>
      <dgm:t>
        <a:bodyPr/>
        <a:lstStyle/>
        <a:p>
          <a:r>
            <a:rPr lang="ar-BH" sz="3200" b="1" dirty="0">
              <a:solidFill>
                <a:schemeClr val="tx1"/>
              </a:solidFill>
            </a:rPr>
            <a:t>المحافظات</a:t>
          </a:r>
          <a:endParaRPr lang="en-US" sz="3200" b="1" dirty="0">
            <a:solidFill>
              <a:schemeClr val="tx1"/>
            </a:solidFill>
          </a:endParaRPr>
        </a:p>
      </dgm:t>
    </dgm:pt>
    <dgm:pt modelId="{90A893FB-0255-48AF-9620-1978CCA9E7FD}" type="parTrans" cxnId="{C1E6BFDF-9FB4-4985-B776-B4C5E39C2B4F}">
      <dgm:prSet/>
      <dgm:spPr/>
      <dgm:t>
        <a:bodyPr/>
        <a:lstStyle/>
        <a:p>
          <a:endParaRPr lang="en-US"/>
        </a:p>
      </dgm:t>
    </dgm:pt>
    <dgm:pt modelId="{1A60CA36-C9B3-4C65-AED4-3DE9E0D70826}" type="sibTrans" cxnId="{C1E6BFDF-9FB4-4985-B776-B4C5E39C2B4F}">
      <dgm:prSet/>
      <dgm:spPr/>
      <dgm:t>
        <a:bodyPr/>
        <a:lstStyle/>
        <a:p>
          <a:endParaRPr lang="en-US"/>
        </a:p>
      </dgm:t>
    </dgm:pt>
    <dgm:pt modelId="{926BE70B-D03D-43BC-96B3-A8A69DEA4CD7}">
      <dgm:prSet phldrT="[Text]" custT="1"/>
      <dgm:spPr/>
      <dgm:t>
        <a:bodyPr/>
        <a:lstStyle/>
        <a:p>
          <a:pPr rtl="1"/>
          <a:r>
            <a:rPr lang="ar-BH" sz="2800" b="1" dirty="0">
              <a:solidFill>
                <a:schemeClr val="tx1"/>
              </a:solidFill>
            </a:rPr>
            <a:t>محافظة المحرق</a:t>
          </a:r>
          <a:endParaRPr lang="en-US" sz="2800" b="1" dirty="0">
            <a:solidFill>
              <a:schemeClr val="tx1"/>
            </a:solidFill>
          </a:endParaRPr>
        </a:p>
      </dgm:t>
    </dgm:pt>
    <dgm:pt modelId="{A97AF904-1B60-4B9B-BF22-04D214F2AF8C}" type="parTrans" cxnId="{D713CACE-0424-4E6D-A142-ACFCBC879CBF}">
      <dgm:prSet/>
      <dgm:spPr/>
      <dgm:t>
        <a:bodyPr/>
        <a:lstStyle/>
        <a:p>
          <a:endParaRPr lang="en-US"/>
        </a:p>
      </dgm:t>
    </dgm:pt>
    <dgm:pt modelId="{430E7A9E-FB2A-406E-993A-279F7F9CC7EB}" type="sibTrans" cxnId="{D713CACE-0424-4E6D-A142-ACFCBC879CBF}">
      <dgm:prSet/>
      <dgm:spPr/>
      <dgm:t>
        <a:bodyPr/>
        <a:lstStyle/>
        <a:p>
          <a:endParaRPr lang="en-US"/>
        </a:p>
      </dgm:t>
    </dgm:pt>
    <dgm:pt modelId="{63CC9524-19CF-47A9-B940-8A4C919F5BEE}">
      <dgm:prSet phldrT="[Text]" custT="1"/>
      <dgm:spPr/>
      <dgm:t>
        <a:bodyPr/>
        <a:lstStyle/>
        <a:p>
          <a:pPr rtl="1"/>
          <a:r>
            <a:rPr lang="ar-BH" sz="2800" b="1" dirty="0">
              <a:solidFill>
                <a:schemeClr val="tx1"/>
              </a:solidFill>
            </a:rPr>
            <a:t>محافظة العاصمة</a:t>
          </a:r>
          <a:endParaRPr lang="en-US" sz="2800" b="1" dirty="0">
            <a:solidFill>
              <a:schemeClr val="tx1"/>
            </a:solidFill>
          </a:endParaRPr>
        </a:p>
      </dgm:t>
    </dgm:pt>
    <dgm:pt modelId="{9FA9F0BF-1B7D-44DE-984E-9C7D39CD9455}" type="parTrans" cxnId="{ADB23800-499F-4528-A8B5-A23E589284E1}">
      <dgm:prSet/>
      <dgm:spPr/>
      <dgm:t>
        <a:bodyPr/>
        <a:lstStyle/>
        <a:p>
          <a:endParaRPr lang="en-US"/>
        </a:p>
      </dgm:t>
    </dgm:pt>
    <dgm:pt modelId="{9B96AAB8-D58D-4CF0-B6C0-2F3A7EA5B782}" type="sibTrans" cxnId="{ADB23800-499F-4528-A8B5-A23E589284E1}">
      <dgm:prSet/>
      <dgm:spPr/>
      <dgm:t>
        <a:bodyPr/>
        <a:lstStyle/>
        <a:p>
          <a:endParaRPr lang="en-US"/>
        </a:p>
      </dgm:t>
    </dgm:pt>
    <dgm:pt modelId="{E7853E90-E80F-41DC-ABEE-DDDD88791754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BH" sz="2800" b="1" dirty="0">
              <a:solidFill>
                <a:schemeClr val="tx1"/>
              </a:solidFill>
            </a:rPr>
            <a:t>المحافظة الجنوبية</a:t>
          </a:r>
          <a:endParaRPr lang="en-US" sz="2800" b="1" dirty="0">
            <a:solidFill>
              <a:schemeClr val="tx1"/>
            </a:solidFill>
          </a:endParaRPr>
        </a:p>
      </dgm:t>
    </dgm:pt>
    <dgm:pt modelId="{B61B0EE7-A4FD-48D5-9381-A6A2A396B6BA}" type="parTrans" cxnId="{D1F7C4DD-4D9C-428F-A419-510E8CB7543B}">
      <dgm:prSet/>
      <dgm:spPr/>
      <dgm:t>
        <a:bodyPr/>
        <a:lstStyle/>
        <a:p>
          <a:endParaRPr lang="en-US"/>
        </a:p>
      </dgm:t>
    </dgm:pt>
    <dgm:pt modelId="{6E0E0FE5-06D4-478B-9BF2-618776E0BDCA}" type="sibTrans" cxnId="{D1F7C4DD-4D9C-428F-A419-510E8CB7543B}">
      <dgm:prSet/>
      <dgm:spPr/>
      <dgm:t>
        <a:bodyPr/>
        <a:lstStyle/>
        <a:p>
          <a:endParaRPr lang="en-US"/>
        </a:p>
      </dgm:t>
    </dgm:pt>
    <dgm:pt modelId="{C8DFFCB2-618C-47A5-BAD8-403D18AB5100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BH" sz="2800" b="1" dirty="0">
              <a:solidFill>
                <a:schemeClr val="tx1"/>
              </a:solidFill>
            </a:rPr>
            <a:t>المحافظة الشمالية</a:t>
          </a:r>
          <a:endParaRPr lang="en-US" sz="2800" b="1" dirty="0">
            <a:solidFill>
              <a:schemeClr val="tx1"/>
            </a:solidFill>
          </a:endParaRPr>
        </a:p>
      </dgm:t>
    </dgm:pt>
    <dgm:pt modelId="{D7D15F3E-1BB8-4836-A0B8-BC125FB915EF}" type="parTrans" cxnId="{D31F7EBA-4415-4E36-9866-7FFC7FDF63D5}">
      <dgm:prSet/>
      <dgm:spPr/>
      <dgm:t>
        <a:bodyPr/>
        <a:lstStyle/>
        <a:p>
          <a:endParaRPr lang="en-US"/>
        </a:p>
      </dgm:t>
    </dgm:pt>
    <dgm:pt modelId="{0D1D2207-53BC-44CE-8D65-7116D558EB79}" type="sibTrans" cxnId="{D31F7EBA-4415-4E36-9866-7FFC7FDF63D5}">
      <dgm:prSet/>
      <dgm:spPr/>
      <dgm:t>
        <a:bodyPr/>
        <a:lstStyle/>
        <a:p>
          <a:endParaRPr lang="en-US"/>
        </a:p>
      </dgm:t>
    </dgm:pt>
    <dgm:pt modelId="{8148505D-D053-44BA-8976-1D996691252E}" type="pres">
      <dgm:prSet presAssocID="{8D60513F-8BC9-45DF-B8AA-8921FF88F0C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CDC83C6-0AE2-44DD-9229-D01567138A94}" type="pres">
      <dgm:prSet presAssocID="{E70A4592-F34E-4449-8349-EFD366F93539}" presName="centerShape" presStyleLbl="node0" presStyleIdx="0" presStyleCnt="1" custScaleX="108437" custLinFactNeighborX="-377" custLinFactNeighborY="-1055"/>
      <dgm:spPr/>
    </dgm:pt>
    <dgm:pt modelId="{15541CFC-DB72-4F61-AC97-484B5FC646EE}" type="pres">
      <dgm:prSet presAssocID="{926BE70B-D03D-43BC-96B3-A8A69DEA4CD7}" presName="node" presStyleLbl="node1" presStyleIdx="0" presStyleCnt="4" custScaleX="145827">
        <dgm:presLayoutVars>
          <dgm:bulletEnabled val="1"/>
        </dgm:presLayoutVars>
      </dgm:prSet>
      <dgm:spPr/>
    </dgm:pt>
    <dgm:pt modelId="{66612B72-97A3-4FEA-B010-B1FB85A5966B}" type="pres">
      <dgm:prSet presAssocID="{926BE70B-D03D-43BC-96B3-A8A69DEA4CD7}" presName="dummy" presStyleCnt="0"/>
      <dgm:spPr/>
    </dgm:pt>
    <dgm:pt modelId="{2CEBA6B1-4892-4239-A04D-52D85F772BEF}" type="pres">
      <dgm:prSet presAssocID="{430E7A9E-FB2A-406E-993A-279F7F9CC7EB}" presName="sibTrans" presStyleLbl="sibTrans2D1" presStyleIdx="0" presStyleCnt="4"/>
      <dgm:spPr/>
    </dgm:pt>
    <dgm:pt modelId="{67FCFD7D-C412-496A-B93F-6C9ADE934C60}" type="pres">
      <dgm:prSet presAssocID="{63CC9524-19CF-47A9-B940-8A4C919F5BEE}" presName="node" presStyleLbl="node1" presStyleIdx="1" presStyleCnt="4" custScaleX="147941">
        <dgm:presLayoutVars>
          <dgm:bulletEnabled val="1"/>
        </dgm:presLayoutVars>
      </dgm:prSet>
      <dgm:spPr/>
    </dgm:pt>
    <dgm:pt modelId="{FDB33871-83F0-4FC9-ADE3-D7802DC2E458}" type="pres">
      <dgm:prSet presAssocID="{63CC9524-19CF-47A9-B940-8A4C919F5BEE}" presName="dummy" presStyleCnt="0"/>
      <dgm:spPr/>
    </dgm:pt>
    <dgm:pt modelId="{C389ACA6-FFE3-4DD2-B9DE-D62532A2448D}" type="pres">
      <dgm:prSet presAssocID="{9B96AAB8-D58D-4CF0-B6C0-2F3A7EA5B782}" presName="sibTrans" presStyleLbl="sibTrans2D1" presStyleIdx="1" presStyleCnt="4"/>
      <dgm:spPr/>
    </dgm:pt>
    <dgm:pt modelId="{9735567A-6BA4-4E32-945C-B8EEE3A3F9A1}" type="pres">
      <dgm:prSet presAssocID="{E7853E90-E80F-41DC-ABEE-DDDD88791754}" presName="node" presStyleLbl="node1" presStyleIdx="2" presStyleCnt="4" custScaleX="127118">
        <dgm:presLayoutVars>
          <dgm:bulletEnabled val="1"/>
        </dgm:presLayoutVars>
      </dgm:prSet>
      <dgm:spPr/>
    </dgm:pt>
    <dgm:pt modelId="{C8582753-CE29-4407-B2C7-634E628718DB}" type="pres">
      <dgm:prSet presAssocID="{E7853E90-E80F-41DC-ABEE-DDDD88791754}" presName="dummy" presStyleCnt="0"/>
      <dgm:spPr/>
    </dgm:pt>
    <dgm:pt modelId="{B1AE8A42-FC7C-4CB5-9758-CB07ED331ABA}" type="pres">
      <dgm:prSet presAssocID="{6E0E0FE5-06D4-478B-9BF2-618776E0BDCA}" presName="sibTrans" presStyleLbl="sibTrans2D1" presStyleIdx="2" presStyleCnt="4"/>
      <dgm:spPr/>
    </dgm:pt>
    <dgm:pt modelId="{9ED3B054-C40F-4388-B69A-1D768D4A548C}" type="pres">
      <dgm:prSet presAssocID="{C8DFFCB2-618C-47A5-BAD8-403D18AB5100}" presName="node" presStyleLbl="node1" presStyleIdx="3" presStyleCnt="4" custScaleX="145213">
        <dgm:presLayoutVars>
          <dgm:bulletEnabled val="1"/>
        </dgm:presLayoutVars>
      </dgm:prSet>
      <dgm:spPr/>
    </dgm:pt>
    <dgm:pt modelId="{5CD9CCEA-1371-4D7A-B57B-EFF7D8479671}" type="pres">
      <dgm:prSet presAssocID="{C8DFFCB2-618C-47A5-BAD8-403D18AB5100}" presName="dummy" presStyleCnt="0"/>
      <dgm:spPr/>
    </dgm:pt>
    <dgm:pt modelId="{2C6AF772-190C-4C47-A290-7437141AEC70}" type="pres">
      <dgm:prSet presAssocID="{0D1D2207-53BC-44CE-8D65-7116D558EB79}" presName="sibTrans" presStyleLbl="sibTrans2D1" presStyleIdx="3" presStyleCnt="4"/>
      <dgm:spPr/>
    </dgm:pt>
  </dgm:ptLst>
  <dgm:cxnLst>
    <dgm:cxn modelId="{ADB23800-499F-4528-A8B5-A23E589284E1}" srcId="{E70A4592-F34E-4449-8349-EFD366F93539}" destId="{63CC9524-19CF-47A9-B940-8A4C919F5BEE}" srcOrd="1" destOrd="0" parTransId="{9FA9F0BF-1B7D-44DE-984E-9C7D39CD9455}" sibTransId="{9B96AAB8-D58D-4CF0-B6C0-2F3A7EA5B782}"/>
    <dgm:cxn modelId="{E593F002-92BC-44E6-8415-FB0A17CF270E}" type="presOf" srcId="{C8DFFCB2-618C-47A5-BAD8-403D18AB5100}" destId="{9ED3B054-C40F-4388-B69A-1D768D4A548C}" srcOrd="0" destOrd="0" presId="urn:microsoft.com/office/officeart/2005/8/layout/radial6"/>
    <dgm:cxn modelId="{6B2C9A11-8876-4687-ABAF-690F0552311E}" type="presOf" srcId="{430E7A9E-FB2A-406E-993A-279F7F9CC7EB}" destId="{2CEBA6B1-4892-4239-A04D-52D85F772BEF}" srcOrd="0" destOrd="0" presId="urn:microsoft.com/office/officeart/2005/8/layout/radial6"/>
    <dgm:cxn modelId="{9CB69D33-7A0A-49F5-A95B-E7425A329198}" type="presOf" srcId="{E7853E90-E80F-41DC-ABEE-DDDD88791754}" destId="{9735567A-6BA4-4E32-945C-B8EEE3A3F9A1}" srcOrd="0" destOrd="0" presId="urn:microsoft.com/office/officeart/2005/8/layout/radial6"/>
    <dgm:cxn modelId="{072BE155-5F84-4562-B826-507CC4F853F2}" type="presOf" srcId="{6E0E0FE5-06D4-478B-9BF2-618776E0BDCA}" destId="{B1AE8A42-FC7C-4CB5-9758-CB07ED331ABA}" srcOrd="0" destOrd="0" presId="urn:microsoft.com/office/officeart/2005/8/layout/radial6"/>
    <dgm:cxn modelId="{3CFEBE5A-5DAA-499F-A3CD-0526A3AC6321}" type="presOf" srcId="{63CC9524-19CF-47A9-B940-8A4C919F5BEE}" destId="{67FCFD7D-C412-496A-B93F-6C9ADE934C60}" srcOrd="0" destOrd="0" presId="urn:microsoft.com/office/officeart/2005/8/layout/radial6"/>
    <dgm:cxn modelId="{066506A8-ABA6-4212-80D0-E422290041A0}" type="presOf" srcId="{9B96AAB8-D58D-4CF0-B6C0-2F3A7EA5B782}" destId="{C389ACA6-FFE3-4DD2-B9DE-D62532A2448D}" srcOrd="0" destOrd="0" presId="urn:microsoft.com/office/officeart/2005/8/layout/radial6"/>
    <dgm:cxn modelId="{3C7E3CA8-E1D7-4064-88F9-396E1FC6DAA4}" type="presOf" srcId="{8D60513F-8BC9-45DF-B8AA-8921FF88F0C8}" destId="{8148505D-D053-44BA-8976-1D996691252E}" srcOrd="0" destOrd="0" presId="urn:microsoft.com/office/officeart/2005/8/layout/radial6"/>
    <dgm:cxn modelId="{D31F7EBA-4415-4E36-9866-7FFC7FDF63D5}" srcId="{E70A4592-F34E-4449-8349-EFD366F93539}" destId="{C8DFFCB2-618C-47A5-BAD8-403D18AB5100}" srcOrd="3" destOrd="0" parTransId="{D7D15F3E-1BB8-4836-A0B8-BC125FB915EF}" sibTransId="{0D1D2207-53BC-44CE-8D65-7116D558EB79}"/>
    <dgm:cxn modelId="{FB0189BC-C30E-4553-944A-CC5C332EBCAE}" type="presOf" srcId="{E70A4592-F34E-4449-8349-EFD366F93539}" destId="{FCDC83C6-0AE2-44DD-9229-D01567138A94}" srcOrd="0" destOrd="0" presId="urn:microsoft.com/office/officeart/2005/8/layout/radial6"/>
    <dgm:cxn modelId="{D713CACE-0424-4E6D-A142-ACFCBC879CBF}" srcId="{E70A4592-F34E-4449-8349-EFD366F93539}" destId="{926BE70B-D03D-43BC-96B3-A8A69DEA4CD7}" srcOrd="0" destOrd="0" parTransId="{A97AF904-1B60-4B9B-BF22-04D214F2AF8C}" sibTransId="{430E7A9E-FB2A-406E-993A-279F7F9CC7EB}"/>
    <dgm:cxn modelId="{33997BD6-05B6-44C8-BB13-CA5F2E3D18CD}" type="presOf" srcId="{926BE70B-D03D-43BC-96B3-A8A69DEA4CD7}" destId="{15541CFC-DB72-4F61-AC97-484B5FC646EE}" srcOrd="0" destOrd="0" presId="urn:microsoft.com/office/officeart/2005/8/layout/radial6"/>
    <dgm:cxn modelId="{D1F7C4DD-4D9C-428F-A419-510E8CB7543B}" srcId="{E70A4592-F34E-4449-8349-EFD366F93539}" destId="{E7853E90-E80F-41DC-ABEE-DDDD88791754}" srcOrd="2" destOrd="0" parTransId="{B61B0EE7-A4FD-48D5-9381-A6A2A396B6BA}" sibTransId="{6E0E0FE5-06D4-478B-9BF2-618776E0BDCA}"/>
    <dgm:cxn modelId="{C1E6BFDF-9FB4-4985-B776-B4C5E39C2B4F}" srcId="{8D60513F-8BC9-45DF-B8AA-8921FF88F0C8}" destId="{E70A4592-F34E-4449-8349-EFD366F93539}" srcOrd="0" destOrd="0" parTransId="{90A893FB-0255-48AF-9620-1978CCA9E7FD}" sibTransId="{1A60CA36-C9B3-4C65-AED4-3DE9E0D70826}"/>
    <dgm:cxn modelId="{E932B2F5-E56C-479C-A37D-D8D9E07BBB08}" type="presOf" srcId="{0D1D2207-53BC-44CE-8D65-7116D558EB79}" destId="{2C6AF772-190C-4C47-A290-7437141AEC70}" srcOrd="0" destOrd="0" presId="urn:microsoft.com/office/officeart/2005/8/layout/radial6"/>
    <dgm:cxn modelId="{8E43CCC5-F418-4671-BC59-3AA3016F93E8}" type="presParOf" srcId="{8148505D-D053-44BA-8976-1D996691252E}" destId="{FCDC83C6-0AE2-44DD-9229-D01567138A94}" srcOrd="0" destOrd="0" presId="urn:microsoft.com/office/officeart/2005/8/layout/radial6"/>
    <dgm:cxn modelId="{225DD441-247A-4248-97F6-AFAAB367C988}" type="presParOf" srcId="{8148505D-D053-44BA-8976-1D996691252E}" destId="{15541CFC-DB72-4F61-AC97-484B5FC646EE}" srcOrd="1" destOrd="0" presId="urn:microsoft.com/office/officeart/2005/8/layout/radial6"/>
    <dgm:cxn modelId="{5948C89D-9216-4E32-9564-C3D5A3C53BAB}" type="presParOf" srcId="{8148505D-D053-44BA-8976-1D996691252E}" destId="{66612B72-97A3-4FEA-B010-B1FB85A5966B}" srcOrd="2" destOrd="0" presId="urn:microsoft.com/office/officeart/2005/8/layout/radial6"/>
    <dgm:cxn modelId="{CEBBD0E9-3103-4630-AACE-442712A28B91}" type="presParOf" srcId="{8148505D-D053-44BA-8976-1D996691252E}" destId="{2CEBA6B1-4892-4239-A04D-52D85F772BEF}" srcOrd="3" destOrd="0" presId="urn:microsoft.com/office/officeart/2005/8/layout/radial6"/>
    <dgm:cxn modelId="{4C368D02-FD40-4E1C-80AE-4F0B08BBE748}" type="presParOf" srcId="{8148505D-D053-44BA-8976-1D996691252E}" destId="{67FCFD7D-C412-496A-B93F-6C9ADE934C60}" srcOrd="4" destOrd="0" presId="urn:microsoft.com/office/officeart/2005/8/layout/radial6"/>
    <dgm:cxn modelId="{0EC6D3E8-7914-4C71-B466-8649811EE06F}" type="presParOf" srcId="{8148505D-D053-44BA-8976-1D996691252E}" destId="{FDB33871-83F0-4FC9-ADE3-D7802DC2E458}" srcOrd="5" destOrd="0" presId="urn:microsoft.com/office/officeart/2005/8/layout/radial6"/>
    <dgm:cxn modelId="{9A4AB654-6D82-4199-9C5C-1C91039599AE}" type="presParOf" srcId="{8148505D-D053-44BA-8976-1D996691252E}" destId="{C389ACA6-FFE3-4DD2-B9DE-D62532A2448D}" srcOrd="6" destOrd="0" presId="urn:microsoft.com/office/officeart/2005/8/layout/radial6"/>
    <dgm:cxn modelId="{9BCD2E86-E62D-4994-A97D-A51513E9B999}" type="presParOf" srcId="{8148505D-D053-44BA-8976-1D996691252E}" destId="{9735567A-6BA4-4E32-945C-B8EEE3A3F9A1}" srcOrd="7" destOrd="0" presId="urn:microsoft.com/office/officeart/2005/8/layout/radial6"/>
    <dgm:cxn modelId="{EFE95873-0473-4673-A86E-100BA3036D37}" type="presParOf" srcId="{8148505D-D053-44BA-8976-1D996691252E}" destId="{C8582753-CE29-4407-B2C7-634E628718DB}" srcOrd="8" destOrd="0" presId="urn:microsoft.com/office/officeart/2005/8/layout/radial6"/>
    <dgm:cxn modelId="{BA6E5307-5B6E-4F0A-91FD-A46FB27C444B}" type="presParOf" srcId="{8148505D-D053-44BA-8976-1D996691252E}" destId="{B1AE8A42-FC7C-4CB5-9758-CB07ED331ABA}" srcOrd="9" destOrd="0" presId="urn:microsoft.com/office/officeart/2005/8/layout/radial6"/>
    <dgm:cxn modelId="{6A4170C4-6838-40C9-8D61-192CF74C71AC}" type="presParOf" srcId="{8148505D-D053-44BA-8976-1D996691252E}" destId="{9ED3B054-C40F-4388-B69A-1D768D4A548C}" srcOrd="10" destOrd="0" presId="urn:microsoft.com/office/officeart/2005/8/layout/radial6"/>
    <dgm:cxn modelId="{73CAC2EA-FE9E-4F2E-BA66-741354606551}" type="presParOf" srcId="{8148505D-D053-44BA-8976-1D996691252E}" destId="{5CD9CCEA-1371-4D7A-B57B-EFF7D8479671}" srcOrd="11" destOrd="0" presId="urn:microsoft.com/office/officeart/2005/8/layout/radial6"/>
    <dgm:cxn modelId="{9CD73C6E-769D-434A-B411-0FB6F93AB009}" type="presParOf" srcId="{8148505D-D053-44BA-8976-1D996691252E}" destId="{2C6AF772-190C-4C47-A290-7437141AEC70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1FE680-5957-46E5-9D60-0570DB18A191}">
      <dsp:nvSpPr>
        <dsp:cNvPr id="0" name=""/>
        <dsp:cNvSpPr/>
      </dsp:nvSpPr>
      <dsp:spPr>
        <a:xfrm>
          <a:off x="8310957" y="2954108"/>
          <a:ext cx="786410" cy="2448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829"/>
              </a:lnTo>
              <a:lnTo>
                <a:pt x="786410" y="166829"/>
              </a:lnTo>
              <a:lnTo>
                <a:pt x="786410" y="24480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454B2-CA53-417C-BFD0-32645ED845D2}">
      <dsp:nvSpPr>
        <dsp:cNvPr id="0" name=""/>
        <dsp:cNvSpPr/>
      </dsp:nvSpPr>
      <dsp:spPr>
        <a:xfrm>
          <a:off x="7524547" y="2954108"/>
          <a:ext cx="786410" cy="244807"/>
        </a:xfrm>
        <a:custGeom>
          <a:avLst/>
          <a:gdLst/>
          <a:ahLst/>
          <a:cxnLst/>
          <a:rect l="0" t="0" r="0" b="0"/>
          <a:pathLst>
            <a:path>
              <a:moveTo>
                <a:pt x="786410" y="0"/>
              </a:moveTo>
              <a:lnTo>
                <a:pt x="786410" y="166829"/>
              </a:lnTo>
              <a:lnTo>
                <a:pt x="0" y="166829"/>
              </a:lnTo>
              <a:lnTo>
                <a:pt x="0" y="24480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4A734-51DB-4F52-859C-887A2A5154E9}">
      <dsp:nvSpPr>
        <dsp:cNvPr id="0" name=""/>
        <dsp:cNvSpPr/>
      </dsp:nvSpPr>
      <dsp:spPr>
        <a:xfrm>
          <a:off x="5951726" y="1310352"/>
          <a:ext cx="2359231" cy="2448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829"/>
              </a:lnTo>
              <a:lnTo>
                <a:pt x="2359231" y="166829"/>
              </a:lnTo>
              <a:lnTo>
                <a:pt x="2359231" y="24480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FFE32-1D1E-482F-85F6-E6FE6BDF845F}">
      <dsp:nvSpPr>
        <dsp:cNvPr id="0" name=""/>
        <dsp:cNvSpPr/>
      </dsp:nvSpPr>
      <dsp:spPr>
        <a:xfrm>
          <a:off x="3592495" y="2954108"/>
          <a:ext cx="2359231" cy="2448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829"/>
              </a:lnTo>
              <a:lnTo>
                <a:pt x="2359231" y="166829"/>
              </a:lnTo>
              <a:lnTo>
                <a:pt x="2359231" y="24480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2292D-7CED-4913-A081-8EDAF6E83267}">
      <dsp:nvSpPr>
        <dsp:cNvPr id="0" name=""/>
        <dsp:cNvSpPr/>
      </dsp:nvSpPr>
      <dsp:spPr>
        <a:xfrm>
          <a:off x="3592495" y="2954108"/>
          <a:ext cx="786410" cy="2448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829"/>
              </a:lnTo>
              <a:lnTo>
                <a:pt x="786410" y="166829"/>
              </a:lnTo>
              <a:lnTo>
                <a:pt x="786410" y="24480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93F53D-BC64-4ABD-B7ED-0ABF55CA1D77}">
      <dsp:nvSpPr>
        <dsp:cNvPr id="0" name=""/>
        <dsp:cNvSpPr/>
      </dsp:nvSpPr>
      <dsp:spPr>
        <a:xfrm>
          <a:off x="2806085" y="2954108"/>
          <a:ext cx="786410" cy="244807"/>
        </a:xfrm>
        <a:custGeom>
          <a:avLst/>
          <a:gdLst/>
          <a:ahLst/>
          <a:cxnLst/>
          <a:rect l="0" t="0" r="0" b="0"/>
          <a:pathLst>
            <a:path>
              <a:moveTo>
                <a:pt x="786410" y="0"/>
              </a:moveTo>
              <a:lnTo>
                <a:pt x="786410" y="166829"/>
              </a:lnTo>
              <a:lnTo>
                <a:pt x="0" y="166829"/>
              </a:lnTo>
              <a:lnTo>
                <a:pt x="0" y="24480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59A5C6-EE4E-4EF0-9D1C-A1CFA0992B50}">
      <dsp:nvSpPr>
        <dsp:cNvPr id="0" name=""/>
        <dsp:cNvSpPr/>
      </dsp:nvSpPr>
      <dsp:spPr>
        <a:xfrm>
          <a:off x="1233264" y="2954108"/>
          <a:ext cx="2359231" cy="244807"/>
        </a:xfrm>
        <a:custGeom>
          <a:avLst/>
          <a:gdLst/>
          <a:ahLst/>
          <a:cxnLst/>
          <a:rect l="0" t="0" r="0" b="0"/>
          <a:pathLst>
            <a:path>
              <a:moveTo>
                <a:pt x="2359231" y="0"/>
              </a:moveTo>
              <a:lnTo>
                <a:pt x="2359231" y="166829"/>
              </a:lnTo>
              <a:lnTo>
                <a:pt x="0" y="166829"/>
              </a:lnTo>
              <a:lnTo>
                <a:pt x="0" y="24480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C21EEA-BE27-4B34-8419-8836A7C8D340}">
      <dsp:nvSpPr>
        <dsp:cNvPr id="0" name=""/>
        <dsp:cNvSpPr/>
      </dsp:nvSpPr>
      <dsp:spPr>
        <a:xfrm>
          <a:off x="3592495" y="1310352"/>
          <a:ext cx="2359231" cy="244807"/>
        </a:xfrm>
        <a:custGeom>
          <a:avLst/>
          <a:gdLst/>
          <a:ahLst/>
          <a:cxnLst/>
          <a:rect l="0" t="0" r="0" b="0"/>
          <a:pathLst>
            <a:path>
              <a:moveTo>
                <a:pt x="2359231" y="0"/>
              </a:moveTo>
              <a:lnTo>
                <a:pt x="2359231" y="166829"/>
              </a:lnTo>
              <a:lnTo>
                <a:pt x="0" y="166829"/>
              </a:lnTo>
              <a:lnTo>
                <a:pt x="0" y="24480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F2151D-EAA4-4305-91DC-73237D72C81A}">
      <dsp:nvSpPr>
        <dsp:cNvPr id="0" name=""/>
        <dsp:cNvSpPr/>
      </dsp:nvSpPr>
      <dsp:spPr>
        <a:xfrm>
          <a:off x="5258843" y="-88595"/>
          <a:ext cx="1385766" cy="1398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E18BE3-EFCE-435A-8411-73AFF8576C2C}">
      <dsp:nvSpPr>
        <dsp:cNvPr id="0" name=""/>
        <dsp:cNvSpPr/>
      </dsp:nvSpPr>
      <dsp:spPr>
        <a:xfrm>
          <a:off x="5352370" y="255"/>
          <a:ext cx="1385766" cy="1398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/>
            <a:t>المحافظة</a:t>
          </a:r>
          <a:endParaRPr lang="fr-FR" sz="2400" b="1" kern="1200" dirty="0"/>
        </a:p>
      </dsp:txBody>
      <dsp:txXfrm>
        <a:off x="5392958" y="40843"/>
        <a:ext cx="1304590" cy="1317771"/>
      </dsp:txXfrm>
    </dsp:sp>
    <dsp:sp modelId="{F4496CA0-A23B-475F-ADE8-2A468053B8C1}">
      <dsp:nvSpPr>
        <dsp:cNvPr id="0" name=""/>
        <dsp:cNvSpPr/>
      </dsp:nvSpPr>
      <dsp:spPr>
        <a:xfrm>
          <a:off x="2899612" y="1555160"/>
          <a:ext cx="1385766" cy="139894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C0DF65-1769-46CD-B476-02304E562421}">
      <dsp:nvSpPr>
        <dsp:cNvPr id="0" name=""/>
        <dsp:cNvSpPr/>
      </dsp:nvSpPr>
      <dsp:spPr>
        <a:xfrm>
          <a:off x="2993139" y="1644011"/>
          <a:ext cx="1385766" cy="139894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/>
            <a:t>دورها</a:t>
          </a:r>
          <a:endParaRPr lang="fr-FR" sz="2400" b="1" kern="1200" dirty="0"/>
        </a:p>
      </dsp:txBody>
      <dsp:txXfrm>
        <a:off x="3033727" y="1684599"/>
        <a:ext cx="1304590" cy="1317771"/>
      </dsp:txXfrm>
    </dsp:sp>
    <dsp:sp modelId="{C456EC2D-5FC6-4AC5-A3BE-AB700B776EDE}">
      <dsp:nvSpPr>
        <dsp:cNvPr id="0" name=""/>
        <dsp:cNvSpPr/>
      </dsp:nvSpPr>
      <dsp:spPr>
        <a:xfrm>
          <a:off x="540381" y="3198916"/>
          <a:ext cx="1385766" cy="139894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B1FB0-3984-491B-B446-AF706AE3D76A}">
      <dsp:nvSpPr>
        <dsp:cNvPr id="0" name=""/>
        <dsp:cNvSpPr/>
      </dsp:nvSpPr>
      <dsp:spPr>
        <a:xfrm>
          <a:off x="633908" y="3287766"/>
          <a:ext cx="1385766" cy="139894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/>
            <a:t>حل مشكلات المواطنين</a:t>
          </a:r>
          <a:endParaRPr lang="ar-SA" sz="2400" b="1" kern="1200" dirty="0"/>
        </a:p>
      </dsp:txBody>
      <dsp:txXfrm>
        <a:off x="674496" y="3328354"/>
        <a:ext cx="1304590" cy="1317771"/>
      </dsp:txXfrm>
    </dsp:sp>
    <dsp:sp modelId="{F55C97D2-B656-4B62-A1D8-6535A69B2C20}">
      <dsp:nvSpPr>
        <dsp:cNvPr id="0" name=""/>
        <dsp:cNvSpPr/>
      </dsp:nvSpPr>
      <dsp:spPr>
        <a:xfrm>
          <a:off x="2113202" y="3198916"/>
          <a:ext cx="1385766" cy="139894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BBFA4-EC74-4A96-989F-1A63DF9AB763}">
      <dsp:nvSpPr>
        <dsp:cNvPr id="0" name=""/>
        <dsp:cNvSpPr/>
      </dsp:nvSpPr>
      <dsp:spPr>
        <a:xfrm>
          <a:off x="2206729" y="3287766"/>
          <a:ext cx="1385766" cy="139894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/>
            <a:t>رعاية مختلف الأنشطة وتشجيعها</a:t>
          </a:r>
          <a:endParaRPr lang="fr-FR" sz="2400" b="1" kern="1200" dirty="0"/>
        </a:p>
      </dsp:txBody>
      <dsp:txXfrm>
        <a:off x="2247317" y="3328354"/>
        <a:ext cx="1304590" cy="1317771"/>
      </dsp:txXfrm>
    </dsp:sp>
    <dsp:sp modelId="{06B0F064-EEC8-4A57-95F4-D0CD88399980}">
      <dsp:nvSpPr>
        <dsp:cNvPr id="0" name=""/>
        <dsp:cNvSpPr/>
      </dsp:nvSpPr>
      <dsp:spPr>
        <a:xfrm>
          <a:off x="3686022" y="3198916"/>
          <a:ext cx="1385766" cy="139894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AE3A8A-9577-49B7-AF39-99243DF075A9}">
      <dsp:nvSpPr>
        <dsp:cNvPr id="0" name=""/>
        <dsp:cNvSpPr/>
      </dsp:nvSpPr>
      <dsp:spPr>
        <a:xfrm>
          <a:off x="3779550" y="3287766"/>
          <a:ext cx="1385766" cy="139894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/>
            <a:t>المحافظة على الأمن والنظام العام</a:t>
          </a:r>
          <a:endParaRPr lang="fr-FR" sz="2400" b="1" kern="1200" dirty="0"/>
        </a:p>
      </dsp:txBody>
      <dsp:txXfrm>
        <a:off x="3820138" y="3328354"/>
        <a:ext cx="1304590" cy="1317771"/>
      </dsp:txXfrm>
    </dsp:sp>
    <dsp:sp modelId="{822DCEA7-2B20-417A-9730-9CF93463F88E}">
      <dsp:nvSpPr>
        <dsp:cNvPr id="0" name=""/>
        <dsp:cNvSpPr/>
      </dsp:nvSpPr>
      <dsp:spPr>
        <a:xfrm>
          <a:off x="5258843" y="3198916"/>
          <a:ext cx="1385766" cy="139894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7B294B-1873-42FE-9FB4-CE73E32C2219}">
      <dsp:nvSpPr>
        <dsp:cNvPr id="0" name=""/>
        <dsp:cNvSpPr/>
      </dsp:nvSpPr>
      <dsp:spPr>
        <a:xfrm>
          <a:off x="5352370" y="3287766"/>
          <a:ext cx="1385766" cy="139894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/>
            <a:t>الإسهام في الإشراف على الخدمات</a:t>
          </a:r>
          <a:endParaRPr lang="fr-FR" sz="2400" b="1" kern="1200" dirty="0"/>
        </a:p>
      </dsp:txBody>
      <dsp:txXfrm>
        <a:off x="5392958" y="3328354"/>
        <a:ext cx="1304590" cy="1317771"/>
      </dsp:txXfrm>
    </dsp:sp>
    <dsp:sp modelId="{1E3D5E09-CDC8-45E5-A4A4-EBA8C4766A84}">
      <dsp:nvSpPr>
        <dsp:cNvPr id="0" name=""/>
        <dsp:cNvSpPr/>
      </dsp:nvSpPr>
      <dsp:spPr>
        <a:xfrm>
          <a:off x="7618074" y="1555160"/>
          <a:ext cx="1385766" cy="139894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7E6CC5-4EC2-40DD-802D-BFE233244915}">
      <dsp:nvSpPr>
        <dsp:cNvPr id="0" name=""/>
        <dsp:cNvSpPr/>
      </dsp:nvSpPr>
      <dsp:spPr>
        <a:xfrm>
          <a:off x="7711602" y="1644011"/>
          <a:ext cx="1385766" cy="1398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/>
            <a:t>منطقة جغرافية</a:t>
          </a:r>
          <a:endParaRPr lang="fr-FR" sz="2400" b="1" kern="1200" dirty="0"/>
        </a:p>
      </dsp:txBody>
      <dsp:txXfrm>
        <a:off x="7752190" y="1684599"/>
        <a:ext cx="1304590" cy="1317771"/>
      </dsp:txXfrm>
    </dsp:sp>
    <dsp:sp modelId="{BD51667C-1BFA-46C7-B89B-B297C3464DE9}">
      <dsp:nvSpPr>
        <dsp:cNvPr id="0" name=""/>
        <dsp:cNvSpPr/>
      </dsp:nvSpPr>
      <dsp:spPr>
        <a:xfrm>
          <a:off x="6831664" y="3198916"/>
          <a:ext cx="1385766" cy="139894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1DA080-EB6D-4878-8603-36829C688221}">
      <dsp:nvSpPr>
        <dsp:cNvPr id="0" name=""/>
        <dsp:cNvSpPr/>
      </dsp:nvSpPr>
      <dsp:spPr>
        <a:xfrm>
          <a:off x="6925191" y="3287766"/>
          <a:ext cx="1385766" cy="1398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/>
            <a:t>قرى</a:t>
          </a:r>
          <a:endParaRPr lang="fr-FR" sz="2400" b="1" kern="1200" dirty="0"/>
        </a:p>
      </dsp:txBody>
      <dsp:txXfrm>
        <a:off x="6965779" y="3328354"/>
        <a:ext cx="1304590" cy="1317771"/>
      </dsp:txXfrm>
    </dsp:sp>
    <dsp:sp modelId="{AE07C57C-7EC6-4A14-B9E9-CAE1413DC52E}">
      <dsp:nvSpPr>
        <dsp:cNvPr id="0" name=""/>
        <dsp:cNvSpPr/>
      </dsp:nvSpPr>
      <dsp:spPr>
        <a:xfrm>
          <a:off x="8404485" y="3198916"/>
          <a:ext cx="1385766" cy="139894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2BAB11-126B-44E6-96D8-7612DFFADD30}">
      <dsp:nvSpPr>
        <dsp:cNvPr id="0" name=""/>
        <dsp:cNvSpPr/>
      </dsp:nvSpPr>
      <dsp:spPr>
        <a:xfrm>
          <a:off x="8498012" y="3287766"/>
          <a:ext cx="1385766" cy="1398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/>
            <a:t>مدن</a:t>
          </a:r>
          <a:endParaRPr lang="fr-FR" sz="2400" b="1" kern="1200" dirty="0"/>
        </a:p>
      </dsp:txBody>
      <dsp:txXfrm>
        <a:off x="8538600" y="3328354"/>
        <a:ext cx="1304590" cy="13177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69BD7E-6942-4F6D-BC65-21B27117B9E2}">
      <dsp:nvSpPr>
        <dsp:cNvPr id="0" name=""/>
        <dsp:cNvSpPr/>
      </dsp:nvSpPr>
      <dsp:spPr>
        <a:xfrm>
          <a:off x="4926463" y="3427220"/>
          <a:ext cx="455608" cy="1270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0448"/>
              </a:lnTo>
              <a:lnTo>
                <a:pt x="455608" y="127044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791A5E-C0EF-407D-A131-863A22019B1F}">
      <dsp:nvSpPr>
        <dsp:cNvPr id="0" name=""/>
        <dsp:cNvSpPr/>
      </dsp:nvSpPr>
      <dsp:spPr>
        <a:xfrm>
          <a:off x="3742520" y="1421115"/>
          <a:ext cx="2304131" cy="6058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818"/>
              </a:lnTo>
              <a:lnTo>
                <a:pt x="2304131" y="311818"/>
              </a:lnTo>
              <a:lnTo>
                <a:pt x="2304131" y="60586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8B8AF2-9C6D-44E3-B3CD-EE8DAF712590}">
      <dsp:nvSpPr>
        <dsp:cNvPr id="0" name=""/>
        <dsp:cNvSpPr/>
      </dsp:nvSpPr>
      <dsp:spPr>
        <a:xfrm>
          <a:off x="282662" y="3409451"/>
          <a:ext cx="420070" cy="1288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8217"/>
              </a:lnTo>
              <a:lnTo>
                <a:pt x="420070" y="128821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CE8838-546E-42C1-8E2C-A2DF8CD9EC34}">
      <dsp:nvSpPr>
        <dsp:cNvPr id="0" name=""/>
        <dsp:cNvSpPr/>
      </dsp:nvSpPr>
      <dsp:spPr>
        <a:xfrm>
          <a:off x="1402851" y="1421115"/>
          <a:ext cx="2339669" cy="588099"/>
        </a:xfrm>
        <a:custGeom>
          <a:avLst/>
          <a:gdLst/>
          <a:ahLst/>
          <a:cxnLst/>
          <a:rect l="0" t="0" r="0" b="0"/>
          <a:pathLst>
            <a:path>
              <a:moveTo>
                <a:pt x="2339669" y="0"/>
              </a:moveTo>
              <a:lnTo>
                <a:pt x="2339669" y="294049"/>
              </a:lnTo>
              <a:lnTo>
                <a:pt x="0" y="294049"/>
              </a:lnTo>
              <a:lnTo>
                <a:pt x="0" y="588099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ED8B81-2CFA-4500-B8FB-C973AB9D6F38}">
      <dsp:nvSpPr>
        <dsp:cNvPr id="0" name=""/>
        <dsp:cNvSpPr/>
      </dsp:nvSpPr>
      <dsp:spPr>
        <a:xfrm>
          <a:off x="2342284" y="20879"/>
          <a:ext cx="2800473" cy="140023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kern="1200" dirty="0">
              <a:solidFill>
                <a:schemeClr val="tx1"/>
              </a:solidFill>
            </a:rPr>
            <a:t>المحافظ</a:t>
          </a:r>
          <a:endParaRPr lang="fr-FR" sz="3200" kern="1200" dirty="0">
            <a:solidFill>
              <a:schemeClr val="tx1"/>
            </a:solidFill>
          </a:endParaRPr>
        </a:p>
      </dsp:txBody>
      <dsp:txXfrm>
        <a:off x="2342284" y="20879"/>
        <a:ext cx="2800473" cy="1400236"/>
      </dsp:txXfrm>
    </dsp:sp>
    <dsp:sp modelId="{60AF2E31-DECC-4DC6-8A13-141FA6A5251A}">
      <dsp:nvSpPr>
        <dsp:cNvPr id="0" name=""/>
        <dsp:cNvSpPr/>
      </dsp:nvSpPr>
      <dsp:spPr>
        <a:xfrm>
          <a:off x="2614" y="2009215"/>
          <a:ext cx="2800473" cy="140023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kern="1200" dirty="0">
              <a:solidFill>
                <a:schemeClr val="tx1"/>
              </a:solidFill>
            </a:rPr>
            <a:t>مهمته</a:t>
          </a:r>
          <a:endParaRPr lang="fr-FR" sz="3200" kern="1200" dirty="0">
            <a:solidFill>
              <a:schemeClr val="tx1"/>
            </a:solidFill>
          </a:endParaRPr>
        </a:p>
      </dsp:txBody>
      <dsp:txXfrm>
        <a:off x="2614" y="2009215"/>
        <a:ext cx="2800473" cy="1400236"/>
      </dsp:txXfrm>
    </dsp:sp>
    <dsp:sp modelId="{66CE7B8F-AD73-4BDE-AA2F-91BBDF119653}">
      <dsp:nvSpPr>
        <dsp:cNvPr id="0" name=""/>
        <dsp:cNvSpPr/>
      </dsp:nvSpPr>
      <dsp:spPr>
        <a:xfrm>
          <a:off x="702733" y="3997551"/>
          <a:ext cx="4091239" cy="14002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ar-BH" sz="2400" b="1" kern="1200" dirty="0">
            <a:solidFill>
              <a:schemeClr val="tx1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BH" sz="2400" b="1" kern="1200" dirty="0">
              <a:solidFill>
                <a:schemeClr val="tx1"/>
              </a:solidFill>
            </a:rPr>
            <a:t>الإشراف على الخدمات التي تقدمها الدولة في نطاق المحافظة، بمساعدة نائبه الذي يتولى إدارة المحافظة في غيابه.</a:t>
          </a:r>
          <a:endParaRPr lang="fr-FR" sz="2400" b="1" kern="1200" dirty="0">
            <a:solidFill>
              <a:schemeClr val="tx1"/>
            </a:solidFill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chemeClr val="tx1"/>
            </a:solidFill>
          </a:endParaRPr>
        </a:p>
      </dsp:txBody>
      <dsp:txXfrm>
        <a:off x="702733" y="3997551"/>
        <a:ext cx="4091239" cy="1400236"/>
      </dsp:txXfrm>
    </dsp:sp>
    <dsp:sp modelId="{7445602D-BFD8-45C8-AA77-17601B97B3CD}">
      <dsp:nvSpPr>
        <dsp:cNvPr id="0" name=""/>
        <dsp:cNvSpPr/>
      </dsp:nvSpPr>
      <dsp:spPr>
        <a:xfrm>
          <a:off x="4646415" y="2026984"/>
          <a:ext cx="2800473" cy="140023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kern="1200" dirty="0">
              <a:solidFill>
                <a:schemeClr val="tx1"/>
              </a:solidFill>
            </a:rPr>
            <a:t>ممثلا</a:t>
          </a:r>
          <a:endParaRPr lang="fr-FR" sz="3200" kern="1200" dirty="0">
            <a:solidFill>
              <a:schemeClr val="tx1"/>
            </a:solidFill>
          </a:endParaRPr>
        </a:p>
      </dsp:txBody>
      <dsp:txXfrm>
        <a:off x="4646415" y="2026984"/>
        <a:ext cx="2800473" cy="1400236"/>
      </dsp:txXfrm>
    </dsp:sp>
    <dsp:sp modelId="{45269958-E622-43FB-A6BC-67303E7513CE}">
      <dsp:nvSpPr>
        <dsp:cNvPr id="0" name=""/>
        <dsp:cNvSpPr/>
      </dsp:nvSpPr>
      <dsp:spPr>
        <a:xfrm>
          <a:off x="5382071" y="3997551"/>
          <a:ext cx="3746249" cy="14002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>
              <a:solidFill>
                <a:schemeClr val="tx1"/>
              </a:solidFill>
            </a:rPr>
            <a:t>للحكومة</a:t>
          </a:r>
          <a:endParaRPr lang="en-US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>
              <a:solidFill>
                <a:schemeClr val="tx1"/>
              </a:solidFill>
            </a:rPr>
            <a:t>(السلطة التنفيذية)</a:t>
          </a:r>
          <a:endParaRPr lang="fr-FR" sz="2400" b="1" kern="1200" dirty="0">
            <a:solidFill>
              <a:schemeClr val="tx1"/>
            </a:solidFill>
          </a:endParaRPr>
        </a:p>
      </dsp:txBody>
      <dsp:txXfrm>
        <a:off x="5382071" y="3997551"/>
        <a:ext cx="3746249" cy="14002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6AF772-190C-4C47-A290-7437141AEC70}">
      <dsp:nvSpPr>
        <dsp:cNvPr id="0" name=""/>
        <dsp:cNvSpPr/>
      </dsp:nvSpPr>
      <dsp:spPr>
        <a:xfrm>
          <a:off x="3281121" y="641822"/>
          <a:ext cx="4274191" cy="4274191"/>
        </a:xfrm>
        <a:prstGeom prst="blockArc">
          <a:avLst>
            <a:gd name="adj1" fmla="val 10800000"/>
            <a:gd name="adj2" fmla="val 16200000"/>
            <a:gd name="adj3" fmla="val 4644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E8A42-FC7C-4CB5-9758-CB07ED331ABA}">
      <dsp:nvSpPr>
        <dsp:cNvPr id="0" name=""/>
        <dsp:cNvSpPr/>
      </dsp:nvSpPr>
      <dsp:spPr>
        <a:xfrm>
          <a:off x="3281121" y="641822"/>
          <a:ext cx="4274191" cy="4274191"/>
        </a:xfrm>
        <a:prstGeom prst="blockArc">
          <a:avLst>
            <a:gd name="adj1" fmla="val 5400000"/>
            <a:gd name="adj2" fmla="val 10800000"/>
            <a:gd name="adj3" fmla="val 4644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9ACA6-FFE3-4DD2-B9DE-D62532A2448D}">
      <dsp:nvSpPr>
        <dsp:cNvPr id="0" name=""/>
        <dsp:cNvSpPr/>
      </dsp:nvSpPr>
      <dsp:spPr>
        <a:xfrm>
          <a:off x="3281121" y="641822"/>
          <a:ext cx="4274191" cy="4274191"/>
        </a:xfrm>
        <a:prstGeom prst="blockArc">
          <a:avLst>
            <a:gd name="adj1" fmla="val 0"/>
            <a:gd name="adj2" fmla="val 5400000"/>
            <a:gd name="adj3" fmla="val 4644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EBA6B1-4892-4239-A04D-52D85F772BEF}">
      <dsp:nvSpPr>
        <dsp:cNvPr id="0" name=""/>
        <dsp:cNvSpPr/>
      </dsp:nvSpPr>
      <dsp:spPr>
        <a:xfrm>
          <a:off x="3281121" y="641822"/>
          <a:ext cx="4274191" cy="4274191"/>
        </a:xfrm>
        <a:prstGeom prst="blockArc">
          <a:avLst>
            <a:gd name="adj1" fmla="val 16200000"/>
            <a:gd name="adj2" fmla="val 0"/>
            <a:gd name="adj3" fmla="val 464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DC83C6-0AE2-44DD-9229-D01567138A94}">
      <dsp:nvSpPr>
        <dsp:cNvPr id="0" name=""/>
        <dsp:cNvSpPr/>
      </dsp:nvSpPr>
      <dsp:spPr>
        <a:xfrm>
          <a:off x="4334859" y="1750322"/>
          <a:ext cx="2135234" cy="196910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b="1" kern="1200" dirty="0">
              <a:solidFill>
                <a:schemeClr val="tx1"/>
              </a:solidFill>
            </a:rPr>
            <a:t>المحافظات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4647557" y="2038690"/>
        <a:ext cx="1509838" cy="1392365"/>
      </dsp:txXfrm>
    </dsp:sp>
    <dsp:sp modelId="{15541CFC-DB72-4F61-AC97-484B5FC646EE}">
      <dsp:nvSpPr>
        <dsp:cNvPr id="0" name=""/>
        <dsp:cNvSpPr/>
      </dsp:nvSpPr>
      <dsp:spPr>
        <a:xfrm>
          <a:off x="4413198" y="2258"/>
          <a:ext cx="2010036" cy="137837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solidFill>
                <a:schemeClr val="tx1"/>
              </a:solidFill>
            </a:rPr>
            <a:t>محافظة المحرق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4707561" y="204116"/>
        <a:ext cx="1421310" cy="974654"/>
      </dsp:txXfrm>
    </dsp:sp>
    <dsp:sp modelId="{67FCFD7D-C412-496A-B93F-6C9ADE934C60}">
      <dsp:nvSpPr>
        <dsp:cNvPr id="0" name=""/>
        <dsp:cNvSpPr/>
      </dsp:nvSpPr>
      <dsp:spPr>
        <a:xfrm>
          <a:off x="6486102" y="2089733"/>
          <a:ext cx="2039175" cy="1378370"/>
        </a:xfrm>
        <a:prstGeom prst="ellipse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solidFill>
                <a:schemeClr val="tx1"/>
              </a:solidFill>
            </a:rPr>
            <a:t>محافظة العاصمة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6784732" y="2291591"/>
        <a:ext cx="1441915" cy="974654"/>
      </dsp:txXfrm>
    </dsp:sp>
    <dsp:sp modelId="{9735567A-6BA4-4E32-945C-B8EEE3A3F9A1}">
      <dsp:nvSpPr>
        <dsp:cNvPr id="0" name=""/>
        <dsp:cNvSpPr/>
      </dsp:nvSpPr>
      <dsp:spPr>
        <a:xfrm>
          <a:off x="4542137" y="4177207"/>
          <a:ext cx="1752157" cy="1378370"/>
        </a:xfrm>
        <a:prstGeom prst="ellipse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solidFill>
                <a:schemeClr val="tx1"/>
              </a:solidFill>
            </a:rPr>
            <a:t>المحافظة الجنوبية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4798734" y="4379065"/>
        <a:ext cx="1238963" cy="974654"/>
      </dsp:txXfrm>
    </dsp:sp>
    <dsp:sp modelId="{9ED3B054-C40F-4388-B69A-1D768D4A548C}">
      <dsp:nvSpPr>
        <dsp:cNvPr id="0" name=""/>
        <dsp:cNvSpPr/>
      </dsp:nvSpPr>
      <dsp:spPr>
        <a:xfrm>
          <a:off x="2329955" y="2089733"/>
          <a:ext cx="2001573" cy="1378370"/>
        </a:xfrm>
        <a:prstGeom prst="ellipse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solidFill>
                <a:schemeClr val="tx1"/>
              </a:solidFill>
            </a:rPr>
            <a:t>المحافظة الشمالية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2623079" y="2291591"/>
        <a:ext cx="1415325" cy="974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101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.png" /><Relationship Id="rId5" Type="http://schemas.openxmlformats.org/officeDocument/2006/relationships/slide" Target="slide1.xml" /><Relationship Id="rId4" Type="http://schemas.openxmlformats.org/officeDocument/2006/relationships/hyperlink" Target="https://www.edunet.bh/e_content/level_1/stage_5/subject_ID_4/Part_3/e_books/Muwatana-G5-2019/Muwatana%20G5%202019/files/assets/basic-html/page-1.html" TargetMode="Externa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 /><Relationship Id="rId2" Type="http://schemas.openxmlformats.org/officeDocument/2006/relationships/slide" Target="slide2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.jpe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 /><Relationship Id="rId3" Type="http://schemas.openxmlformats.org/officeDocument/2006/relationships/slide" Target="slide5.xml" /><Relationship Id="rId7" Type="http://schemas.openxmlformats.org/officeDocument/2006/relationships/diagramLayout" Target="../diagrams/layout1.xml" /><Relationship Id="rId2" Type="http://schemas.openxmlformats.org/officeDocument/2006/relationships/slide" Target="slide3.xml" /><Relationship Id="rId1" Type="http://schemas.openxmlformats.org/officeDocument/2006/relationships/slideLayout" Target="../slideLayouts/slideLayout2.xml" /><Relationship Id="rId6" Type="http://schemas.openxmlformats.org/officeDocument/2006/relationships/diagramData" Target="../diagrams/data1.xml" /><Relationship Id="rId11" Type="http://schemas.openxmlformats.org/officeDocument/2006/relationships/image" Target="../media/image6.png" /><Relationship Id="rId5" Type="http://schemas.openxmlformats.org/officeDocument/2006/relationships/image" Target="../media/image5.jpeg" /><Relationship Id="rId10" Type="http://schemas.microsoft.com/office/2007/relationships/diagramDrawing" Target="../diagrams/drawing1.xml" /><Relationship Id="rId4" Type="http://schemas.openxmlformats.org/officeDocument/2006/relationships/slide" Target="slide2.xml" /><Relationship Id="rId9" Type="http://schemas.openxmlformats.org/officeDocument/2006/relationships/diagramColors" Target="../diagrams/colors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 /><Relationship Id="rId2" Type="http://schemas.openxmlformats.org/officeDocument/2006/relationships/slide" Target="slide6.xml" /><Relationship Id="rId1" Type="http://schemas.openxmlformats.org/officeDocument/2006/relationships/slideLayout" Target="../slideLayouts/slideLayout2.xml" /><Relationship Id="rId5" Type="http://schemas.openxmlformats.org/officeDocument/2006/relationships/slide" Target="slide4.xml" /><Relationship Id="rId4" Type="http://schemas.openxmlformats.org/officeDocument/2006/relationships/image" Target="../media/image5.jpe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 /><Relationship Id="rId3" Type="http://schemas.openxmlformats.org/officeDocument/2006/relationships/slide" Target="slide7.xml" /><Relationship Id="rId7" Type="http://schemas.openxmlformats.org/officeDocument/2006/relationships/diagramLayout" Target="../diagrams/layout2.xml" /><Relationship Id="rId2" Type="http://schemas.openxmlformats.org/officeDocument/2006/relationships/slide" Target="slide5.xml" /><Relationship Id="rId1" Type="http://schemas.openxmlformats.org/officeDocument/2006/relationships/slideLayout" Target="../slideLayouts/slideLayout2.xml" /><Relationship Id="rId6" Type="http://schemas.openxmlformats.org/officeDocument/2006/relationships/diagramData" Target="../diagrams/data2.xml" /><Relationship Id="rId11" Type="http://schemas.openxmlformats.org/officeDocument/2006/relationships/image" Target="../media/image6.png" /><Relationship Id="rId5" Type="http://schemas.openxmlformats.org/officeDocument/2006/relationships/image" Target="../media/image5.jpeg" /><Relationship Id="rId10" Type="http://schemas.microsoft.com/office/2007/relationships/diagramDrawing" Target="../diagrams/drawing2.xml" /><Relationship Id="rId4" Type="http://schemas.openxmlformats.org/officeDocument/2006/relationships/slide" Target="slide2.xml" /><Relationship Id="rId9" Type="http://schemas.openxmlformats.org/officeDocument/2006/relationships/diagramColors" Target="../diagrams/colors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 /><Relationship Id="rId2" Type="http://schemas.openxmlformats.org/officeDocument/2006/relationships/slide" Target="slide8.xml" /><Relationship Id="rId1" Type="http://schemas.openxmlformats.org/officeDocument/2006/relationships/slideLayout" Target="../slideLayouts/slideLayout2.xml" /><Relationship Id="rId5" Type="http://schemas.openxmlformats.org/officeDocument/2006/relationships/slide" Target="slide6.xml" /><Relationship Id="rId4" Type="http://schemas.openxmlformats.org/officeDocument/2006/relationships/image" Target="../media/image5.jpe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 /><Relationship Id="rId3" Type="http://schemas.openxmlformats.org/officeDocument/2006/relationships/slide" Target="slide2.xml" /><Relationship Id="rId7" Type="http://schemas.openxmlformats.org/officeDocument/2006/relationships/diagramLayout" Target="../diagrams/layout3.xml" /><Relationship Id="rId2" Type="http://schemas.openxmlformats.org/officeDocument/2006/relationships/slide" Target="slide9.xml" /><Relationship Id="rId1" Type="http://schemas.openxmlformats.org/officeDocument/2006/relationships/slideLayout" Target="../slideLayouts/slideLayout2.xml" /><Relationship Id="rId6" Type="http://schemas.openxmlformats.org/officeDocument/2006/relationships/diagramData" Target="../diagrams/data3.xml" /><Relationship Id="rId11" Type="http://schemas.openxmlformats.org/officeDocument/2006/relationships/image" Target="../media/image6.png" /><Relationship Id="rId5" Type="http://schemas.openxmlformats.org/officeDocument/2006/relationships/slide" Target="slide7.xml" /><Relationship Id="rId10" Type="http://schemas.microsoft.com/office/2007/relationships/diagramDrawing" Target="../diagrams/drawing3.xml" /><Relationship Id="rId4" Type="http://schemas.openxmlformats.org/officeDocument/2006/relationships/image" Target="../media/image5.jpeg" /><Relationship Id="rId9" Type="http://schemas.openxmlformats.org/officeDocument/2006/relationships/diagramColors" Target="../diagrams/colors3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 /><Relationship Id="rId2" Type="http://schemas.openxmlformats.org/officeDocument/2006/relationships/slide" Target="slide10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.png" /><Relationship Id="rId5" Type="http://schemas.openxmlformats.org/officeDocument/2006/relationships/slide" Target="slide8.xml" /><Relationship Id="rId4" Type="http://schemas.openxmlformats.org/officeDocument/2006/relationships/image" Target="../media/image5.jpe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 /><Relationship Id="rId2" Type="http://schemas.openxmlformats.org/officeDocument/2006/relationships/slide" Target="slide11.xml" /><Relationship Id="rId1" Type="http://schemas.openxmlformats.org/officeDocument/2006/relationships/slideLayout" Target="../slideLayouts/slideLayout2.xml" /><Relationship Id="rId5" Type="http://schemas.openxmlformats.org/officeDocument/2006/relationships/slide" Target="slide9.xml" /><Relationship Id="rId4" Type="http://schemas.openxmlformats.org/officeDocument/2006/relationships/image" Target="../media/image5.jpe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 /><Relationship Id="rId13" Type="http://schemas.openxmlformats.org/officeDocument/2006/relationships/image" Target="../media/image14.png" /><Relationship Id="rId3" Type="http://schemas.openxmlformats.org/officeDocument/2006/relationships/slide" Target="slide2.xml" /><Relationship Id="rId7" Type="http://schemas.openxmlformats.org/officeDocument/2006/relationships/image" Target="../media/image8.jpeg" /><Relationship Id="rId12" Type="http://schemas.openxmlformats.org/officeDocument/2006/relationships/image" Target="../media/image13.png" /><Relationship Id="rId2" Type="http://schemas.openxmlformats.org/officeDocument/2006/relationships/slide" Target="slide1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.jpeg" /><Relationship Id="rId11" Type="http://schemas.openxmlformats.org/officeDocument/2006/relationships/image" Target="../media/image12.png" /><Relationship Id="rId5" Type="http://schemas.openxmlformats.org/officeDocument/2006/relationships/slide" Target="slide10.xml" /><Relationship Id="rId10" Type="http://schemas.openxmlformats.org/officeDocument/2006/relationships/image" Target="../media/image11.png" /><Relationship Id="rId4" Type="http://schemas.openxmlformats.org/officeDocument/2006/relationships/image" Target="../media/image5.jpeg" /><Relationship Id="rId9" Type="http://schemas.openxmlformats.org/officeDocument/2006/relationships/image" Target="../media/image10.png" /><Relationship Id="rId14" Type="http://schemas.openxmlformats.org/officeDocument/2006/relationships/image" Target="../media/image4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7" Type="http://schemas.openxmlformats.org/officeDocument/2006/relationships/slide" Target="slide11.xml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jpeg" /><Relationship Id="rId5" Type="http://schemas.openxmlformats.org/officeDocument/2006/relationships/slide" Target="slide2.xml" /><Relationship Id="rId4" Type="http://schemas.openxmlformats.org/officeDocument/2006/relationships/slide" Target="slide13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 /><Relationship Id="rId7" Type="http://schemas.openxmlformats.org/officeDocument/2006/relationships/image" Target="../media/image17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6.jpeg" /><Relationship Id="rId5" Type="http://schemas.openxmlformats.org/officeDocument/2006/relationships/image" Target="../media/image5.jpeg" /><Relationship Id="rId4" Type="http://schemas.openxmlformats.org/officeDocument/2006/relationships/slide" Target="slide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55520" y="2330802"/>
            <a:ext cx="7262948" cy="1280163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000" b="1" dirty="0"/>
              <a:t>مادة التربية للمواطنة / الحلقة الثانية</a:t>
            </a:r>
            <a:endParaRPr lang="en-US" sz="4000" b="1" dirty="0"/>
          </a:p>
        </p:txBody>
      </p:sp>
      <p:sp>
        <p:nvSpPr>
          <p:cNvPr id="4" name="Rounded Rectangle 3">
            <a:hlinkClick r:id="rId3" action="ppaction://hlinksldjump"/>
          </p:cNvPr>
          <p:cNvSpPr/>
          <p:nvPr/>
        </p:nvSpPr>
        <p:spPr>
          <a:xfrm>
            <a:off x="4789711" y="5287013"/>
            <a:ext cx="1867988" cy="38971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/>
              <a:t>دخول</a:t>
            </a:r>
            <a:endParaRPr lang="en-US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3431175" y="3978725"/>
            <a:ext cx="4898572" cy="82096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200" b="1" dirty="0"/>
              <a:t>الصف الخامس / المحافظات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1722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/>
          <p:cNvSpPr/>
          <p:nvPr/>
        </p:nvSpPr>
        <p:spPr>
          <a:xfrm>
            <a:off x="4389121" y="182879"/>
            <a:ext cx="3683726" cy="90133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</a:rPr>
              <a:t>المادة : التربية للمواطنة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" name="Rounded Rectangle 4"/>
          <p:cNvSpPr/>
          <p:nvPr/>
        </p:nvSpPr>
        <p:spPr>
          <a:xfrm>
            <a:off x="418010" y="195941"/>
            <a:ext cx="2490652" cy="9013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</a:rPr>
              <a:t>الحلقة الثانية / الصف الخامس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Rounded Rectangle 6"/>
          <p:cNvSpPr/>
          <p:nvPr/>
        </p:nvSpPr>
        <p:spPr>
          <a:xfrm>
            <a:off x="9832738" y="1460861"/>
            <a:ext cx="1867988" cy="90133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</a:rPr>
              <a:t>أهداف الدرس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7">
            <a:hlinkClick r:id="rId3" action="ppaction://hlinksldjump"/>
          </p:cNvPr>
          <p:cNvSpPr/>
          <p:nvPr/>
        </p:nvSpPr>
        <p:spPr>
          <a:xfrm>
            <a:off x="9871926" y="3429000"/>
            <a:ext cx="1867988" cy="901337"/>
          </a:xfrm>
          <a:prstGeom prst="roundRect">
            <a:avLst/>
          </a:prstGeom>
          <a:solidFill>
            <a:srgbClr val="ED93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</a:rPr>
              <a:t>محاور الدرس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Rounded Rectangle 8">
            <a:hlinkClick r:id="rId4"/>
          </p:cNvPr>
          <p:cNvSpPr/>
          <p:nvPr/>
        </p:nvSpPr>
        <p:spPr>
          <a:xfrm>
            <a:off x="9871926" y="5238206"/>
            <a:ext cx="1867988" cy="9013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</a:rPr>
              <a:t>رابط الكتاب المدرسي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1213756" y="6248046"/>
            <a:ext cx="899160" cy="3897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السابق</a:t>
            </a:r>
            <a:endParaRPr lang="en-US" sz="2400" b="1" dirty="0"/>
          </a:p>
        </p:txBody>
      </p:sp>
      <p:sp>
        <p:nvSpPr>
          <p:cNvPr id="11" name="Rounded Rectangle 10">
            <a:hlinkClick r:id="rId3" action="ppaction://hlinksldjump"/>
          </p:cNvPr>
          <p:cNvSpPr/>
          <p:nvPr/>
        </p:nvSpPr>
        <p:spPr>
          <a:xfrm>
            <a:off x="198117" y="6248046"/>
            <a:ext cx="833847" cy="389717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التالي</a:t>
            </a:r>
            <a:endParaRPr lang="en-US" sz="2400" b="1" dirty="0"/>
          </a:p>
        </p:txBody>
      </p:sp>
      <p:pic>
        <p:nvPicPr>
          <p:cNvPr id="12" name="Picture 40">
            <a:extLst>
              <a:ext uri="{FF2B5EF4-FFF2-40B4-BE49-F238E27FC236}">
                <a16:creationId xmlns:a16="http://schemas.microsoft.com/office/drawing/2014/main" id="{8DDE21C8-A7AD-4C05-A86B-912550FE2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513" y="1377990"/>
            <a:ext cx="4150974" cy="50033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8910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003074" y="272141"/>
            <a:ext cx="1867988" cy="90133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</a:rPr>
              <a:t>أهداف الدرس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120640" y="3243942"/>
            <a:ext cx="1867988" cy="901337"/>
          </a:xfrm>
          <a:prstGeom prst="roundRect">
            <a:avLst/>
          </a:prstGeom>
          <a:solidFill>
            <a:srgbClr val="ED93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</a:rPr>
              <a:t>محاور الدرس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1987725" y="5986786"/>
            <a:ext cx="899160" cy="3897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السابق</a:t>
            </a:r>
            <a:endParaRPr lang="en-US" sz="2400" b="1" dirty="0"/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>
          <a:xfrm>
            <a:off x="119739" y="5986786"/>
            <a:ext cx="833847" cy="389717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التالي</a:t>
            </a:r>
            <a:endParaRPr 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593034" y="1300592"/>
            <a:ext cx="8941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BH" sz="2800" dirty="0"/>
              <a:t>أن يتعرّف الطالب معنى المحافظة.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593034" y="1937490"/>
            <a:ext cx="8941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BH" sz="2800" dirty="0"/>
              <a:t>أن يُميز الطالب بين محافظات مملكة البحرين.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777912" y="4441371"/>
            <a:ext cx="6821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BH" sz="2800" dirty="0"/>
              <a:t>مفهوم المحافظة وأدوارها.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777912" y="4968351"/>
            <a:ext cx="6821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BH" sz="2800" dirty="0"/>
              <a:t>محافظات مملكة البحرين.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777912" y="5547583"/>
            <a:ext cx="6821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BH" sz="2800" dirty="0"/>
              <a:t>الآثار والمعالم السياحية في محافظات مملكة البحرين.</a:t>
            </a:r>
            <a:endParaRPr lang="en-US" sz="2800" dirty="0"/>
          </a:p>
        </p:txBody>
      </p:sp>
      <p:pic>
        <p:nvPicPr>
          <p:cNvPr id="13" name="Picture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01" y="5878283"/>
            <a:ext cx="924467" cy="623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7"/>
          <p:cNvSpPr txBox="1"/>
          <p:nvPr/>
        </p:nvSpPr>
        <p:spPr>
          <a:xfrm>
            <a:off x="1371600" y="2574388"/>
            <a:ext cx="10136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BH" sz="2800" dirty="0"/>
              <a:t>أن يستكشف الطالب الآثار التاريخية والمعالم السياحية في محافظات مملكة البحرين.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9706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393577" y="161109"/>
            <a:ext cx="4578532" cy="53737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bg1"/>
                </a:solidFill>
              </a:rPr>
              <a:t>المحور الأول : مفهوم المحافظة وأدوارها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11128" y="894806"/>
            <a:ext cx="1645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400" b="1" dirty="0">
                <a:solidFill>
                  <a:srgbClr val="FF0000"/>
                </a:solidFill>
              </a:rPr>
              <a:t>نشاط 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818888" y="5578263"/>
            <a:ext cx="8138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BH" sz="2400" b="1" dirty="0">
                <a:solidFill>
                  <a:srgbClr val="FF0000"/>
                </a:solidFill>
              </a:rPr>
              <a:t>انطلاقًا من المخطط؛ اعط تعريفًا للمحافظة، وبين دورها في خدمة المواطنين.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8" name="Rounded Rectangle 67">
            <a:hlinkClick r:id="rId2" action="ppaction://hlinksldjump"/>
          </p:cNvPr>
          <p:cNvSpPr/>
          <p:nvPr/>
        </p:nvSpPr>
        <p:spPr>
          <a:xfrm>
            <a:off x="1987725" y="5947597"/>
            <a:ext cx="899160" cy="3897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السابق</a:t>
            </a:r>
            <a:endParaRPr lang="en-US" sz="2400" b="1" dirty="0"/>
          </a:p>
        </p:txBody>
      </p:sp>
      <p:sp>
        <p:nvSpPr>
          <p:cNvPr id="69" name="Rounded Rectangle 68">
            <a:hlinkClick r:id="rId3" action="ppaction://hlinksldjump"/>
          </p:cNvPr>
          <p:cNvSpPr/>
          <p:nvPr/>
        </p:nvSpPr>
        <p:spPr>
          <a:xfrm>
            <a:off x="119739" y="5921471"/>
            <a:ext cx="833847" cy="389717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التالي</a:t>
            </a:r>
            <a:endParaRPr lang="en-US" sz="2400" b="1" dirty="0"/>
          </a:p>
        </p:txBody>
      </p:sp>
      <p:pic>
        <p:nvPicPr>
          <p:cNvPr id="70" name="Picture 6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01" y="5812968"/>
            <a:ext cx="924467" cy="623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6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3048080"/>
              </p:ext>
            </p:extLst>
          </p:nvPr>
        </p:nvGraphicFramePr>
        <p:xfrm>
          <a:off x="709928" y="698481"/>
          <a:ext cx="10424160" cy="4781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0" name="Picture 40">
            <a:extLst>
              <a:ext uri="{FF2B5EF4-FFF2-40B4-BE49-F238E27FC236}">
                <a16:creationId xmlns:a16="http://schemas.microsoft.com/office/drawing/2014/main" id="{307188C0-9EB3-488D-9892-B492C87AD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34" y="230372"/>
            <a:ext cx="1882370" cy="22689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25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BAF2151D-EAA4-4305-91DC-73237D72C8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>
                                            <p:graphicEl>
                                              <a:dgm id="{BAF2151D-EAA4-4305-91DC-73237D72C8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>
                                            <p:graphicEl>
                                              <a:dgm id="{BAF2151D-EAA4-4305-91DC-73237D72C8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93E18BE3-EFCE-435A-8411-73AFF8576C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>
                                            <p:graphicEl>
                                              <a:dgm id="{93E18BE3-EFCE-435A-8411-73AFF8576C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>
                                            <p:graphicEl>
                                              <a:dgm id="{93E18BE3-EFCE-435A-8411-73AFF8576C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3EC21EEA-BE27-4B34-8419-8836A7C8D3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>
                                            <p:graphicEl>
                                              <a:dgm id="{3EC21EEA-BE27-4B34-8419-8836A7C8D3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>
                                            <p:graphicEl>
                                              <a:dgm id="{3EC21EEA-BE27-4B34-8419-8836A7C8D3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F4496CA0-A23B-475F-ADE8-2A468053B8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>
                                            <p:graphicEl>
                                              <a:dgm id="{F4496CA0-A23B-475F-ADE8-2A468053B8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>
                                            <p:graphicEl>
                                              <a:dgm id="{F4496CA0-A23B-475F-ADE8-2A468053B8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ECC0DF65-1769-46CD-B476-02304E5624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>
                                            <p:graphicEl>
                                              <a:dgm id="{ECC0DF65-1769-46CD-B476-02304E5624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>
                                            <p:graphicEl>
                                              <a:dgm id="{ECC0DF65-1769-46CD-B476-02304E5624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B774A734-51DB-4F52-859C-887A2A5154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>
                                            <p:graphicEl>
                                              <a:dgm id="{B774A734-51DB-4F52-859C-887A2A5154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>
                                            <p:graphicEl>
                                              <a:dgm id="{B774A734-51DB-4F52-859C-887A2A5154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1E3D5E09-CDC8-45E5-A4A4-EBA8C4766A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graphicEl>
                                              <a:dgm id="{1E3D5E09-CDC8-45E5-A4A4-EBA8C4766A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graphicEl>
                                              <a:dgm id="{1E3D5E09-CDC8-45E5-A4A4-EBA8C4766A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C77E6CC5-4EC2-40DD-802D-BFE2332449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>
                                            <p:graphicEl>
                                              <a:dgm id="{C77E6CC5-4EC2-40DD-802D-BFE2332449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>
                                            <p:graphicEl>
                                              <a:dgm id="{C77E6CC5-4EC2-40DD-802D-BFE2332449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DC59A5C6-EE4E-4EF0-9D1C-A1CFA0992B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>
                                            <p:graphicEl>
                                              <a:dgm id="{DC59A5C6-EE4E-4EF0-9D1C-A1CFA0992B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>
                                            <p:graphicEl>
                                              <a:dgm id="{DC59A5C6-EE4E-4EF0-9D1C-A1CFA0992B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C456EC2D-5FC6-4AC5-A3BE-AB700B776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>
                                            <p:graphicEl>
                                              <a:dgm id="{C456EC2D-5FC6-4AC5-A3BE-AB700B776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>
                                            <p:graphicEl>
                                              <a:dgm id="{C456EC2D-5FC6-4AC5-A3BE-AB700B776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BDBB1FB0-3984-491B-B446-AF706AE3D7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>
                                            <p:graphicEl>
                                              <a:dgm id="{BDBB1FB0-3984-491B-B446-AF706AE3D7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>
                                            <p:graphicEl>
                                              <a:dgm id="{BDBB1FB0-3984-491B-B446-AF706AE3D7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BA93F53D-BC64-4ABD-B7ED-0ABF55CA1D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>
                                            <p:graphicEl>
                                              <a:dgm id="{BA93F53D-BC64-4ABD-B7ED-0ABF55CA1D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">
                                            <p:graphicEl>
                                              <a:dgm id="{BA93F53D-BC64-4ABD-B7ED-0ABF55CA1D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F55C97D2-B656-4B62-A1D8-6535A69B2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6">
                                            <p:graphicEl>
                                              <a:dgm id="{F55C97D2-B656-4B62-A1D8-6535A69B2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>
                                            <p:graphicEl>
                                              <a:dgm id="{F55C97D2-B656-4B62-A1D8-6535A69B2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67DBBFA4-EC74-4A96-989F-1A63DF9AB7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6">
                                            <p:graphicEl>
                                              <a:dgm id="{67DBBFA4-EC74-4A96-989F-1A63DF9AB7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6">
                                            <p:graphicEl>
                                              <a:dgm id="{67DBBFA4-EC74-4A96-989F-1A63DF9AB7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35D2292D-7CED-4913-A081-8EDAF6E83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">
                                            <p:graphicEl>
                                              <a:dgm id="{35D2292D-7CED-4913-A081-8EDAF6E83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>
                                            <p:graphicEl>
                                              <a:dgm id="{35D2292D-7CED-4913-A081-8EDAF6E83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06B0F064-EEC8-4A57-95F4-D0CD883999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6">
                                            <p:graphicEl>
                                              <a:dgm id="{06B0F064-EEC8-4A57-95F4-D0CD883999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6">
                                            <p:graphicEl>
                                              <a:dgm id="{06B0F064-EEC8-4A57-95F4-D0CD883999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70AE3A8A-9577-49B7-AF39-99243DF07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">
                                            <p:graphicEl>
                                              <a:dgm id="{70AE3A8A-9577-49B7-AF39-99243DF07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6">
                                            <p:graphicEl>
                                              <a:dgm id="{70AE3A8A-9577-49B7-AF39-99243DF07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F6CFFE32-1D1E-482F-85F6-E6FE6BDF84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>
                                            <p:graphicEl>
                                              <a:dgm id="{F6CFFE32-1D1E-482F-85F6-E6FE6BDF84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>
                                            <p:graphicEl>
                                              <a:dgm id="{F6CFFE32-1D1E-482F-85F6-E6FE6BDF84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822DCEA7-2B20-417A-9730-9CF93463F8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6">
                                            <p:graphicEl>
                                              <a:dgm id="{822DCEA7-2B20-417A-9730-9CF93463F8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6">
                                            <p:graphicEl>
                                              <a:dgm id="{822DCEA7-2B20-417A-9730-9CF93463F8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507B294B-1873-42FE-9FB4-CE73E32C2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">
                                            <p:graphicEl>
                                              <a:dgm id="{507B294B-1873-42FE-9FB4-CE73E32C2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6">
                                            <p:graphicEl>
                                              <a:dgm id="{507B294B-1873-42FE-9FB4-CE73E32C2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727454B2-CA53-417C-BFD0-32645ED84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">
                                            <p:graphicEl>
                                              <a:dgm id="{727454B2-CA53-417C-BFD0-32645ED84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6">
                                            <p:graphicEl>
                                              <a:dgm id="{727454B2-CA53-417C-BFD0-32645ED84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BD51667C-1BFA-46C7-B89B-B297C3464D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6">
                                            <p:graphicEl>
                                              <a:dgm id="{BD51667C-1BFA-46C7-B89B-B297C3464D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6">
                                            <p:graphicEl>
                                              <a:dgm id="{BD51667C-1BFA-46C7-B89B-B297C3464D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DC1DA080-EB6D-4878-8603-36829C688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6">
                                            <p:graphicEl>
                                              <a:dgm id="{DC1DA080-EB6D-4878-8603-36829C688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6">
                                            <p:graphicEl>
                                              <a:dgm id="{DC1DA080-EB6D-4878-8603-36829C688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C01FE680-5957-46E5-9D60-0570DB18A1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>
                                            <p:graphicEl>
                                              <a:dgm id="{C01FE680-5957-46E5-9D60-0570DB18A1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6">
                                            <p:graphicEl>
                                              <a:dgm id="{C01FE680-5957-46E5-9D60-0570DB18A1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AE07C57C-7EC6-4A14-B9E9-CAE1413DC5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6">
                                            <p:graphicEl>
                                              <a:dgm id="{AE07C57C-7EC6-4A14-B9E9-CAE1413DC5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6">
                                            <p:graphicEl>
                                              <a:dgm id="{AE07C57C-7EC6-4A14-B9E9-CAE1413DC5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FD2BAB11-126B-44E6-96D8-7612DFFAD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>
                                            <p:graphicEl>
                                              <a:dgm id="{FD2BAB11-126B-44E6-96D8-7612DFFAD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>
                                            <p:graphicEl>
                                              <a:dgm id="{FD2BAB11-126B-44E6-96D8-7612DFFAD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Graphic spid="36" grpId="0" uiExpand="1">
        <p:bldSub>
          <a:bldDgm bld="lvlAtOnc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21901" y="1663439"/>
            <a:ext cx="10006149" cy="341801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BH" sz="2400" b="1" dirty="0"/>
              <a:t>المحافظة منطقة جغرافية تتكون من مجموعة من المدن والقرى، ويتمثل دورها على نحو </a:t>
            </a:r>
          </a:p>
          <a:p>
            <a:pPr algn="r" rtl="1">
              <a:lnSpc>
                <a:spcPct val="150000"/>
              </a:lnSpc>
            </a:pPr>
            <a:r>
              <a:rPr lang="ar-BH" sz="2400" b="1" dirty="0"/>
              <a:t>خاص فيما يلي:</a:t>
            </a:r>
          </a:p>
          <a:p>
            <a:pPr algn="ctr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BH" sz="2400" b="1" dirty="0"/>
              <a:t>الإسهام في الإشراف على الخدمات التي تقدمها مرافق وأجهزة الدولة الكائنة بالمحافظة.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BH" sz="2400" b="1" dirty="0"/>
              <a:t>المحافظة على الأمن والنظام العام.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BH" sz="2400" b="1" dirty="0"/>
              <a:t>رعاية مختلف الأنشطة وتشجيعها.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BH" sz="2400" b="1" dirty="0"/>
              <a:t>إيجاد الحلول المناسبة لمشكلات المواطنين.</a:t>
            </a:r>
            <a:endParaRPr lang="en-US" sz="2400" b="1" dirty="0"/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>
          <a:xfrm>
            <a:off x="119739" y="5947597"/>
            <a:ext cx="833847" cy="389717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التالي</a:t>
            </a:r>
            <a:endParaRPr lang="en-US" sz="2400" b="1" dirty="0"/>
          </a:p>
        </p:txBody>
      </p:sp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01" y="5839094"/>
            <a:ext cx="924467" cy="623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1987725" y="5947597"/>
            <a:ext cx="899160" cy="3897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السابق</a:t>
            </a:r>
            <a:endParaRPr lang="en-US" sz="2400" b="1" dirty="0"/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BBD493A9-7FF0-4652-B5FB-CBE465EF1AD6}"/>
              </a:ext>
            </a:extLst>
          </p:cNvPr>
          <p:cNvSpPr/>
          <p:nvPr/>
        </p:nvSpPr>
        <p:spPr>
          <a:xfrm>
            <a:off x="7485017" y="161109"/>
            <a:ext cx="4487092" cy="63618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bg1"/>
                </a:solidFill>
              </a:rPr>
              <a:t>المحور الأول : مفهوم المحافظة وأدوارها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038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54343" y="367796"/>
            <a:ext cx="1645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400" b="1" dirty="0">
                <a:solidFill>
                  <a:srgbClr val="FF0000"/>
                </a:solidFill>
              </a:rPr>
              <a:t>نشاط 2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772405" y="5921471"/>
            <a:ext cx="8138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BH" sz="2400" b="1" dirty="0">
                <a:solidFill>
                  <a:srgbClr val="FF0000"/>
                </a:solidFill>
              </a:rPr>
              <a:t>انطلاقًا من المخطط، حدّد السلطة التي يمثلها المحافظ ودوره الرئيسي.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8" name="Rounded Rectangle 67">
            <a:hlinkClick r:id="rId2" action="ppaction://hlinksldjump"/>
          </p:cNvPr>
          <p:cNvSpPr/>
          <p:nvPr/>
        </p:nvSpPr>
        <p:spPr>
          <a:xfrm>
            <a:off x="1987725" y="5921471"/>
            <a:ext cx="899160" cy="3897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السابق</a:t>
            </a:r>
            <a:endParaRPr lang="en-US" sz="2400" b="1" dirty="0"/>
          </a:p>
        </p:txBody>
      </p:sp>
      <p:sp>
        <p:nvSpPr>
          <p:cNvPr id="69" name="Rounded Rectangle 68">
            <a:hlinkClick r:id="rId3" action="ppaction://hlinksldjump"/>
          </p:cNvPr>
          <p:cNvSpPr/>
          <p:nvPr/>
        </p:nvSpPr>
        <p:spPr>
          <a:xfrm>
            <a:off x="119739" y="5921471"/>
            <a:ext cx="833847" cy="389717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التالي</a:t>
            </a:r>
            <a:endParaRPr lang="en-US" sz="2400" b="1" dirty="0"/>
          </a:p>
        </p:txBody>
      </p:sp>
      <p:pic>
        <p:nvPicPr>
          <p:cNvPr id="70" name="Picture 6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01" y="5812968"/>
            <a:ext cx="924467" cy="623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5" name="Diagramme 18">
            <a:extLst>
              <a:ext uri="{FF2B5EF4-FFF2-40B4-BE49-F238E27FC236}">
                <a16:creationId xmlns:a16="http://schemas.microsoft.com/office/drawing/2014/main" id="{F86AA2A5-5F1E-4689-B5FE-7082766823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6377513"/>
              </p:ext>
            </p:extLst>
          </p:nvPr>
        </p:nvGraphicFramePr>
        <p:xfrm>
          <a:off x="2100360" y="394301"/>
          <a:ext cx="913093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9" name="Picture 40">
            <a:extLst>
              <a:ext uri="{FF2B5EF4-FFF2-40B4-BE49-F238E27FC236}">
                <a16:creationId xmlns:a16="http://schemas.microsoft.com/office/drawing/2014/main" id="{AD445EB4-D9A3-487E-9FCB-CE6E8C340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34" y="230372"/>
            <a:ext cx="1882370" cy="22689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25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CED8B81-2CFA-4500-B8FB-C973AB9D6F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>
                                            <p:graphicEl>
                                              <a:dgm id="{0CED8B81-2CFA-4500-B8FB-C973AB9D6F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2CCE8838-546E-42C1-8E2C-A2DF8CD9EC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>
                                            <p:graphicEl>
                                              <a:dgm id="{2CCE8838-546E-42C1-8E2C-A2DF8CD9EC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0AF2E31-DECC-4DC6-8A13-141FA6A525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>
                                            <p:graphicEl>
                                              <a:dgm id="{60AF2E31-DECC-4DC6-8A13-141FA6A525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1C791A5E-C0EF-407D-A131-863A22019B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>
                                            <p:graphicEl>
                                              <a:dgm id="{1C791A5E-C0EF-407D-A131-863A22019B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7445602D-BFD8-45C8-AA77-17601B97B3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>
                                            <p:graphicEl>
                                              <a:dgm id="{7445602D-BFD8-45C8-AA77-17601B97B3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C8B8AF2-9C6D-44E3-B3CD-EE8DAF7125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>
                                            <p:graphicEl>
                                              <a:dgm id="{9C8B8AF2-9C6D-44E3-B3CD-EE8DAF7125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6CE7B8F-AD73-4BDE-AA2F-91BBDF1196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>
                                            <p:graphicEl>
                                              <a:dgm id="{66CE7B8F-AD73-4BDE-AA2F-91BBDF1196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169BD7E-6942-4F6D-BC65-21B27117B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>
                                            <p:graphicEl>
                                              <a:dgm id="{6169BD7E-6942-4F6D-BC65-21B27117B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45269958-E622-43FB-A6BC-67303E7513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>
                                            <p:graphicEl>
                                              <a:dgm id="{45269958-E622-43FB-A6BC-67303E7513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Graphic spid="15" grpId="0">
        <p:bldSub>
          <a:bldDgm bld="lvlAtOnc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62445" y="1937759"/>
            <a:ext cx="10006149" cy="2804059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800" b="1" dirty="0"/>
              <a:t>المحافظ هو ممثل للحكومة ( السلطة التنفيذية ) في المحافظة ويشرف على الخدمات التي تقدمها الدولة في نطاق المحافظة، ويساعده في ذلك نائب عنه يتولى إدارة المحافظة في غيابه.</a:t>
            </a:r>
            <a:endParaRPr lang="en-US" sz="2800" b="1" dirty="0"/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>
          <a:xfrm>
            <a:off x="119739" y="5999849"/>
            <a:ext cx="833847" cy="389717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التالي</a:t>
            </a:r>
            <a:endParaRPr lang="en-US" sz="2400" b="1" dirty="0"/>
          </a:p>
        </p:txBody>
      </p:sp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01" y="5891346"/>
            <a:ext cx="924467" cy="623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1987725" y="5999849"/>
            <a:ext cx="899160" cy="3897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السابق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83038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7432766" y="360363"/>
            <a:ext cx="4467498" cy="66692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المحور الثاني : محافظات مملكة البحرين</a:t>
            </a:r>
            <a:endParaRPr lang="en-US" sz="2400" b="1" dirty="0"/>
          </a:p>
        </p:txBody>
      </p:sp>
      <p:sp>
        <p:nvSpPr>
          <p:cNvPr id="28" name="Rounded Rectangle 27">
            <a:hlinkClick r:id="rId2" action="ppaction://hlinksldjump"/>
          </p:cNvPr>
          <p:cNvSpPr/>
          <p:nvPr/>
        </p:nvSpPr>
        <p:spPr>
          <a:xfrm>
            <a:off x="119739" y="5957069"/>
            <a:ext cx="833847" cy="389717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التالي</a:t>
            </a:r>
            <a:endParaRPr lang="en-US" sz="2400" b="1" dirty="0"/>
          </a:p>
        </p:txBody>
      </p:sp>
      <p:pic>
        <p:nvPicPr>
          <p:cNvPr id="29" name="Picture 2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01" y="5848566"/>
            <a:ext cx="924467" cy="623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Rounded Rectangle 29">
            <a:hlinkClick r:id="rId5" action="ppaction://hlinksldjump"/>
          </p:cNvPr>
          <p:cNvSpPr/>
          <p:nvPr/>
        </p:nvSpPr>
        <p:spPr>
          <a:xfrm>
            <a:off x="1987725" y="5957069"/>
            <a:ext cx="899160" cy="3897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السابق</a:t>
            </a:r>
            <a:endParaRPr lang="en-US" sz="2400" b="1" dirty="0"/>
          </a:p>
        </p:txBody>
      </p:sp>
      <p:graphicFrame>
        <p:nvGraphicFramePr>
          <p:cNvPr id="39" name="Content Placeholder 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198050531"/>
              </p:ext>
            </p:extLst>
          </p:nvPr>
        </p:nvGraphicFramePr>
        <p:xfrm>
          <a:off x="391886" y="399232"/>
          <a:ext cx="10855234" cy="5557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8" name="Picture 40">
            <a:extLst>
              <a:ext uri="{FF2B5EF4-FFF2-40B4-BE49-F238E27FC236}">
                <a16:creationId xmlns:a16="http://schemas.microsoft.com/office/drawing/2014/main" id="{62639B83-F7DE-4420-9AD7-6FC1D9DE9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34" y="230372"/>
            <a:ext cx="1882370" cy="22689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5086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dgm id="{FCDC83C6-0AE2-44DD-9229-D01567138A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">
                                            <p:graphicEl>
                                              <a:dgm id="{FCDC83C6-0AE2-44DD-9229-D01567138A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>
                                            <p:graphicEl>
                                              <a:dgm id="{FCDC83C6-0AE2-44DD-9229-D01567138A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>
                                            <p:graphicEl>
                                              <a:dgm id="{FCDC83C6-0AE2-44DD-9229-D01567138A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">
                                            <p:graphicEl>
                                              <a:dgm id="{FCDC83C6-0AE2-44DD-9229-D01567138A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dgm id="{15541CFC-DB72-4F61-AC97-484B5FC64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>
                                            <p:graphicEl>
                                              <a:dgm id="{15541CFC-DB72-4F61-AC97-484B5FC64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>
                                            <p:graphicEl>
                                              <a:dgm id="{15541CFC-DB72-4F61-AC97-484B5FC64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>
                                            <p:graphicEl>
                                              <a:dgm id="{15541CFC-DB72-4F61-AC97-484B5FC64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">
                                            <p:graphicEl>
                                              <a:dgm id="{15541CFC-DB72-4F61-AC97-484B5FC646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dgm id="{2CEBA6B1-4892-4239-A04D-52D85F772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>
                                            <p:graphicEl>
                                              <a:dgm id="{2CEBA6B1-4892-4239-A04D-52D85F772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>
                                            <p:graphicEl>
                                              <a:dgm id="{2CEBA6B1-4892-4239-A04D-52D85F772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>
                                            <p:graphicEl>
                                              <a:dgm id="{2CEBA6B1-4892-4239-A04D-52D85F772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">
                                            <p:graphicEl>
                                              <a:dgm id="{2CEBA6B1-4892-4239-A04D-52D85F772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dgm id="{67FCFD7D-C412-496A-B93F-6C9ADE934C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>
                                            <p:graphicEl>
                                              <a:dgm id="{67FCFD7D-C412-496A-B93F-6C9ADE934C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>
                                            <p:graphicEl>
                                              <a:dgm id="{67FCFD7D-C412-496A-B93F-6C9ADE934C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>
                                            <p:graphicEl>
                                              <a:dgm id="{67FCFD7D-C412-496A-B93F-6C9ADE934C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>
                                            <p:graphicEl>
                                              <a:dgm id="{67FCFD7D-C412-496A-B93F-6C9ADE934C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dgm id="{C389ACA6-FFE3-4DD2-B9DE-D62532A24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>
                                            <p:graphicEl>
                                              <a:dgm id="{C389ACA6-FFE3-4DD2-B9DE-D62532A24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>
                                            <p:graphicEl>
                                              <a:dgm id="{C389ACA6-FFE3-4DD2-B9DE-D62532A24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>
                                            <p:graphicEl>
                                              <a:dgm id="{C389ACA6-FFE3-4DD2-B9DE-D62532A24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>
                                            <p:graphicEl>
                                              <a:dgm id="{C389ACA6-FFE3-4DD2-B9DE-D62532A244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dgm id="{9735567A-6BA4-4E32-945C-B8EEE3A3F9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>
                                            <p:graphicEl>
                                              <a:dgm id="{9735567A-6BA4-4E32-945C-B8EEE3A3F9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9">
                                            <p:graphicEl>
                                              <a:dgm id="{9735567A-6BA4-4E32-945C-B8EEE3A3F9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>
                                            <p:graphicEl>
                                              <a:dgm id="{9735567A-6BA4-4E32-945C-B8EEE3A3F9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9">
                                            <p:graphicEl>
                                              <a:dgm id="{9735567A-6BA4-4E32-945C-B8EEE3A3F9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dgm id="{B1AE8A42-FC7C-4CB5-9758-CB07ED331A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>
                                            <p:graphicEl>
                                              <a:dgm id="{B1AE8A42-FC7C-4CB5-9758-CB07ED331A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>
                                            <p:graphicEl>
                                              <a:dgm id="{B1AE8A42-FC7C-4CB5-9758-CB07ED331A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>
                                            <p:graphicEl>
                                              <a:dgm id="{B1AE8A42-FC7C-4CB5-9758-CB07ED331A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9">
                                            <p:graphicEl>
                                              <a:dgm id="{B1AE8A42-FC7C-4CB5-9758-CB07ED331A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dgm id="{9ED3B054-C40F-4388-B69A-1D768D4A54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>
                                            <p:graphicEl>
                                              <a:dgm id="{9ED3B054-C40F-4388-B69A-1D768D4A54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>
                                            <p:graphicEl>
                                              <a:dgm id="{9ED3B054-C40F-4388-B69A-1D768D4A54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>
                                            <p:graphicEl>
                                              <a:dgm id="{9ED3B054-C40F-4388-B69A-1D768D4A54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9">
                                            <p:graphicEl>
                                              <a:dgm id="{9ED3B054-C40F-4388-B69A-1D768D4A54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dgm id="{2C6AF772-190C-4C47-A290-7437141AEC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>
                                            <p:graphicEl>
                                              <a:dgm id="{2C6AF772-190C-4C47-A290-7437141AEC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>
                                            <p:graphicEl>
                                              <a:dgm id="{2C6AF772-190C-4C47-A290-7437141AEC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9">
                                            <p:graphicEl>
                                              <a:dgm id="{2C6AF772-190C-4C47-A290-7437141AEC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9">
                                            <p:graphicEl>
                                              <a:dgm id="{2C6AF772-190C-4C47-A290-7437141AEC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9" grpId="0">
        <p:bldSub>
          <a:bldDgm bld="lvl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7">
            <a:hlinkClick r:id="rId2" action="ppaction://hlinksldjump"/>
          </p:cNvPr>
          <p:cNvSpPr/>
          <p:nvPr/>
        </p:nvSpPr>
        <p:spPr>
          <a:xfrm>
            <a:off x="119739" y="5934534"/>
            <a:ext cx="833847" cy="389717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التالي</a:t>
            </a:r>
            <a:endParaRPr lang="en-US" sz="2400" b="1" dirty="0"/>
          </a:p>
        </p:txBody>
      </p:sp>
      <p:pic>
        <p:nvPicPr>
          <p:cNvPr id="8" name="Picture 2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01" y="5826031"/>
            <a:ext cx="924467" cy="623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ounded Rectangle 29">
            <a:hlinkClick r:id="rId5" action="ppaction://hlinksldjump"/>
          </p:cNvPr>
          <p:cNvSpPr/>
          <p:nvPr/>
        </p:nvSpPr>
        <p:spPr>
          <a:xfrm>
            <a:off x="1987725" y="5934534"/>
            <a:ext cx="899160" cy="3897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السابق</a:t>
            </a:r>
            <a:endParaRPr lang="en-US" sz="2400" b="1" dirty="0"/>
          </a:p>
        </p:txBody>
      </p:sp>
      <p:pic>
        <p:nvPicPr>
          <p:cNvPr id="6" name="Picture 40">
            <a:extLst>
              <a:ext uri="{FF2B5EF4-FFF2-40B4-BE49-F238E27FC236}">
                <a16:creationId xmlns:a16="http://schemas.microsoft.com/office/drawing/2014/main" id="{537C4216-AC58-4070-832F-8AA641717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809" y="150126"/>
            <a:ext cx="5990700" cy="6174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19A40C-DA93-4E48-AA8B-B78CC4584878}"/>
              </a:ext>
            </a:extLst>
          </p:cNvPr>
          <p:cNvSpPr txBox="1"/>
          <p:nvPr/>
        </p:nvSpPr>
        <p:spPr>
          <a:xfrm>
            <a:off x="3255293" y="802195"/>
            <a:ext cx="4681182" cy="11387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x-none"/>
            </a:defPPr>
            <a:lvl1pPr algn="r" rtl="1">
              <a:defRPr sz="5400" b="1">
                <a:solidFill>
                  <a:schemeClr val="bg1"/>
                </a:solidFill>
                <a:latin typeface="A Jannat LT" panose="01000000000000000000" pitchFamily="2" charset="-78"/>
                <a:cs typeface="A Jannat LT" panose="01000000000000000000" pitchFamily="2" charset="-78"/>
              </a:defRPr>
            </a:lvl1pPr>
          </a:lstStyle>
          <a:p>
            <a:r>
              <a:rPr lang="ar-BH" sz="3600" dirty="0">
                <a:solidFill>
                  <a:schemeClr val="tx1"/>
                </a:solidFill>
                <a:cs typeface="+mn-cs"/>
              </a:rPr>
              <a:t>محافظات مملكة البحرين</a:t>
            </a:r>
            <a:endParaRPr lang="en-US" sz="3600" dirty="0">
              <a:solidFill>
                <a:schemeClr val="tx1"/>
              </a:solidFill>
              <a:cs typeface="+mn-cs"/>
            </a:endParaRPr>
          </a:p>
          <a:p>
            <a:endParaRPr lang="x-none" sz="3200" dirty="0">
              <a:solidFill>
                <a:srgbClr val="FFC000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C248CC5-4AA1-4B7F-AF09-57C8404360B8}"/>
              </a:ext>
            </a:extLst>
          </p:cNvPr>
          <p:cNvGrpSpPr/>
          <p:nvPr/>
        </p:nvGrpSpPr>
        <p:grpSpPr>
          <a:xfrm rot="16200000" flipH="1">
            <a:off x="3392816" y="3052278"/>
            <a:ext cx="351458" cy="305214"/>
            <a:chOff x="2609851" y="4139406"/>
            <a:chExt cx="904875" cy="785812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2D03370-1450-4043-B274-155DD63D0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9851" y="4139406"/>
              <a:ext cx="454025" cy="785812"/>
            </a:xfrm>
            <a:custGeom>
              <a:avLst/>
              <a:gdLst>
                <a:gd name="T0" fmla="*/ 286 w 286"/>
                <a:gd name="T1" fmla="*/ 330 h 495"/>
                <a:gd name="T2" fmla="*/ 0 w 286"/>
                <a:gd name="T3" fmla="*/ 495 h 495"/>
                <a:gd name="T4" fmla="*/ 0 w 286"/>
                <a:gd name="T5" fmla="*/ 166 h 495"/>
                <a:gd name="T6" fmla="*/ 286 w 286"/>
                <a:gd name="T7" fmla="*/ 0 h 495"/>
                <a:gd name="T8" fmla="*/ 286 w 286"/>
                <a:gd name="T9" fmla="*/ 33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495">
                  <a:moveTo>
                    <a:pt x="286" y="330"/>
                  </a:moveTo>
                  <a:lnTo>
                    <a:pt x="0" y="495"/>
                  </a:lnTo>
                  <a:lnTo>
                    <a:pt x="0" y="166"/>
                  </a:lnTo>
                  <a:lnTo>
                    <a:pt x="286" y="0"/>
                  </a:lnTo>
                  <a:lnTo>
                    <a:pt x="286" y="33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35ED722-D46F-4548-81B4-EC9CF66AA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876" y="4139406"/>
              <a:ext cx="450850" cy="785812"/>
            </a:xfrm>
            <a:custGeom>
              <a:avLst/>
              <a:gdLst>
                <a:gd name="T0" fmla="*/ 0 w 284"/>
                <a:gd name="T1" fmla="*/ 330 h 495"/>
                <a:gd name="T2" fmla="*/ 284 w 284"/>
                <a:gd name="T3" fmla="*/ 495 h 495"/>
                <a:gd name="T4" fmla="*/ 284 w 284"/>
                <a:gd name="T5" fmla="*/ 166 h 495"/>
                <a:gd name="T6" fmla="*/ 0 w 284"/>
                <a:gd name="T7" fmla="*/ 0 h 495"/>
                <a:gd name="T8" fmla="*/ 0 w 284"/>
                <a:gd name="T9" fmla="*/ 33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495">
                  <a:moveTo>
                    <a:pt x="0" y="330"/>
                  </a:moveTo>
                  <a:lnTo>
                    <a:pt x="284" y="495"/>
                  </a:lnTo>
                  <a:lnTo>
                    <a:pt x="284" y="166"/>
                  </a:lnTo>
                  <a:lnTo>
                    <a:pt x="0" y="0"/>
                  </a:lnTo>
                  <a:lnTo>
                    <a:pt x="0" y="33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0154724-FEAE-4D9E-AFC5-77103D31E312}"/>
              </a:ext>
            </a:extLst>
          </p:cNvPr>
          <p:cNvGrpSpPr/>
          <p:nvPr/>
        </p:nvGrpSpPr>
        <p:grpSpPr>
          <a:xfrm rot="16200000" flipH="1">
            <a:off x="5867262" y="3052278"/>
            <a:ext cx="351458" cy="305214"/>
            <a:chOff x="2609851" y="4139406"/>
            <a:chExt cx="904875" cy="785812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6C33318E-37A8-48AB-A1B2-D57B1FFB7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9851" y="4139406"/>
              <a:ext cx="454025" cy="785812"/>
            </a:xfrm>
            <a:custGeom>
              <a:avLst/>
              <a:gdLst>
                <a:gd name="T0" fmla="*/ 286 w 286"/>
                <a:gd name="T1" fmla="*/ 330 h 495"/>
                <a:gd name="T2" fmla="*/ 0 w 286"/>
                <a:gd name="T3" fmla="*/ 495 h 495"/>
                <a:gd name="T4" fmla="*/ 0 w 286"/>
                <a:gd name="T5" fmla="*/ 166 h 495"/>
                <a:gd name="T6" fmla="*/ 286 w 286"/>
                <a:gd name="T7" fmla="*/ 0 h 495"/>
                <a:gd name="T8" fmla="*/ 286 w 286"/>
                <a:gd name="T9" fmla="*/ 33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495">
                  <a:moveTo>
                    <a:pt x="286" y="330"/>
                  </a:moveTo>
                  <a:lnTo>
                    <a:pt x="0" y="495"/>
                  </a:lnTo>
                  <a:lnTo>
                    <a:pt x="0" y="166"/>
                  </a:lnTo>
                  <a:lnTo>
                    <a:pt x="286" y="0"/>
                  </a:lnTo>
                  <a:lnTo>
                    <a:pt x="286" y="33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ECC77192-2C6B-4A60-A844-EEE630F3C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876" y="4139406"/>
              <a:ext cx="450850" cy="785812"/>
            </a:xfrm>
            <a:custGeom>
              <a:avLst/>
              <a:gdLst>
                <a:gd name="T0" fmla="*/ 0 w 284"/>
                <a:gd name="T1" fmla="*/ 330 h 495"/>
                <a:gd name="T2" fmla="*/ 284 w 284"/>
                <a:gd name="T3" fmla="*/ 495 h 495"/>
                <a:gd name="T4" fmla="*/ 284 w 284"/>
                <a:gd name="T5" fmla="*/ 166 h 495"/>
                <a:gd name="T6" fmla="*/ 0 w 284"/>
                <a:gd name="T7" fmla="*/ 0 h 495"/>
                <a:gd name="T8" fmla="*/ 0 w 284"/>
                <a:gd name="T9" fmla="*/ 33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495">
                  <a:moveTo>
                    <a:pt x="0" y="330"/>
                  </a:moveTo>
                  <a:lnTo>
                    <a:pt x="284" y="495"/>
                  </a:lnTo>
                  <a:lnTo>
                    <a:pt x="284" y="166"/>
                  </a:lnTo>
                  <a:lnTo>
                    <a:pt x="0" y="0"/>
                  </a:lnTo>
                  <a:lnTo>
                    <a:pt x="0" y="33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56225C-202F-44AB-96AD-B9A2534B2907}"/>
              </a:ext>
            </a:extLst>
          </p:cNvPr>
          <p:cNvGrpSpPr/>
          <p:nvPr/>
        </p:nvGrpSpPr>
        <p:grpSpPr>
          <a:xfrm rot="16200000" flipH="1">
            <a:off x="8408943" y="3052278"/>
            <a:ext cx="351458" cy="305214"/>
            <a:chOff x="2609851" y="4139406"/>
            <a:chExt cx="904875" cy="785812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CDB38C6-6103-449C-B6AF-D6BF191A3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9851" y="4139406"/>
              <a:ext cx="454025" cy="785812"/>
            </a:xfrm>
            <a:custGeom>
              <a:avLst/>
              <a:gdLst>
                <a:gd name="T0" fmla="*/ 286 w 286"/>
                <a:gd name="T1" fmla="*/ 330 h 495"/>
                <a:gd name="T2" fmla="*/ 0 w 286"/>
                <a:gd name="T3" fmla="*/ 495 h 495"/>
                <a:gd name="T4" fmla="*/ 0 w 286"/>
                <a:gd name="T5" fmla="*/ 166 h 495"/>
                <a:gd name="T6" fmla="*/ 286 w 286"/>
                <a:gd name="T7" fmla="*/ 0 h 495"/>
                <a:gd name="T8" fmla="*/ 286 w 286"/>
                <a:gd name="T9" fmla="*/ 33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495">
                  <a:moveTo>
                    <a:pt x="286" y="330"/>
                  </a:moveTo>
                  <a:lnTo>
                    <a:pt x="0" y="495"/>
                  </a:lnTo>
                  <a:lnTo>
                    <a:pt x="0" y="166"/>
                  </a:lnTo>
                  <a:lnTo>
                    <a:pt x="286" y="0"/>
                  </a:lnTo>
                  <a:lnTo>
                    <a:pt x="286" y="33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68630E06-7D5F-4D22-BC15-9B8C45BDFF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876" y="4139406"/>
              <a:ext cx="450850" cy="785812"/>
            </a:xfrm>
            <a:custGeom>
              <a:avLst/>
              <a:gdLst>
                <a:gd name="T0" fmla="*/ 0 w 284"/>
                <a:gd name="T1" fmla="*/ 330 h 495"/>
                <a:gd name="T2" fmla="*/ 284 w 284"/>
                <a:gd name="T3" fmla="*/ 495 h 495"/>
                <a:gd name="T4" fmla="*/ 284 w 284"/>
                <a:gd name="T5" fmla="*/ 166 h 495"/>
                <a:gd name="T6" fmla="*/ 0 w 284"/>
                <a:gd name="T7" fmla="*/ 0 h 495"/>
                <a:gd name="T8" fmla="*/ 0 w 284"/>
                <a:gd name="T9" fmla="*/ 33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495">
                  <a:moveTo>
                    <a:pt x="0" y="330"/>
                  </a:moveTo>
                  <a:lnTo>
                    <a:pt x="284" y="495"/>
                  </a:lnTo>
                  <a:lnTo>
                    <a:pt x="284" y="166"/>
                  </a:lnTo>
                  <a:lnTo>
                    <a:pt x="0" y="0"/>
                  </a:lnTo>
                  <a:lnTo>
                    <a:pt x="0" y="33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E90CD6-FB84-4DDF-B310-05B8AB3901AE}"/>
              </a:ext>
            </a:extLst>
          </p:cNvPr>
          <p:cNvGrpSpPr/>
          <p:nvPr/>
        </p:nvGrpSpPr>
        <p:grpSpPr>
          <a:xfrm>
            <a:off x="3855567" y="2285340"/>
            <a:ext cx="1967749" cy="2030782"/>
            <a:chOff x="1533215" y="3256603"/>
            <a:chExt cx="1313827" cy="179070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F7D6B42-105F-44E3-9207-8D42AF70D3D4}"/>
                </a:ext>
              </a:extLst>
            </p:cNvPr>
            <p:cNvGrpSpPr/>
            <p:nvPr/>
          </p:nvGrpSpPr>
          <p:grpSpPr>
            <a:xfrm>
              <a:off x="1533215" y="3256603"/>
              <a:ext cx="1313827" cy="1790700"/>
              <a:chOff x="1621460" y="2933700"/>
              <a:chExt cx="1313827" cy="1790700"/>
            </a:xfrm>
          </p:grpSpPr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id="{BA7F6A75-3B3C-4818-8829-5E169BBAEFFD}"/>
                  </a:ext>
                </a:extLst>
              </p:cNvPr>
              <p:cNvSpPr/>
              <p:nvPr/>
            </p:nvSpPr>
            <p:spPr>
              <a:xfrm>
                <a:off x="1621460" y="2933700"/>
                <a:ext cx="1313822" cy="428577"/>
              </a:xfrm>
              <a:custGeom>
                <a:avLst/>
                <a:gdLst>
                  <a:gd name="connsiteX0" fmla="*/ 0 w 500729"/>
                  <a:gd name="connsiteY0" fmla="*/ 0 h 43181"/>
                  <a:gd name="connsiteX1" fmla="*/ 500729 w 500729"/>
                  <a:gd name="connsiteY1" fmla="*/ 0 h 43181"/>
                  <a:gd name="connsiteX2" fmla="*/ 500729 w 500729"/>
                  <a:gd name="connsiteY2" fmla="*/ 43181 h 43181"/>
                  <a:gd name="connsiteX3" fmla="*/ 0 w 500729"/>
                  <a:gd name="connsiteY3" fmla="*/ 43181 h 43181"/>
                  <a:gd name="connsiteX4" fmla="*/ 0 w 500729"/>
                  <a:gd name="connsiteY4" fmla="*/ 0 h 43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0729" h="43181">
                    <a:moveTo>
                      <a:pt x="0" y="0"/>
                    </a:moveTo>
                    <a:lnTo>
                      <a:pt x="500729" y="0"/>
                    </a:lnTo>
                    <a:lnTo>
                      <a:pt x="500729" y="43181"/>
                    </a:lnTo>
                    <a:lnTo>
                      <a:pt x="0" y="431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Freeform 6">
                <a:extLst>
                  <a:ext uri="{FF2B5EF4-FFF2-40B4-BE49-F238E27FC236}">
                    <a16:creationId xmlns:a16="http://schemas.microsoft.com/office/drawing/2014/main" id="{5923837D-136A-404F-A1D6-F32991A26D3D}"/>
                  </a:ext>
                </a:extLst>
              </p:cNvPr>
              <p:cNvSpPr/>
              <p:nvPr/>
            </p:nvSpPr>
            <p:spPr>
              <a:xfrm>
                <a:off x="1621460" y="3362277"/>
                <a:ext cx="1313827" cy="1362123"/>
              </a:xfrm>
              <a:custGeom>
                <a:avLst/>
                <a:gdLst>
                  <a:gd name="connsiteX0" fmla="*/ 0 w 500731"/>
                  <a:gd name="connsiteY0" fmla="*/ 0 h 439266"/>
                  <a:gd name="connsiteX1" fmla="*/ 500729 w 500731"/>
                  <a:gd name="connsiteY1" fmla="*/ 0 h 439266"/>
                  <a:gd name="connsiteX2" fmla="*/ 500731 w 500731"/>
                  <a:gd name="connsiteY2" fmla="*/ 316344 h 439266"/>
                  <a:gd name="connsiteX3" fmla="*/ 249806 w 500731"/>
                  <a:gd name="connsiteY3" fmla="*/ 439266 h 439266"/>
                  <a:gd name="connsiteX4" fmla="*/ 2 w 500731"/>
                  <a:gd name="connsiteY4" fmla="*/ 316344 h 439266"/>
                  <a:gd name="connsiteX5" fmla="*/ 0 w 500731"/>
                  <a:gd name="connsiteY5" fmla="*/ 0 h 439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0731" h="439266">
                    <a:moveTo>
                      <a:pt x="0" y="0"/>
                    </a:moveTo>
                    <a:lnTo>
                      <a:pt x="500729" y="0"/>
                    </a:lnTo>
                    <a:lnTo>
                      <a:pt x="500731" y="316344"/>
                    </a:lnTo>
                    <a:lnTo>
                      <a:pt x="249806" y="439266"/>
                    </a:lnTo>
                    <a:lnTo>
                      <a:pt x="2" y="3163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BF4CA8-16C6-41A9-AFE6-D15552E91965}"/>
                </a:ext>
              </a:extLst>
            </p:cNvPr>
            <p:cNvSpPr txBox="1"/>
            <p:nvPr/>
          </p:nvSpPr>
          <p:spPr>
            <a:xfrm>
              <a:off x="1858787" y="3302246"/>
              <a:ext cx="608519" cy="389777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spAutoFit/>
            </a:bodyPr>
            <a:lstStyle/>
            <a:p>
              <a:pPr algn="ctr" rtl="1"/>
              <a:r>
                <a:rPr lang="ar-BH" sz="2400" b="1" dirty="0">
                  <a:latin typeface="A Jannat LT" panose="01000000000000000000" pitchFamily="2" charset="-78"/>
                </a:rPr>
                <a:t>المحرق</a:t>
              </a:r>
              <a:endParaRPr lang="id-ID" sz="2400" b="1" dirty="0">
                <a:latin typeface="A Jannat LT" panose="01000000000000000000" pitchFamily="2" charset="-78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8B0C00E-6CF9-4956-9632-95DF7155DB84}"/>
              </a:ext>
            </a:extLst>
          </p:cNvPr>
          <p:cNvGrpSpPr/>
          <p:nvPr/>
        </p:nvGrpSpPr>
        <p:grpSpPr>
          <a:xfrm>
            <a:off x="6361084" y="2285340"/>
            <a:ext cx="1967749" cy="2030782"/>
            <a:chOff x="6670365" y="3256603"/>
            <a:chExt cx="1313827" cy="17907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D523BF9-C449-4BF4-A9BA-9E5A8EEFE889}"/>
                </a:ext>
              </a:extLst>
            </p:cNvPr>
            <p:cNvGrpSpPr/>
            <p:nvPr/>
          </p:nvGrpSpPr>
          <p:grpSpPr>
            <a:xfrm>
              <a:off x="6670365" y="3256603"/>
              <a:ext cx="1313827" cy="1790700"/>
              <a:chOff x="4981669" y="2933700"/>
              <a:chExt cx="1313827" cy="1790700"/>
            </a:xfrm>
          </p:grpSpPr>
          <p:sp>
            <p:nvSpPr>
              <p:cNvPr id="22" name="Freeform 11">
                <a:extLst>
                  <a:ext uri="{FF2B5EF4-FFF2-40B4-BE49-F238E27FC236}">
                    <a16:creationId xmlns:a16="http://schemas.microsoft.com/office/drawing/2014/main" id="{FA28E589-D2C8-486D-B6FD-0BF3B765795C}"/>
                  </a:ext>
                </a:extLst>
              </p:cNvPr>
              <p:cNvSpPr/>
              <p:nvPr/>
            </p:nvSpPr>
            <p:spPr>
              <a:xfrm>
                <a:off x="4981669" y="2933700"/>
                <a:ext cx="1313822" cy="428577"/>
              </a:xfrm>
              <a:custGeom>
                <a:avLst/>
                <a:gdLst>
                  <a:gd name="connsiteX0" fmla="*/ 0 w 500729"/>
                  <a:gd name="connsiteY0" fmla="*/ 0 h 43181"/>
                  <a:gd name="connsiteX1" fmla="*/ 500729 w 500729"/>
                  <a:gd name="connsiteY1" fmla="*/ 0 h 43181"/>
                  <a:gd name="connsiteX2" fmla="*/ 500729 w 500729"/>
                  <a:gd name="connsiteY2" fmla="*/ 43181 h 43181"/>
                  <a:gd name="connsiteX3" fmla="*/ 0 w 500729"/>
                  <a:gd name="connsiteY3" fmla="*/ 43181 h 43181"/>
                  <a:gd name="connsiteX4" fmla="*/ 0 w 500729"/>
                  <a:gd name="connsiteY4" fmla="*/ 0 h 43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0729" h="43181">
                    <a:moveTo>
                      <a:pt x="0" y="0"/>
                    </a:moveTo>
                    <a:lnTo>
                      <a:pt x="500729" y="0"/>
                    </a:lnTo>
                    <a:lnTo>
                      <a:pt x="500729" y="43181"/>
                    </a:lnTo>
                    <a:lnTo>
                      <a:pt x="0" y="431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Freeform 12">
                <a:extLst>
                  <a:ext uri="{FF2B5EF4-FFF2-40B4-BE49-F238E27FC236}">
                    <a16:creationId xmlns:a16="http://schemas.microsoft.com/office/drawing/2014/main" id="{B78587D2-8329-424F-A5D8-D6D100B018F6}"/>
                  </a:ext>
                </a:extLst>
              </p:cNvPr>
              <p:cNvSpPr/>
              <p:nvPr/>
            </p:nvSpPr>
            <p:spPr>
              <a:xfrm>
                <a:off x="4981669" y="3362277"/>
                <a:ext cx="1313827" cy="1362123"/>
              </a:xfrm>
              <a:custGeom>
                <a:avLst/>
                <a:gdLst>
                  <a:gd name="connsiteX0" fmla="*/ 0 w 500731"/>
                  <a:gd name="connsiteY0" fmla="*/ 0 h 439266"/>
                  <a:gd name="connsiteX1" fmla="*/ 500729 w 500731"/>
                  <a:gd name="connsiteY1" fmla="*/ 0 h 439266"/>
                  <a:gd name="connsiteX2" fmla="*/ 500731 w 500731"/>
                  <a:gd name="connsiteY2" fmla="*/ 316344 h 439266"/>
                  <a:gd name="connsiteX3" fmla="*/ 249806 w 500731"/>
                  <a:gd name="connsiteY3" fmla="*/ 439266 h 439266"/>
                  <a:gd name="connsiteX4" fmla="*/ 2 w 500731"/>
                  <a:gd name="connsiteY4" fmla="*/ 316344 h 439266"/>
                  <a:gd name="connsiteX5" fmla="*/ 0 w 500731"/>
                  <a:gd name="connsiteY5" fmla="*/ 0 h 439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0731" h="439266">
                    <a:moveTo>
                      <a:pt x="0" y="0"/>
                    </a:moveTo>
                    <a:lnTo>
                      <a:pt x="500729" y="0"/>
                    </a:lnTo>
                    <a:lnTo>
                      <a:pt x="500731" y="316344"/>
                    </a:lnTo>
                    <a:lnTo>
                      <a:pt x="249806" y="439266"/>
                    </a:lnTo>
                    <a:lnTo>
                      <a:pt x="2" y="3163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531850D-27EA-43B1-86BB-DA2D7C626736}"/>
                </a:ext>
              </a:extLst>
            </p:cNvPr>
            <p:cNvSpPr txBox="1"/>
            <p:nvPr/>
          </p:nvSpPr>
          <p:spPr>
            <a:xfrm>
              <a:off x="7003211" y="3328437"/>
              <a:ext cx="638653" cy="389777"/>
            </a:xfrm>
            <a:prstGeom prst="rect">
              <a:avLst/>
            </a:prstGeom>
            <a:noFill/>
          </p:spPr>
          <p:txBody>
            <a:bodyPr wrap="none" lIns="72000" tIns="36000" rIns="72000" bIns="36000" rtlCol="0" anchor="b">
              <a:spAutoFit/>
            </a:bodyPr>
            <a:lstStyle/>
            <a:p>
              <a:pPr algn="ctr" rtl="1"/>
              <a:r>
                <a:rPr lang="ar-BH" sz="2400" b="1" dirty="0">
                  <a:latin typeface="A Jannat LT" panose="01000000000000000000" pitchFamily="2" charset="-78"/>
                </a:rPr>
                <a:t>الشمالية</a:t>
              </a:r>
              <a:endParaRPr lang="id-ID" sz="2400" b="1" dirty="0">
                <a:latin typeface="A Jannat LT" panose="01000000000000000000" pitchFamily="2" charset="-78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92DC1E7-4B75-4996-B913-C5EC93960D11}"/>
              </a:ext>
            </a:extLst>
          </p:cNvPr>
          <p:cNvGrpSpPr/>
          <p:nvPr/>
        </p:nvGrpSpPr>
        <p:grpSpPr>
          <a:xfrm>
            <a:off x="8808761" y="2293100"/>
            <a:ext cx="1967749" cy="2030780"/>
            <a:chOff x="4101790" y="3256604"/>
            <a:chExt cx="1313827" cy="179069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81A0815-28CB-40EE-8512-78B52559DD88}"/>
                </a:ext>
              </a:extLst>
            </p:cNvPr>
            <p:cNvGrpSpPr/>
            <p:nvPr/>
          </p:nvGrpSpPr>
          <p:grpSpPr>
            <a:xfrm>
              <a:off x="4101790" y="3256604"/>
              <a:ext cx="1313827" cy="1790699"/>
              <a:chOff x="3301563" y="2933701"/>
              <a:chExt cx="1313827" cy="1790699"/>
            </a:xfrm>
          </p:grpSpPr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E2ADFE6D-7164-40B8-83FB-21ADEA79068A}"/>
                  </a:ext>
                </a:extLst>
              </p:cNvPr>
              <p:cNvSpPr/>
              <p:nvPr/>
            </p:nvSpPr>
            <p:spPr>
              <a:xfrm>
                <a:off x="3301564" y="2933701"/>
                <a:ext cx="1313822" cy="428577"/>
              </a:xfrm>
              <a:custGeom>
                <a:avLst/>
                <a:gdLst>
                  <a:gd name="connsiteX0" fmla="*/ 0 w 500729"/>
                  <a:gd name="connsiteY0" fmla="*/ 0 h 43181"/>
                  <a:gd name="connsiteX1" fmla="*/ 500729 w 500729"/>
                  <a:gd name="connsiteY1" fmla="*/ 0 h 43181"/>
                  <a:gd name="connsiteX2" fmla="*/ 500729 w 500729"/>
                  <a:gd name="connsiteY2" fmla="*/ 43181 h 43181"/>
                  <a:gd name="connsiteX3" fmla="*/ 0 w 500729"/>
                  <a:gd name="connsiteY3" fmla="*/ 43181 h 43181"/>
                  <a:gd name="connsiteX4" fmla="*/ 0 w 500729"/>
                  <a:gd name="connsiteY4" fmla="*/ 0 h 43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0729" h="43181">
                    <a:moveTo>
                      <a:pt x="0" y="0"/>
                    </a:moveTo>
                    <a:lnTo>
                      <a:pt x="500729" y="0"/>
                    </a:lnTo>
                    <a:lnTo>
                      <a:pt x="500729" y="43181"/>
                    </a:lnTo>
                    <a:lnTo>
                      <a:pt x="0" y="431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cs typeface="+mj-cs"/>
                </a:endParaRPr>
              </a:p>
            </p:txBody>
          </p:sp>
          <p:sp>
            <p:nvSpPr>
              <p:cNvPr id="28" name="Freeform 9">
                <a:extLst>
                  <a:ext uri="{FF2B5EF4-FFF2-40B4-BE49-F238E27FC236}">
                    <a16:creationId xmlns:a16="http://schemas.microsoft.com/office/drawing/2014/main" id="{958A5763-5FA4-4721-B810-AB84A84B7AE3}"/>
                  </a:ext>
                </a:extLst>
              </p:cNvPr>
              <p:cNvSpPr/>
              <p:nvPr/>
            </p:nvSpPr>
            <p:spPr>
              <a:xfrm>
                <a:off x="3301563" y="3362277"/>
                <a:ext cx="1313827" cy="1362123"/>
              </a:xfrm>
              <a:custGeom>
                <a:avLst/>
                <a:gdLst>
                  <a:gd name="connsiteX0" fmla="*/ 0 w 500731"/>
                  <a:gd name="connsiteY0" fmla="*/ 0 h 439266"/>
                  <a:gd name="connsiteX1" fmla="*/ 500729 w 500731"/>
                  <a:gd name="connsiteY1" fmla="*/ 0 h 439266"/>
                  <a:gd name="connsiteX2" fmla="*/ 500731 w 500731"/>
                  <a:gd name="connsiteY2" fmla="*/ 316344 h 439266"/>
                  <a:gd name="connsiteX3" fmla="*/ 249806 w 500731"/>
                  <a:gd name="connsiteY3" fmla="*/ 439266 h 439266"/>
                  <a:gd name="connsiteX4" fmla="*/ 2 w 500731"/>
                  <a:gd name="connsiteY4" fmla="*/ 316344 h 439266"/>
                  <a:gd name="connsiteX5" fmla="*/ 0 w 500731"/>
                  <a:gd name="connsiteY5" fmla="*/ 0 h 439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0731" h="439266">
                    <a:moveTo>
                      <a:pt x="0" y="0"/>
                    </a:moveTo>
                    <a:lnTo>
                      <a:pt x="500729" y="0"/>
                    </a:lnTo>
                    <a:lnTo>
                      <a:pt x="500731" y="316344"/>
                    </a:lnTo>
                    <a:lnTo>
                      <a:pt x="249806" y="439266"/>
                    </a:lnTo>
                    <a:lnTo>
                      <a:pt x="2" y="3163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cs typeface="+mj-cs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866672-3467-45C0-AF6F-567D8BF574E2}"/>
                </a:ext>
              </a:extLst>
            </p:cNvPr>
            <p:cNvSpPr txBox="1"/>
            <p:nvPr/>
          </p:nvSpPr>
          <p:spPr>
            <a:xfrm>
              <a:off x="4436699" y="3328730"/>
              <a:ext cx="644005" cy="389777"/>
            </a:xfrm>
            <a:prstGeom prst="rect">
              <a:avLst/>
            </a:prstGeom>
            <a:noFill/>
          </p:spPr>
          <p:txBody>
            <a:bodyPr wrap="none" lIns="72000" tIns="36000" rIns="72000" bIns="36000" rtlCol="0" anchor="b">
              <a:spAutoFit/>
            </a:bodyPr>
            <a:lstStyle/>
            <a:p>
              <a:pPr algn="ctr" rtl="1"/>
              <a:r>
                <a:rPr lang="ar-BH" sz="2400" b="1" dirty="0">
                  <a:latin typeface="A Jannat LT" panose="01000000000000000000" pitchFamily="2" charset="-78"/>
                </a:rPr>
                <a:t>الجنوبية</a:t>
              </a:r>
              <a:endParaRPr lang="id-ID" sz="2400" b="1" dirty="0">
                <a:latin typeface="A Jannat LT" panose="01000000000000000000" pitchFamily="2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EF0EDFC-BF62-4592-A86D-CFBEDFCCC82F}"/>
              </a:ext>
            </a:extLst>
          </p:cNvPr>
          <p:cNvGrpSpPr/>
          <p:nvPr/>
        </p:nvGrpSpPr>
        <p:grpSpPr>
          <a:xfrm>
            <a:off x="1387980" y="2285340"/>
            <a:ext cx="1967749" cy="2030782"/>
            <a:chOff x="9238940" y="3256603"/>
            <a:chExt cx="1313827" cy="17907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F8821B3-A7A0-4FA3-A8DD-60FA0259952A}"/>
                </a:ext>
              </a:extLst>
            </p:cNvPr>
            <p:cNvGrpSpPr/>
            <p:nvPr/>
          </p:nvGrpSpPr>
          <p:grpSpPr>
            <a:xfrm>
              <a:off x="9238940" y="3256603"/>
              <a:ext cx="1313827" cy="1790700"/>
              <a:chOff x="6661772" y="2933700"/>
              <a:chExt cx="1313827" cy="179070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61F6DBAD-CF96-41FE-AB2A-AC6F3DC38FA0}"/>
                  </a:ext>
                </a:extLst>
              </p:cNvPr>
              <p:cNvSpPr/>
              <p:nvPr/>
            </p:nvSpPr>
            <p:spPr>
              <a:xfrm>
                <a:off x="6661772" y="2933700"/>
                <a:ext cx="1313822" cy="428577"/>
              </a:xfrm>
              <a:custGeom>
                <a:avLst/>
                <a:gdLst>
                  <a:gd name="connsiteX0" fmla="*/ 0 w 500729"/>
                  <a:gd name="connsiteY0" fmla="*/ 0 h 43181"/>
                  <a:gd name="connsiteX1" fmla="*/ 500729 w 500729"/>
                  <a:gd name="connsiteY1" fmla="*/ 0 h 43181"/>
                  <a:gd name="connsiteX2" fmla="*/ 500729 w 500729"/>
                  <a:gd name="connsiteY2" fmla="*/ 43181 h 43181"/>
                  <a:gd name="connsiteX3" fmla="*/ 0 w 500729"/>
                  <a:gd name="connsiteY3" fmla="*/ 43181 h 43181"/>
                  <a:gd name="connsiteX4" fmla="*/ 0 w 500729"/>
                  <a:gd name="connsiteY4" fmla="*/ 0 h 43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0729" h="43181">
                    <a:moveTo>
                      <a:pt x="0" y="0"/>
                    </a:moveTo>
                    <a:lnTo>
                      <a:pt x="500729" y="0"/>
                    </a:lnTo>
                    <a:lnTo>
                      <a:pt x="500729" y="43181"/>
                    </a:lnTo>
                    <a:lnTo>
                      <a:pt x="0" y="431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F56BBD92-EAE8-49A4-AB0F-946B9225EBC2}"/>
                  </a:ext>
                </a:extLst>
              </p:cNvPr>
              <p:cNvSpPr/>
              <p:nvPr/>
            </p:nvSpPr>
            <p:spPr>
              <a:xfrm>
                <a:off x="6661772" y="3362277"/>
                <a:ext cx="1313827" cy="1362123"/>
              </a:xfrm>
              <a:custGeom>
                <a:avLst/>
                <a:gdLst>
                  <a:gd name="connsiteX0" fmla="*/ 0 w 500731"/>
                  <a:gd name="connsiteY0" fmla="*/ 0 h 439266"/>
                  <a:gd name="connsiteX1" fmla="*/ 500729 w 500731"/>
                  <a:gd name="connsiteY1" fmla="*/ 0 h 439266"/>
                  <a:gd name="connsiteX2" fmla="*/ 500731 w 500731"/>
                  <a:gd name="connsiteY2" fmla="*/ 316344 h 439266"/>
                  <a:gd name="connsiteX3" fmla="*/ 249806 w 500731"/>
                  <a:gd name="connsiteY3" fmla="*/ 439266 h 439266"/>
                  <a:gd name="connsiteX4" fmla="*/ 2 w 500731"/>
                  <a:gd name="connsiteY4" fmla="*/ 316344 h 439266"/>
                  <a:gd name="connsiteX5" fmla="*/ 0 w 500731"/>
                  <a:gd name="connsiteY5" fmla="*/ 0 h 439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0731" h="439266">
                    <a:moveTo>
                      <a:pt x="0" y="0"/>
                    </a:moveTo>
                    <a:lnTo>
                      <a:pt x="500729" y="0"/>
                    </a:lnTo>
                    <a:lnTo>
                      <a:pt x="500731" y="316344"/>
                    </a:lnTo>
                    <a:lnTo>
                      <a:pt x="249806" y="439266"/>
                    </a:lnTo>
                    <a:lnTo>
                      <a:pt x="2" y="3163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49388AE-35E1-4284-B28B-0AFF50B96A0D}"/>
                </a:ext>
              </a:extLst>
            </p:cNvPr>
            <p:cNvSpPr txBox="1"/>
            <p:nvPr/>
          </p:nvSpPr>
          <p:spPr>
            <a:xfrm>
              <a:off x="9574919" y="3315508"/>
              <a:ext cx="641864" cy="389777"/>
            </a:xfrm>
            <a:prstGeom prst="rect">
              <a:avLst/>
            </a:prstGeom>
            <a:noFill/>
          </p:spPr>
          <p:txBody>
            <a:bodyPr wrap="none" lIns="72000" tIns="36000" rIns="72000" bIns="36000" rtlCol="0" anchor="b">
              <a:spAutoFit/>
            </a:bodyPr>
            <a:lstStyle/>
            <a:p>
              <a:pPr algn="ctr" rtl="1"/>
              <a:r>
                <a:rPr lang="ar-BH" sz="2400" b="1" dirty="0">
                  <a:latin typeface="A Jannat LT" panose="01000000000000000000" pitchFamily="2" charset="-78"/>
                </a:rPr>
                <a:t>العاصمة</a:t>
              </a:r>
              <a:endParaRPr lang="id-ID" sz="2400" b="1" dirty="0">
                <a:latin typeface="A Jannat LT" panose="01000000000000000000" pitchFamily="2" charset="-78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49388AE-35E1-4284-B28B-0AFF50B96A0D}"/>
              </a:ext>
            </a:extLst>
          </p:cNvPr>
          <p:cNvSpPr txBox="1"/>
          <p:nvPr/>
        </p:nvSpPr>
        <p:spPr>
          <a:xfrm>
            <a:off x="1352203" y="2889268"/>
            <a:ext cx="2074909" cy="1550031"/>
          </a:xfrm>
          <a:prstGeom prst="rect">
            <a:avLst/>
          </a:prstGeom>
          <a:noFill/>
        </p:spPr>
        <p:txBody>
          <a:bodyPr wrap="square" lIns="72000" tIns="36000" rIns="72000" bIns="36000" rtlCol="0" anchor="b">
            <a:spAutoFit/>
          </a:bodyPr>
          <a:lstStyle/>
          <a:p>
            <a:pPr algn="ctr" rtl="1"/>
            <a:r>
              <a:rPr lang="ar-BH" sz="2400" b="1" dirty="0">
                <a:latin typeface="A Jannat LT" panose="01000000000000000000" pitchFamily="2" charset="-78"/>
              </a:rPr>
              <a:t>أصغر محافظات المملكة من حيث المساحة</a:t>
            </a:r>
            <a:endParaRPr lang="ar-MA" sz="2400" b="1" dirty="0">
              <a:latin typeface="A Jannat LT" panose="01000000000000000000" pitchFamily="2" charset="-78"/>
            </a:endParaRPr>
          </a:p>
          <a:p>
            <a:pPr algn="ctr"/>
            <a:endParaRPr lang="id-ID" sz="2400" b="1" dirty="0">
              <a:solidFill>
                <a:schemeClr val="bg1"/>
              </a:solidFill>
              <a:latin typeface="A Jannat LT" panose="01000000000000000000" pitchFamily="2" charset="-78"/>
              <a:cs typeface="A Jannat LT" panose="01000000000000000000" pitchFamily="2" charset="-7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49388AE-35E1-4284-B28B-0AFF50B96A0D}"/>
              </a:ext>
            </a:extLst>
          </p:cNvPr>
          <p:cNvSpPr txBox="1"/>
          <p:nvPr/>
        </p:nvSpPr>
        <p:spPr>
          <a:xfrm>
            <a:off x="6320596" y="2756418"/>
            <a:ext cx="2074909" cy="1550031"/>
          </a:xfrm>
          <a:prstGeom prst="rect">
            <a:avLst/>
          </a:prstGeom>
          <a:noFill/>
        </p:spPr>
        <p:txBody>
          <a:bodyPr wrap="square" lIns="72000" tIns="36000" rIns="72000" bIns="36000" rtlCol="0" anchor="b">
            <a:spAutoFit/>
          </a:bodyPr>
          <a:lstStyle/>
          <a:p>
            <a:pPr algn="ctr" rtl="1"/>
            <a:r>
              <a:rPr lang="ar-BH" sz="2400" b="1" dirty="0">
                <a:latin typeface="A Jannat LT" panose="01000000000000000000" pitchFamily="2" charset="-78"/>
              </a:rPr>
              <a:t>ثاني أكبر محافظة بعد الجنوبية من حيث المساحة</a:t>
            </a:r>
            <a:endParaRPr lang="ar-MA" sz="2400" b="1" dirty="0">
              <a:latin typeface="A Jannat LT" panose="01000000000000000000" pitchFamily="2" charset="-78"/>
            </a:endParaRPr>
          </a:p>
          <a:p>
            <a:pPr algn="ctr"/>
            <a:endParaRPr lang="id-ID" sz="2400" b="1" dirty="0">
              <a:solidFill>
                <a:schemeClr val="bg1"/>
              </a:solidFill>
              <a:latin typeface="A Jannat LT" panose="01000000000000000000" pitchFamily="2" charset="-78"/>
              <a:cs typeface="A Jannat LT" panose="01000000000000000000" pitchFamily="2" charset="-7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49388AE-35E1-4284-B28B-0AFF50B96A0D}"/>
              </a:ext>
            </a:extLst>
          </p:cNvPr>
          <p:cNvSpPr txBox="1"/>
          <p:nvPr/>
        </p:nvSpPr>
        <p:spPr>
          <a:xfrm>
            <a:off x="8781016" y="2854727"/>
            <a:ext cx="2074909" cy="1488475"/>
          </a:xfrm>
          <a:prstGeom prst="rect">
            <a:avLst/>
          </a:prstGeom>
          <a:noFill/>
        </p:spPr>
        <p:txBody>
          <a:bodyPr wrap="square" lIns="72000" tIns="36000" rIns="72000" bIns="36000" rtlCol="0" anchor="b">
            <a:spAutoFit/>
          </a:bodyPr>
          <a:lstStyle/>
          <a:p>
            <a:pPr algn="ctr" rtl="1"/>
            <a:r>
              <a:rPr lang="ar-BH" sz="2400" b="1" dirty="0">
                <a:latin typeface="A Jannat LT" panose="01000000000000000000" pitchFamily="2" charset="-78"/>
              </a:rPr>
              <a:t>أكبر محافظات المملكة من حيث المساحة</a:t>
            </a:r>
            <a:endParaRPr lang="ar-MA" sz="2400" b="1" dirty="0">
              <a:latin typeface="A Jannat LT" panose="01000000000000000000" pitchFamily="2" charset="-78"/>
            </a:endParaRPr>
          </a:p>
          <a:p>
            <a:pPr algn="ctr"/>
            <a:endParaRPr lang="id-ID" b="1" dirty="0">
              <a:solidFill>
                <a:schemeClr val="bg1"/>
              </a:solidFill>
              <a:latin typeface="A Jannat LT" panose="01000000000000000000" pitchFamily="2" charset="-78"/>
              <a:cs typeface="A Jannat LT" panose="01000000000000000000" pitchFamily="2" charset="-7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9388AE-35E1-4284-B28B-0AFF50B96A0D}"/>
              </a:ext>
            </a:extLst>
          </p:cNvPr>
          <p:cNvSpPr txBox="1"/>
          <p:nvPr/>
        </p:nvSpPr>
        <p:spPr>
          <a:xfrm>
            <a:off x="3819790" y="2773851"/>
            <a:ext cx="2074909" cy="1550031"/>
          </a:xfrm>
          <a:prstGeom prst="rect">
            <a:avLst/>
          </a:prstGeom>
          <a:noFill/>
        </p:spPr>
        <p:txBody>
          <a:bodyPr wrap="square" lIns="72000" tIns="36000" rIns="72000" bIns="36000" rtlCol="0" anchor="b">
            <a:spAutoFit/>
          </a:bodyPr>
          <a:lstStyle/>
          <a:p>
            <a:pPr algn="ctr" rtl="1"/>
            <a:r>
              <a:rPr lang="ar-BH" sz="2400" b="1" dirty="0">
                <a:latin typeface="A Jannat LT" panose="01000000000000000000" pitchFamily="2" charset="-78"/>
              </a:rPr>
              <a:t>ثاني أصغر محافظة بعد العاصمة من حيث المساحة</a:t>
            </a:r>
            <a:endParaRPr lang="ar-MA" sz="2400" b="1" dirty="0">
              <a:latin typeface="A Jannat LT" panose="01000000000000000000" pitchFamily="2" charset="-78"/>
            </a:endParaRPr>
          </a:p>
          <a:p>
            <a:pPr algn="ctr"/>
            <a:endParaRPr lang="id-ID" sz="2400" b="1" dirty="0">
              <a:solidFill>
                <a:schemeClr val="bg1"/>
              </a:solidFill>
              <a:latin typeface="A Jannat LT" panose="01000000000000000000" pitchFamily="2" charset="-78"/>
              <a:cs typeface="A Jannat LT" panose="01000000000000000000" pitchFamily="2" charset="-78"/>
            </a:endParaRPr>
          </a:p>
        </p:txBody>
      </p:sp>
      <p:sp>
        <p:nvSpPr>
          <p:cNvPr id="38" name="Rounded Rectangle 6">
            <a:hlinkClick r:id="rId2" action="ppaction://hlinksldjump"/>
            <a:extLst>
              <a:ext uri="{FF2B5EF4-FFF2-40B4-BE49-F238E27FC236}">
                <a16:creationId xmlns:a16="http://schemas.microsoft.com/office/drawing/2014/main" id="{932D34A2-4B2C-425A-8F1B-5B51350C5EB5}"/>
              </a:ext>
            </a:extLst>
          </p:cNvPr>
          <p:cNvSpPr/>
          <p:nvPr/>
        </p:nvSpPr>
        <p:spPr>
          <a:xfrm>
            <a:off x="119739" y="5947597"/>
            <a:ext cx="833847" cy="389717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التالي</a:t>
            </a:r>
            <a:endParaRPr lang="en-US" sz="2400" b="1" dirty="0"/>
          </a:p>
        </p:txBody>
      </p:sp>
      <p:pic>
        <p:nvPicPr>
          <p:cNvPr id="39" name="Picture 38">
            <a:hlinkClick r:id="rId3" action="ppaction://hlinksldjump"/>
            <a:extLst>
              <a:ext uri="{FF2B5EF4-FFF2-40B4-BE49-F238E27FC236}">
                <a16:creationId xmlns:a16="http://schemas.microsoft.com/office/drawing/2014/main" id="{3FD91BB6-1FEF-4ACB-B6DB-625486258A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01" y="5839094"/>
            <a:ext cx="924467" cy="623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" name="Rounded 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C3CF2272-519A-4E09-9417-DCE60BF0EB24}"/>
              </a:ext>
            </a:extLst>
          </p:cNvPr>
          <p:cNvSpPr/>
          <p:nvPr/>
        </p:nvSpPr>
        <p:spPr>
          <a:xfrm>
            <a:off x="1987725" y="5947597"/>
            <a:ext cx="899160" cy="3897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السابق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5111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4" grpId="0"/>
      <p:bldP spid="35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7785463" y="197451"/>
            <a:ext cx="4350384" cy="80458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المحور الثالث : الآثار التاريخية والمعالم السياحية في محافظات مملكة البحرين</a:t>
            </a:r>
            <a:endParaRPr lang="en-US" sz="2400" b="1" dirty="0"/>
          </a:p>
        </p:txBody>
      </p:sp>
      <p:sp>
        <p:nvSpPr>
          <p:cNvPr id="28" name="Rounded Rectangle 27">
            <a:hlinkClick r:id="rId2" action="ppaction://hlinksldjump"/>
          </p:cNvPr>
          <p:cNvSpPr/>
          <p:nvPr/>
        </p:nvSpPr>
        <p:spPr>
          <a:xfrm>
            <a:off x="80550" y="5986786"/>
            <a:ext cx="833847" cy="389717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التالي</a:t>
            </a:r>
            <a:endParaRPr lang="en-US" sz="2400" b="1" dirty="0"/>
          </a:p>
        </p:txBody>
      </p:sp>
      <p:pic>
        <p:nvPicPr>
          <p:cNvPr id="29" name="Picture 2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64" y="5882939"/>
            <a:ext cx="924467" cy="623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Rounded Rectangle 29">
            <a:hlinkClick r:id="rId5" action="ppaction://hlinksldjump"/>
          </p:cNvPr>
          <p:cNvSpPr/>
          <p:nvPr/>
        </p:nvSpPr>
        <p:spPr>
          <a:xfrm>
            <a:off x="1752592" y="5999849"/>
            <a:ext cx="912229" cy="3897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السابق</a:t>
            </a:r>
            <a:endParaRPr lang="en-US" sz="2400" b="1" dirty="0"/>
          </a:p>
        </p:txBody>
      </p:sp>
      <p:sp>
        <p:nvSpPr>
          <p:cNvPr id="1026" name="AutoShape 2" descr="نتيجة بحث الصور عن مسجد الخميس"/>
          <p:cNvSpPr>
            <a:spLocks noChangeAspect="1" noChangeArrowheads="1"/>
          </p:cNvSpPr>
          <p:nvPr/>
        </p:nvSpPr>
        <p:spPr bwMode="auto">
          <a:xfrm>
            <a:off x="-602079" y="-262029"/>
            <a:ext cx="304800" cy="27893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AutoShape 4" descr="نتيجة بحث الصور عن مسجد الخميس"/>
          <p:cNvSpPr>
            <a:spLocks noChangeAspect="1" noChangeArrowheads="1"/>
          </p:cNvSpPr>
          <p:nvPr/>
        </p:nvSpPr>
        <p:spPr bwMode="auto">
          <a:xfrm>
            <a:off x="-602079" y="-262029"/>
            <a:ext cx="304800" cy="27893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4" name="AutoShape 10" descr="نتيجة بحث الصور عن قلعة عراد"/>
          <p:cNvSpPr>
            <a:spLocks noChangeAspect="1" noChangeArrowheads="1"/>
          </p:cNvSpPr>
          <p:nvPr/>
        </p:nvSpPr>
        <p:spPr bwMode="auto">
          <a:xfrm>
            <a:off x="-602079" y="-262029"/>
            <a:ext cx="304800" cy="27893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6" name="AutoShape 12" descr="نتيجة بحث الصور عن قلعة عراد"/>
          <p:cNvSpPr>
            <a:spLocks noChangeAspect="1" noChangeArrowheads="1"/>
          </p:cNvSpPr>
          <p:nvPr/>
        </p:nvSpPr>
        <p:spPr bwMode="auto">
          <a:xfrm>
            <a:off x="-602079" y="-262029"/>
            <a:ext cx="304800" cy="27893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8" name="Picture 14" descr="نتيجة بحث الصور عن قلعة عراد"/>
          <p:cNvPicPr>
            <a:picLocks noChangeAspect="1" noChangeArrowheads="1"/>
          </p:cNvPicPr>
          <p:nvPr/>
        </p:nvPicPr>
        <p:blipFill>
          <a:blip r:embed="rId6" cstate="print"/>
          <a:srcRect l="3353" t="17894" r="6207" b="14594"/>
          <a:stretch>
            <a:fillRect/>
          </a:stretch>
        </p:blipFill>
        <p:spPr bwMode="auto">
          <a:xfrm>
            <a:off x="5825275" y="373470"/>
            <a:ext cx="1724297" cy="1115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40" name="Picture 16" descr="نتيجة بحث الصور عن محمية العرين"/>
          <p:cNvPicPr>
            <a:picLocks noChangeAspect="1" noChangeArrowheads="1"/>
          </p:cNvPicPr>
          <p:nvPr/>
        </p:nvPicPr>
        <p:blipFill>
          <a:blip r:embed="rId7"/>
          <a:srcRect l="17703" r="18547" b="33310"/>
          <a:stretch>
            <a:fillRect/>
          </a:stretch>
        </p:blipFill>
        <p:spPr bwMode="auto">
          <a:xfrm>
            <a:off x="118638" y="4837910"/>
            <a:ext cx="1706878" cy="978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46" name="Picture 22" descr="نتيجة بحث الصور عن قلعة احمد الفاتح"/>
          <p:cNvPicPr>
            <a:picLocks noChangeAspect="1" noChangeArrowheads="1"/>
          </p:cNvPicPr>
          <p:nvPr/>
        </p:nvPicPr>
        <p:blipFill>
          <a:blip r:embed="rId8" cstate="print"/>
          <a:srcRect b="24748"/>
          <a:stretch>
            <a:fillRect/>
          </a:stretch>
        </p:blipFill>
        <p:spPr bwMode="auto">
          <a:xfrm>
            <a:off x="129520" y="3429000"/>
            <a:ext cx="1687290" cy="998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Cadre 21"/>
          <p:cNvSpPr/>
          <p:nvPr/>
        </p:nvSpPr>
        <p:spPr>
          <a:xfrm>
            <a:off x="101220" y="4493185"/>
            <a:ext cx="1724297" cy="32276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>
                <a:solidFill>
                  <a:schemeClr val="tx1"/>
                </a:solidFill>
              </a:rPr>
              <a:t>محمية العرين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3" name="Cadre 22"/>
          <p:cNvSpPr/>
          <p:nvPr/>
        </p:nvSpPr>
        <p:spPr>
          <a:xfrm>
            <a:off x="129520" y="69431"/>
            <a:ext cx="1724297" cy="32276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>
                <a:solidFill>
                  <a:schemeClr val="tx1"/>
                </a:solidFill>
              </a:rPr>
              <a:t>مسجد الخميس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" name="Cadre 23"/>
          <p:cNvSpPr/>
          <p:nvPr/>
        </p:nvSpPr>
        <p:spPr>
          <a:xfrm>
            <a:off x="101220" y="3115488"/>
            <a:ext cx="1724297" cy="32276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1200" b="1" dirty="0">
                <a:solidFill>
                  <a:schemeClr val="tx1"/>
                </a:solidFill>
              </a:rPr>
              <a:t>قلعة سلمان بن أحمد الفاتح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25" name="Cadre 24"/>
          <p:cNvSpPr/>
          <p:nvPr/>
        </p:nvSpPr>
        <p:spPr>
          <a:xfrm>
            <a:off x="9863886" y="2689549"/>
            <a:ext cx="1724297" cy="32276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>
                <a:solidFill>
                  <a:schemeClr val="tx1"/>
                </a:solidFill>
              </a:rPr>
              <a:t>باب البحرين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7" name="Cadre 26"/>
          <p:cNvSpPr/>
          <p:nvPr/>
        </p:nvSpPr>
        <p:spPr>
          <a:xfrm>
            <a:off x="102509" y="1560406"/>
            <a:ext cx="1724297" cy="32276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>
                <a:solidFill>
                  <a:schemeClr val="tx1"/>
                </a:solidFill>
              </a:rPr>
              <a:t>تلال المدافن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1" name="Cadre 30"/>
          <p:cNvSpPr/>
          <p:nvPr/>
        </p:nvSpPr>
        <p:spPr>
          <a:xfrm>
            <a:off x="5825275" y="43102"/>
            <a:ext cx="1724297" cy="32276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>
                <a:solidFill>
                  <a:schemeClr val="tx1"/>
                </a:solidFill>
              </a:rPr>
              <a:t>قلعة </a:t>
            </a:r>
            <a:r>
              <a:rPr lang="ar-BH" dirty="0" err="1">
                <a:solidFill>
                  <a:schemeClr val="tx1"/>
                </a:solidFill>
              </a:rPr>
              <a:t>عراد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5" name="Cadre 34"/>
          <p:cNvSpPr/>
          <p:nvPr/>
        </p:nvSpPr>
        <p:spPr>
          <a:xfrm>
            <a:off x="3608601" y="39436"/>
            <a:ext cx="1772200" cy="32276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>
                <a:solidFill>
                  <a:schemeClr val="tx1"/>
                </a:solidFill>
              </a:rPr>
              <a:t>بيت سيادي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126" name="AutoShape 6" descr="data:image/jpeg;base64,/9j/4AAQSkZJRgABAQAAAQABAAD/4QAqRXhpZgAASUkqAAgAAAABADEBAgAHAAAAGgAAAAAAAABHb29nbGUAAP/bAIQAAwICCAgICAgICwgICAgICAgICAgICAgICAgICAgICAgICAgICAgICAgICAgICggICAgJCQoICA0NCggNCAgJCAEDBAQGBQYKBgYKDQ0KDg0NDQ0NDQ0NDQ8NDg0ODg0NDQ0NDQ0NDQ0NDQ0NDQ0NDQ0NDQ0NDQ0NDQ0NDQ0NDQ0N/8AAEQgAoADVAwERAAIRAQMRAf/EABwAAAEEAwEAAAAAAAAAAAAAAAIBAwQFAAYHCP/EAEMQAAIBAwIDBAcFBQcEAgMAAAECAwAEERIhBRMxBiJBUQcIFGFxgZEjMqGxwUJS0eHwFSRigpKi8TNyssKT0xYlRP/EABsBAAMAAwEBAAAAAAAAAAAAAAABAgMEBQYH/8QAOBEAAgIABAIIBAQFBQEAAAAAAAECEQMEEiExQQUTUWFxkaGxIoHB8AYy0eEUQmKC8RUjM1OSFv/aAAwDAQACEQMRAD8A8oBK9qefM00AKsdFCsRoaBjLQUCsaMdMkAx06AULRQBaKkBDHQAgjoAzRToBdFABLHQKwuVSHYoioAXl0CsXRQMwx0AII6dAEEqgCCUAOLFU0AQhpDM5NA7M5NAzOXQKx3l06EJy6AMCUUIILRQDUiU6AZ0UwEMNAA8qgLM00BYhWgmweXRRNiiOgQemnQGBaQBaaAF00AKFoAIpQNMQJQXYvLoJsURU6HYaxUUOx5Y6KGGI6VALyqVAJyaKAExUqAd5VUAHLoAXRQBmmgAHSrSJbA5VVRLZmigQLQ0ANGGgADFQBgjpUBmiigF5dMBRHQAXLpNAKI6KAIJRQBiOigCENMA1hooA1goAMQ0AGIqACWKlRVhmGlQ9QnLo0jsFoKNImxwJTSDUNtHRQahDDS0hqBMVNIlsExUxF12V7B3N80iWwQmNC7NJLHCg8FXVIygu7bKoyTgnYKxHOz2ewspDViPd7JU3b/TtNvL5aePKoLhx+/YpXgIJU9QSD0O4ODuMg7+IJHlmt+ElOKlF2mrT7UzWlFxdPiJyaoiwDDQIbaGgdgcugYhSgViiOgLFEdArDEdAWKI6AsIR0CHBDQMNYaB2OLFQFjixUBYYioCwhDQFhLDQFhcqgZnKoAQw0AYsdAGcqgDDFQA21vQADRYFAHpnhPZfiNhYDlWtrA0kEXPR7Lml48SmUXUv9oLcFo1VZHYwiMNOqxwSct1Hx/PZmWZx5Oc9SUnp32S5adq7Pqe+y+EsHCSjGm0r4evP/J5etLkPqxG0ODnlsxfSH7wCuQpZRuoyqsukgqNNfQ+hsZ4mBof8u19v+P0PKdJYahiak/zb+A+Yq79HJA00qAB4qAGGioAHRSAwJTAUJRQBrHSANY6AHBHQA6sNMBxYadAOrDTAMRUAFyqAFEdABCGgA+VSoZnLoAFo6KCwVjqSguVQBnKoAQxUCGphgE+W/wDOir2Cz0T6QvV8tE4VFdCS4iv5EgJmWUafaLnS8oI057uXQ4dXJBLMzZNfEtOnHlCO8U2lfYuB9Hc7w02t6XqjzXYwTgMJ2EkmthrHVlXuqzebEDr1xp1EnJP1TobBnh5f4+b1LwZ4rpHFjPF+Hkqfih0x13DlWNmOgLQhjoHaG2ioCxvl0AEI6BWhRFQOxwQUAEsNAWh1YaBWOrFQKx1YqA1Dgip0GocENFMWoIQUD1C8inRVhCCnSGOC3qWIX2ekADW9AxpY6SKFMVKiTOXToACtFCHLHhhmkjhHWWSOIfGR1Qfi1Y8SfVwc+xN+SsuEdUlHtaXnservWWuFWz4ZDjuyXizaTj/+S1muRt/hkVD8cV8TwLk2+73dH0bF2pfex5HeOvt+DDRhxj2JL0Pm2LLVNvvfuNmOs9GIEx0qAQx0qAEw06AAwUUAogpgGsNKgHBFSoAlhp0A4sNFAOLDToB1IKBWPJb0BY6lvQFjot6VDCFtTAIW9KgF9noodmcimIFreoHZGENSZDDFQAnJoAE29MDZvRVwfm8Ts18phJnwHJDSgk+A1Ioz5kVx+lsXq8niv+lrz2+pv5CGvMQXffludp9bC9/vNlFjaO0vpvdqkaC2UA9MhXfbrivlvR8Nc1HtlFep7TMy0xb7Itnm0wV9uPm4BgoFYBgoCwDBQFiCCgViPHjc+FMV0XnarsVNZSiGfl8wxRzYjbWAkoJUE4HeGCDjK56MwwToZPOYebg54fBScfL9mbeZy08vJRnxaT8yoFvW8ag4LagBxbWgB0WtAxxbWnQh1LaigH1tadAOra0UAYtqKAcFvRQxfZ6KAX2eigC9mooBtrepodkUW1Qi2wDa0mCZns1IW5ns1A0df9WP0fNc3ktwxdbe1jXmFHZOZIZElihbSRqjzDzJFOVOhAQdeR478TY8Y5eOE/zOVruS4v1r5no+hsNvFc+SVfN8vr8kL6wV617cPLFLIIbUNCICe4+HHMm05ADZBwQuSgGTtivK9E4aWYw7dXJft58Dt52f+zPa9mcZNvX2A+e2CbagQJtqABNtQBYdnuyFzeSiG1iknlIzojXOB01M2youdi7sqjPWsGNmMPAjrxJJLtf07fkZcPCniPTBNvuOvdnvVL4wksEs0cCokkbyRc6CWXSrqWUI2bdmwGXDS8snqcV5fNdO5acJww3K3GSTSa35b8V40d3L9F40ZRlNR/Mm099ufc/M170+RTC9jSeO+jcQF1N08MqNGzhRy3juLlgyskgMZZQoOcHUGOn+GdV4ip1t4X4drXsbXTjjUN99/I5wLave0eR1Bra0UGoeS0ooNQ4tpTJseW0oHqHVtKB6hwW1VQtQ6ttVUKwxbVLQWH7LUloIWtAxfZaAMNtSsBp4KLAiLBWJMyMXkUmCVi+zUi65CNb0hnpb1b19m4ZNO50xvLdTucbNHbx28Q8ydLmXp4gjfpXzL8Sz15mMFyivNtv2o9l0PHTgOT5yfpSODzX0kp4gWYFIpYIUUKB32t+bOzNnLbyw4HhvWv0fDVmcKP8AUn5P9jNm5Vgzfc/VGv8AstfVrPBC+z0WAxJAKdk0dL9BHohTik8qyiXlRxcwFSyI51hSusJg7HOBJGdup3x53prpKWUw11bWpune7W3Gr900dzovJQzEm8VPSltWybvtr2O5cD7KcT4bNeWvDre0FjrgbVcDlO7ciF20To00spVi4JlSRFbZSu+PnmYzssw1LGk2+X+Fsj2OHlYYcXHCjS9/qzqE3a9pCFARGwA0aLJPLn/KujJ33bGfxrQclE3Fho8zemr0gpLd3PDbwKFUo1s1xELWaJ2hjOuGXLQspYnVG7KzjK+G3YyGfllZLEj81yaOdm8nDMxcH8n2MndmfVJ5gVprhirhSBDGFxqAOCzGU7Z3+z/Pb0WL+Kf+rD/9O/RV7nGw/wAPRX/JiP8AtVe9+xw694equyrnusVIOCVKnBBxg/6kjbH7IyK9X0bnnm8LW1TTp14Xsecz+UWWxNMXaatX40AlrXWOYOra1SSFY6trT2GGLcVOwwhGP68f509QyU1gygFlYBhlSVIDA9CCRgj3jbY+VQsWMnSafzRbw5Ldo3rsT6Cby/RJlMcEJOVeXUTKuCMoiDJXfIdioOBjWNx5rpHp3Ayk1h7yknuly7m+F93mdnJ9FYuYjr2Ua2b5+C7O/wAgu2voOvbFTKwSeFRlpISx0L+9IjKrKvmy61UdStVkunctmpKCuMnwUufg+H3sGZ6KxsvHXs482uXijRhEK7+o5FBez07CgWgpNhQxJBU6h0MJb1hUjOF7NT1AZ7NRqCgZbap1Aek+JWQt+AxRDulrOyH+e7nNzMPmIznavkuexOszmJL+pr/zsj3uVjoy8I9y9dzz/wBnbUG0upevOv71hnyR4LUfQ2x8fOt/ozfN4a++DZrZ7bLz++aR0T1dewUF7dTi4RZEiiRgGGVDM+MkEFTsDswIr0XT+bxcDDh1cmm2+HYkcfojAw8SctcU6XPxKK27BCW46Bo2m+4uNRRpOigcrTgbD7SvJx6YzWCtpt+O/vZ6F9H5fFfxQXy29qPQnCPQrZ2u621vGVB+0u5Q77BmyFHNbOlWbaVNlc9F7ulj9L5rG2lN+C2XkqNnCyWXwvyQXjVvzdm08Mt7mNjoe3C7AaItYKlhgjSZXGVC5V228CNiNTZ7yN1tdprnpNuby3Fm0cs2qW5SN/s42DRgMSpQv0Ytu3L1jbcYFUtNXRGpWkjTPSZ2wu+F8RUwMdLWsZkSWEtC5M0xJYwNI69AM9zAGARls5oKMo7oxzlUjVPYpOO3zSAQoDHrmQ4nj7jQRkqy4eNjGjKFdgA0hLa9CoVNJRqy4Lez0Fx3j01nZyzIkWi0gLhNZZdMSZ0ZiB04wB3hsNyRWvDDV02ZJtcTyVa8Aa8mLLFMUlbXrRS2hXJY6ZVDQyIqgkEFmOk4VMMa9Nk+ksXJJqFOL3p/dp+nccTM9HYeadyu+1fpwfv3nS+LernbRwvypZJbk6BEHdUiOZIw5LCIBdMbFty52PdYggbq/EuYlJfBFR58b9zX/wDn8BRfxSb8UvoU/CfVjvXALuiA4PcjllxkA9cIu2cdT0O/TPYxPxLgx/JCT8Wl+py4fh/Ef55xXgm/0Np4Z6rkYI50kjHI2Dwxqd0JB3eQZHMXuqTupGMGuVi/ifFf/HCK8bf6dx0IdAYC/POT8KX6m18M9W2yTAMeo4wWbnyZJQKWw4jTdgXAH3SSBsBXLxOn85PhOvBJfv3ceBvw6LycP5L8W39a9DceG+iiCM9yJI2znKJDGuBIJR057YDjIwBj3VycXOY2J+eUn4tvu7ew6EIYWH+SEV4Jfoc29Lfon9ovbWJNMeYC2SzNzEWdjMqkqmlk5isAMD7Vj4MR2ei+lnk8PEUld8O51Vv0vwOVn8is3OMrSa43zXGvHsOo2FvPGoREjXACjvFlAC9MRhiMHAwuTgeGQB5udSbk2dtKMVRIksZ5MhigB6hI85BPT7Zl6jYjHiem1Cpdom0aU/oBsNSYiBIyPIE9zeQB8Adw4xrHefYZBrs/6znFtrfpy+/ujmf6flXv1a837Hl264eY3kjb70bvGwPUMjFSD78ivp+Fja4qa5pPzVnhMTD0ycexteQy0FXqZGkiyxVLlY9ICQ1iUzPQXIp6ydIXJpahaQJbNm7q/ebCr8TsPxqXOlbKULdHo303yBLeOJentaIo2H2drahcfAPKw+VfIVLVJyfO35s+hUkkjzz2GUycNsUTvNOnNAH7T3d1Ncrj3sJk+vurvdEySzbk+EYtv5Kjl9IxbwNK4tpL5uztXqvzqh4wdw0BihfOBh4RdFwN8kA6d8AHbGarp3O4eY6tYb2Wp+emjH0ZlZ4Oty50vK79x30WcEWY80C4keB0OiJEZSR3gXZ3jABIIIDZwDtvXk5zTdM9FBUrOlz202pQyQxtKSE9ouhmRiHYqsccepm0u50CQ7Z8g1RqS4Io2LtN26teG28cl7NHboDFHqOshpMDIRQHlZVALEnOhBlj4na5GGrZQ+la8DHhuCGVrsEFSGBUhcEEZBBDZBBORVfysVfEcx9ZHjkcN4JpWCRpaRFmOTjM0qgYAJJJIUADJJA8ayYUqgRKLctjYvQjYJMHuI8a9MRjmRV1GKRXYqGdhhX7jfdJ7o3Uag2DFnujYhUUdbTsz4yOzAbsXlZ1AXfJVlGnqWJDr5knFNYnYNyItxxvh0Vq1609sbJFz7RG6zRYB0AI4ecSNq7gSMMS3dAztSeLtqvbtI+K65lfxn0s8MtbFOJcwzWszaYGtQC8znOURE5I1rok1iUoY9DBtJGmk5CSb2K7tR6brWHh0XEbaGW99ocxwW6qUlMiCRpVm1JI0PIEUvNJRyCuwYHVTlapJEpXzG29M803CDfWNq5ujIbdbOXGIp1GqRpHQhZIEjUyq6FeaCg+zLHSsS4qxxSbpi+gz0oXfEoJTeRRRTQOqmS3bNvMGDHKB3d0eMqVkQuwzpIO+BkprZ8SG1yOlO1IRqnbu3YPZTrs0FxnVncBxhx7w0QdGzsAxbqoBd0mNK2cx9af0p8StILa04UUS+v3m/vcqgx2VrAI+dNpKurSs80UUalWHfZtJ05GzkctLNz0Lst9i+/N+qjMY0MvHXLwSPJH/wCU9ruEM17DxKTi0cbF7m1udUgZR33HKkaUgaTqJglhlAIKqeld/MdDPDjqjTS41d/f3ucvC6RjiOmmuzs+h7p9FXpOh4tw2z4lCCi3MetoycmKRGaKaIsBvy5EdQ+BqABwM15jEjptHWg79jgXpt4SIeJ3GPuz6bhffzR3z85VkNfROicxry0e74fLh6HkOkMLTjvv3+/maI7gV2dZztJA4hd6MZVznP3UZumP3QcdfH31iliqPEyxwnLgPRpUqY6HQlGsWkcWOlrDSXPYbhvMvrOPwNzCT/2q6u3y0qflWnnMXRgTf9L9qNnL4erEiu9HSfTpZ3M6RR20cksvIvpwiDvF55G5QOcBc6ABqIx44wa+ZwPZyV8DXfRx6Hb2E8OWSMJFaiy16nXJW3WIOFAJBLaCBvj3iullMeOE8aUuMoyjH+7tNbMYMsTQo8FJN/I6V6LfRbd2kHEkmKGXiE80oePUyxLLCsa6thqZX1vgEKQ33+taGO1iNU9kjPhx0qmNp6IU5Edm17LBz7jmxm2mSCW4eFCeXHuHkEeDKVjOVIDHIQVrPBi3bv2NmOJQ92xvuBTG04heXMc5ivEsLOSCSWULfCUHQkFuJA8yuA8j6SqIisxCqpq1hRb4b97CM5Lgck9eRmkmsotZQJY8Smz94ExrG+4BA7xiXJ8MeOMHPh7J7c0YXxOicOZhw3supySLexBzuTptrUePUknzp4nGXiOPI4p62/ax7gtqhlgHs3DZkMhXVombmCOVVyEmSR5Y2RWkUckHX3wBeFHaiZS3PQXqvDFnEB19j4Yc487UHP471pY35vmzPHga76POxyJb8TiLzSLe2NncXTPLIXmeZYnuJGOrSrOszxsY0UldIYtpULEIrq2vtlTk9SZedj+xlr7Hd2nLTkx8VDcrSBHrMbxI2nGCQ6ocnVll3ziskm9CI4SD7HWMcnCdOFJS5vQNl7pk4bM5Ix912zuVOe8QdyRVYt0u2/qKCSlsTex6LLwcKu4Sa7iIOTtJZTOFPn3pI+o3qcZPi+N/UcK1UiX6FZ0k4fJFgaVu02HTRMsCEAeAw7jHx3O9GMmluCrVaIHq98SPMu4SclRE++BujSRNgZbP7Byeueg2y6qmKbs7S9ZDCVXayHMBPijow92WCMfkjsflSasadM4b6yvHrdbOO4ZhqtpRzPDSkyDUNTaV/wCosS4LdSPea63Q2YWBiS1cHH1T/wAmn0lgSnhKXY/c82S+mSxjMRDO4nIZmUKVhUaY2LgAMNJG4zISTgYyBXq30hFO+KdfLts87/Dtpdv3wOk+pF25jjsuJcPGXWy4lO0Ij04FrdAPF99kwGdZSAAfHpjfx+cglL4eG/ueny1zV+D+/IsvWc7R49iuNBVVE1vM0hTVnuy2+nSzA5PPG5HUY3rb6KzTwVKDarj9P02NbpHLatM/kc67H+sZbiQwmAWUMUkqpNI7TMzyJqiPML7PKqkd19Kq8mcaFFZJ5jFctblvXLY1YQhWmtjee2vrFcIjnZWtpZ1AULNbTwMjsFXmAoJ35RBwdDYk73eA2rPHNyrYwvBV8L9DhvFPTJbxTCBYrm4J2EkCJJGcAlu9rGNJwDq04JycDDHvfxMbriaSwWy1tvSrw9pRCJe+SgG3cOsZGHXKEg9xhnIbb31bzOGnTZPVS7Ci9JXpYso4pIBNKsnQtGlwiYPcYCdI98cwODDq1FQAeuMOLmYP4YvfuLhhtO2jtnq0cLma5spZijao5rgFC2lFMGlI9LgSRlOan2bZKlWBZirGuRns5GWXnBPfb3R08vlpRxYza23+/U6J6wXb644bw/iV3ZlUukSxs7ZiiyaJJpHckK4ZWfS5xqBGcZBxXksNapJd53G6OVxenbi0l5JqlcRDjt+0CxgxxrYcPggSRG0jEtuGE4KSkgzSBt2jQDbUYaW3xrbxb5/L7swNu1XDezQuynbDi5PB3uJrlmjsuMzuXnYyB7qHiRBbMmWYvGugEFYgqrhSFxilFK+7bxM1v0Lz0M9k3S6s5ic+xcL4kgUSO4iuWaYuYgzFVYcyRGkTGQUySdlwTlsl37eBaXHwOh9gI7eE8Dy8HL4bFdGaRCDHHMvDLMXD5H3WD3MuvOHyzZwSaxSbppLi6X08zIqv5Gs+tg8vtGZteqPg3Enw+nUFKEdF2G4YfEGt2LXqjHiVe3Yb5xXgNzyezqaZDhYBtcAZ0pZjbLkgYbZRjG22wzbauRalHbwOT+thwiSOWcmNEA9kLMHyzFuuvYauq+JxpznesmFK6+ZhxpLej0H6rCOIQzE6HsOE6O+TutourCdF6E90b7n31oY/F+LM8H8KJXZS1k/vbgExf2GqhwvdEkccHd1ZwW7j7YzhT5YFLaFGLizZezvCJYZeJ8xSivxGynj1ED7Jr5gWUDfQy5OWxnLAZxtMnqgkuwaXxWRfRf2cmispUlRow9+pjDgKSHAtG7p3CjUACQFZSpBcd41mbj8LVOv8Cw0rtFj6M+xtxZ2csNwoXVd28qgSCX7zwpLuCcDSCAucBSAOgrHi4imvhHGNPcgejfsnLwyO4juDGDcEGDQzsDLEkkhBJRQrOcFRk6ipGdgKtz629PJb+Aq0+Zadi/RnJaX91dB4THPzu6gbWQ8qOhclQCwVFBPyBwMnF1tpLsG472dIubtURnc6VRSzHc4A69AST5AAknGAcisyMdGv3fayCa0WSPU6XGuLdWR4m5MjtzEcBlMejvL18Rq21bf8NiKbw5RaklbT5L7aMPWQa1Jprha3v7o5d6Yuwj3nCb4WqmS8kt2a3jMqRrJPEQ8UZMpEKpKUWN+YVQqz5Kgk1pYUqxEm6V7m3iNyw2q5HlLgXqrcQNrz71VglR4kmsv7QgwLURK6sLuFXtUKzxsrQLqZ1UNg94v6P/ZUdSba4fpey/Y46w5alGt/uy39Uvs0bHi0i3C24gvuGCZtUgdEaOc+xtIJdXLmMJnWRdbBWKdNYzq5tJ4dx5NL03NjClpxKXDf32Or+tDDw5+GTxM9tDDmGV7i3ijmkimF3axJ9lC6SFTHLOWcAhAAx2QhuflYyeJW/dfgzNmcSsO29ufM868P9XEQxpi9hV1KMfZbeUSAxFGQwvJHGBKftQrNpCAqMgSPp6Lbbr79/vsOf1ewnB/VtiQNz7+bUTsbeylCkZJJIkY4JJJypwc9BjLTcqpr1/YSw12kf1KvR4jT8S4tewSRrwyNXtTOs0etxFcvczFH2cGFFAU5jVnyAGCEV0h8OA4p7tpeb/YeFs7rgjiXBvRXeXEk8kq3KMZXYlbRm1NzJclRI0SEhsKqlgjnUWITS0m+nGKSXuY3Cq5uly4Ps+RVSejPi0cmbqCWOCaZEyJrbXK7FO4qyzYBZY5HQSKAC2Gb7prJqgTplzR7O9V/sTBwfiV3PK8i24sFhged0lllkkkiklBWEsRIoiCMxUB8Lh5MBq5WbeuCUeN/qbmAnBtvsOj+lKS14rbJCLj2f/8Ab2V/IGhmdmt7QRnk9zCgyd9CdTADPdORnQwcOUJW12+fJ/U2sRqSVPmaB2GtLNbuGzlld447fjPPn5MsbMb+9VmeJNMuw5mhS2C3KcgdazSwnpf9vomiVNP1XqdJh7M8DWeM67kpHbyIG5cukcyWVtGDCDnFxMf+0qD90ZxaJVdepl1qyvsYuHxYWy5qEXVyjyzx3LAW0kkftGiLAWV5SztFrxGAjYJ2xtYeFBJua3rb1/bcwTnJ1p4W7+/Y5vwbsXIJ/Z3a8gsTd3Nw8kRjZ5o7i3EbwSa7ZcBnhhY6CylNIyrLJVPCw9Cl/N2ewdZPVXI7D6UrTh/Fp5PaGuo7aSzNs/syIJ25jT6wrS5VAFkUhmSTJ20jGoamHhOO7M0pJ7F3x/tnbF+HchZuXYkgiQKrMg9nCAEPgtphOSdAyR78HVSd94KaOQ+lxP7auOIIpe3UTWqxO8THUsdtbSFkKlkkHMMiZRsAggkFTW1hYehJuuf1MMpam6+9jdexPG2sY7de63s0dqA7YTU1rEIywLnKc2MSRkbkLIw1HfOTDhGsRSSepNLu8BSbemm1T37+5k3gvbPk80IY+XNbNbyLk7k6wJR9ppBVXI06CCRkEan16zwLgoPk+P0MqnUtROPpAka9ludK5ntLa1fAkx/dbiSeNwNxqzKwznGM9OtPqF1XVN82/NJfRFdZ8equVFZ6OfWAvbm0YTi0ac3dwW5AbCiG8LwD/qsAQiRa8jdte+d6yZnLxnJPf8qXkjFhYlL5s3Gf0t3rqylIAG8cbjBBBH2hAOQD0PStRZSC7TY61vka72v9JF/MIscppIbmCcIgTLaH0yggOM/YPKADjvafKs+Fl4wbe+6afz/cxzm3y5onR+lHiAONQXAxjkxsxHTcDf5kCsf8Hh8fqX10u4Gf0n8TwdUulD1/u8G+2MbkgDA6Y332yTmuow+FepPWS4nNpODPLYjh8skj2yXq3sQeCEhWj4h7fEoXIOEIEOot3o8jSAxWtuTWtYn81VxfZX33mvXwuHK79bLntESQXcyvkgHPKB3PmVbAx4YPTw8MUIKzLbKSy42IwyBZVjk0hxqTSNBLAhQF/axk+GNsZbOy062Zjcd7MuOGq0iS6JOYisqOVY4V8ah98Ag4BwVIyAfAVg1VsQ6DFm56gn/Ig/MNRqAWThkpG2R7jo6f/CaNQFbL2WkP3iCfhH/9NV1jQqQ3wrtA8dtdW4ErC5jMeplf7MPgSFUWMandAE1M/dA28axYmF1ji72Tuu/kZCjg4cR95pQfMREfUuXrYvwICueAQSmIyuHMD82LUyJok0NHrwsX3tDsoJzgMfOmpSXBCcbLxEQjAl+jK/8A6CpafYVRJh4YP3nb4BB+YqB0SE4QmrUF7+nSXZYg5XOdJYRsSud8ZxnwqbGTI7DHTu/l/wCv5UrANyBsXHwxH+qk0fIYqE+ch+C4H1VV/E09xDyQN/ORwR+bn8KdjJUNsw3zGPcqk/iNNLUiqHZQ/hqPu2A/I0rQqG/ZnI3VR7ixb8P5GnqCgRBIo/ZA8yoUf+v40WmFMai4hg4TEjeUaZPzboB781ent28RpNEh4Z23k5ca/wCORmP0DKvyyaVx5bjoiPZI+32k/gcu0cX0XSD8Dqp2+5CJdvZRrsRoH7sSsq/Nsam+opahUZLx6KPuxgknYKq43956k/DJ+FNRct2FpcARPkhpck+CnAVfkTjP9b0m62QvEk/2svT9f4VBVlV2h4jhBgasnw+Hvz+FZsNWSzVTxI9CmP8AMv6sKzUUpFxwLtUFIjk6HZG1DA/wnvYx5eXT4YJQ5olmyvcjz/EfxrCQMSzr4tj4uB+tMRBluo/Fsf5hRQGlpGRuzMPPcgfnj8BV0MZk41Ev7QY+WzN9AM/hTpiDi7St+yr/AEK/+ekU9PaMkJxpz4R7/vuPyVWB+GRRSXMLHVvc/e5P+WHJ+rHH+2puuFjHkaNvBhjqEjC/iuDS1sZNZoMYIb3BmcfmevTzo1sodXT0Uuo8ldj+Z/T6UtT+0SSBYk9JZh/p/VKNS7EA6OHSeE0h6DBWIj8Uz9CKWpc17jDkuTGCXmQHrgopP0BB/Cnx4L1KSZAHaiRjiL7Y+YjKr8yGOPnj41l6tc9hlvB7Sw75jhB/dAZz9SQD8GzWJ6FybGI8Nupy5eZ/8Ta9/gO6PLBzVXJ8NhaiXHcSkYjVYV8MjvfJcbfMD41NLnuHEOKwUbvmRvNs4/09Pzp6uwKJMt+FG+B5Z2+g61KVhwK97ySU6Vyo8fAfNsZ+Q3NZUoriTbZMtODlQdxk9Tp/AVjlMdDU/Cj4EfT9Ayio1BpIc1g/mfkB+eTTsmjWu1HD2OnIduuwbr90eO1bGFW4iijs2Xflk7eIZv13+X8qzOgsx2bbuDPloK4/20JDst+BcVYjRJGuf2WKkk9djsNx4HO4/HBiQrdEMtXVj+wuPLAGfrv/AF79sSERSgHVPwb9CRTA0WK1VsErv7xq8PM6j+I/SrtgPQxnbGAOpAJJHhsBk9KgBxZCTjS/luGC7dcEgdR7t9qQwVcnbSQSfE9B78Y/PPu60rGTI+Gyt02x4DP11Fh9MYqXYyVa8DlB7x0g+87gfAgfL3VPACfFwQAZbLDxJwvy33/P41SYAPexx7KQfcu/47D/AHfWrUWyqH7Pi0zbRJsP2jqx+YUH4lqrRFcWOiyi4TNJ/wBWTSCeifl4D65x76nXFcEUSF4JbR4LYLf4jqJ/yggf7aFOUuBLH04tnuxIGA6bYA+Q6Z95FVp7Sb7AzbSN/wBQ7H9hTt9QP40tSXAdN8SXaxKn3UA94OT9Tvv5Daocm+JVIfa4Hv8Aj4fpQMiz8VH7G/vPSssYdpDkMxwFzqJz7/4eXyrK3GJO7LWF9IwAPw/H+dYXTK4GLd46/p/Kp0jsGe4z4GlpoLGgwA2yPjQIoeNzKXGTghfM+J9wP51mhwJK+bR+99D7/fWQLGWg2zn/AMD8ehJ8vCgLINzAfBgDnr4593l5/wBCmKy54Vx5m7jlS3nkZYDx9588f8YJw07rgSTJLj4fMn9CKxgcwhuj13O5ODpAH1yR88Y+tZ6Ak2t57/DqDn8TgHHlv1qGgJ8XEAOpO/nsfgBv4eJx/CQJycZiH7vnjV+ekHfzG9JRb4DDbtSBsgyfLoB78jPT6+/wrKsJ8x0CJ7l22GPNsBV/1N1Iz1yCfCjRBcRkhez7McyOT4lRkn5Mx/DBFLWlwQ7LKzs4U3CjI/akOfdvnK/SsUpN8wslT9okA8T8Nh+X6GhYbY9RF9vkl+73RnGeg+vX8h06VWmMe8Vtj1vwzH3hq+eF6e7vHPyFGodF7bXYAACge4Dp89vCsfiWY8gJ6nPwPlvuemRj8PKpAYv7xU2zvjIXof0wPf8AnvTirB7FXJfM5wSdzso338sdSfd+FbCgkY7LGx4cvV8f9oPQ/wCLzPu6D3+EuT5FJFpyV8s/L+FRRQw7Ip6fQEGgRJgYHp+f9fP+jSGGwGfP+v6HhQFDTjr/AMfialslmn8ZmzIw37uBv12AJ934VsQ4AkQnmP5isiDSR2l38vHGKZJDu1B/5x/GgRWtZ76gSCPHPQ+BHj5+H1zTsC3tOI6h3mCMNiOoPkQSw2938q1Jwd7Es0teIp0B36fvH9QR491hW6oNiDjvyc4GWG2TqIx59dWT7yQPOq6tcwJcHDZXwN8eJOFXf659xC/rUvTEdotrHs3++cjp3cD4ZO592Nv1OJ4vJBZc2VlFH0C9Tu2Wb5H9NX51GpviFlpa3oPTIPv2PyyBt4ZAI/CpaGh57kgEsRgb5HX8fLpt79xjNTRRRTXZYk9cnAG+foD/AA6+7fYSomiW1oQV0gagM77jfx0jOOngNvHrWs22ykh9ZZNIxgb+/HyA33Pw/iIbJUEzYOSSc58fPyP8ce+hgiWbkjc7D6e87D3eHX40iyLd8UB6ZGfLBJ8PEN9cjGfCqSRFkWK1ydsk/M497E/17utZLQUbDZcN0jrk+Ow/4FS3ZSROUf1nx+W1IY4FB64pAGF+nxoEHsP+RSoVic34/T+HSkOxhp89D8On54qGTZot7KDJJ499vjjJ8v1raXAtEWZfH3jbb+f9YqkA1JNgY6b/AB6/0MbeJqjGyI8g+OPMbfzpkkSUjw3+WNqQyHNcDz+n/FSxp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28" name="AutoShape 8" descr="data:image/jpeg;base64,/9j/4AAQSkZJRgABAQAAAQABAAD/4QAqRXhpZgAASUkqAAgAAAABADEBAgAHAAAAGgAAAAAAAABHb29nbGUAAP/bAIQAAwICCAgICAgICwgICAgICAgICAgICAgICAgICAgICAgICAgICAgICAgICAgICggICAgJCQoICA0NCggNCAgJCAEDBAQGBQYKBgYKDQ0KDg0NDQ0NDQ0NDQ8NDg0ODg0NDQ0NDQ0NDQ0NDQ0NDQ0NDQ0NDQ0NDQ0NDQ0NDQ0NDQ0N/8AAEQgAoADVAwERAAIRAQMRAf/EABwAAAEEAwEAAAAAAAAAAAAAAAIBAwQFAAYHCP/EAEMQAAIBAwIDBAcFBQcEAgMAAAECAwAEERIhBRMxBiJBUQcIFGFxgZEjMqGxwUJS0eHwFSRigpKi8TNyssKT0xYlRP/EABsBAAMAAwEBAAAAAAAAAAAAAAABAgMEBQYH/8QAOBEAAgIABAIIBAQFBQEAAAAAAAECEQMEEiExQQUTUWFxkaGxIoHB8AYy0eEUQmKC8RUjM1OSFv/aAAwDAQACEQMRAD8A8oBK9qefM00AKsdFCsRoaBjLQUCsaMdMkAx06AULRQBaKkBDHQAgjoAzRToBdFABLHQKwuVSHYoioAXl0CsXRQMwx0AII6dAEEqgCCUAOLFU0AQhpDM5NA7M5NAzOXQKx3l06EJy6AMCUUIILRQDUiU6AZ0UwEMNAA8qgLM00BYhWgmweXRRNiiOgQemnQGBaQBaaAF00AKFoAIpQNMQJQXYvLoJsURU6HYaxUUOx5Y6KGGI6VALyqVAJyaKAExUqAd5VUAHLoAXRQBmmgAHSrSJbA5VVRLZmigQLQ0ANGGgADFQBgjpUBmiigF5dMBRHQAXLpNAKI6KAIJRQBiOigCENMA1hooA1goAMQ0AGIqACWKlRVhmGlQ9QnLo0jsFoKNImxwJTSDUNtHRQahDDS0hqBMVNIlsExUxF12V7B3N80iWwQmNC7NJLHCg8FXVIygu7bKoyTgnYKxHOz2ewspDViPd7JU3b/TtNvL5aePKoLhx+/YpXgIJU9QSD0O4ODuMg7+IJHlmt+ElOKlF2mrT7UzWlFxdPiJyaoiwDDQIbaGgdgcugYhSgViiOgLFEdArDEdAWKI6AsIR0CHBDQMNYaB2OLFQFjixUBYYioCwhDQFhLDQFhcqgZnKoAQw0AYsdAGcqgDDFQA21vQADRYFAHpnhPZfiNhYDlWtrA0kEXPR7Lml48SmUXUv9oLcFo1VZHYwiMNOqxwSct1Hx/PZmWZx5Oc9SUnp32S5adq7Pqe+y+EsHCSjGm0r4evP/J5etLkPqxG0ODnlsxfSH7wCuQpZRuoyqsukgqNNfQ+hsZ4mBof8u19v+P0PKdJYahiak/zb+A+Yq79HJA00qAB4qAGGioAHRSAwJTAUJRQBrHSANY6AHBHQA6sNMBxYadAOrDTAMRUAFyqAFEdABCGgA+VSoZnLoAFo6KCwVjqSguVQBnKoAQxUCGphgE+W/wDOir2Cz0T6QvV8tE4VFdCS4iv5EgJmWUafaLnS8oI057uXQ4dXJBLMzZNfEtOnHlCO8U2lfYuB9Hc7w02t6XqjzXYwTgMJ2EkmthrHVlXuqzebEDr1xp1EnJP1TobBnh5f4+b1LwZ4rpHFjPF+Hkqfih0x13DlWNmOgLQhjoHaG2ioCxvl0AEI6BWhRFQOxwQUAEsNAWh1YaBWOrFQKx1YqA1Dgip0GocENFMWoIQUD1C8inRVhCCnSGOC3qWIX2ekADW9AxpY6SKFMVKiTOXToACtFCHLHhhmkjhHWWSOIfGR1Qfi1Y8SfVwc+xN+SsuEdUlHtaXnservWWuFWz4ZDjuyXizaTj/+S1muRt/hkVD8cV8TwLk2+73dH0bF2pfex5HeOvt+DDRhxj2JL0Pm2LLVNvvfuNmOs9GIEx0qAQx0qAEw06AAwUUAogpgGsNKgHBFSoAlhp0A4sNFAOLDToB1IKBWPJb0BY6lvQFjot6VDCFtTAIW9KgF9noodmcimIFreoHZGENSZDDFQAnJoAE29MDZvRVwfm8Ts18phJnwHJDSgk+A1Ioz5kVx+lsXq8niv+lrz2+pv5CGvMQXffludp9bC9/vNlFjaO0vpvdqkaC2UA9MhXfbrivlvR8Nc1HtlFep7TMy0xb7Itnm0wV9uPm4BgoFYBgoCwDBQFiCCgViPHjc+FMV0XnarsVNZSiGfl8wxRzYjbWAkoJUE4HeGCDjK56MwwToZPOYebg54fBScfL9mbeZy08vJRnxaT8yoFvW8ag4LagBxbWgB0WtAxxbWnQh1LaigH1tadAOra0UAYtqKAcFvRQxfZ6KAX2eigC9mooBtrepodkUW1Qi2wDa0mCZns1IW5ns1A0df9WP0fNc3ktwxdbe1jXmFHZOZIZElihbSRqjzDzJFOVOhAQdeR478TY8Y5eOE/zOVruS4v1r5no+hsNvFc+SVfN8vr8kL6wV617cPLFLIIbUNCICe4+HHMm05ADZBwQuSgGTtivK9E4aWYw7dXJft58Dt52f+zPa9mcZNvX2A+e2CbagQJtqABNtQBYdnuyFzeSiG1iknlIzojXOB01M2youdi7sqjPWsGNmMPAjrxJJLtf07fkZcPCniPTBNvuOvdnvVL4wksEs0cCokkbyRc6CWXSrqWUI2bdmwGXDS8snqcV5fNdO5acJww3K3GSTSa35b8V40d3L9F40ZRlNR/Mm099ufc/M170+RTC9jSeO+jcQF1N08MqNGzhRy3juLlgyskgMZZQoOcHUGOn+GdV4ip1t4X4drXsbXTjjUN99/I5wLave0eR1Bra0UGoeS0ooNQ4tpTJseW0oHqHVtKB6hwW1VQtQ6ttVUKwxbVLQWH7LUloIWtAxfZaAMNtSsBp4KLAiLBWJMyMXkUmCVi+zUi65CNb0hnpb1b19m4ZNO50xvLdTucbNHbx28Q8ydLmXp4gjfpXzL8Sz15mMFyivNtv2o9l0PHTgOT5yfpSODzX0kp4gWYFIpYIUUKB32t+bOzNnLbyw4HhvWv0fDVmcKP8AUn5P9jNm5Vgzfc/VGv8AstfVrPBC+z0WAxJAKdk0dL9BHohTik8qyiXlRxcwFSyI51hSusJg7HOBJGdup3x53prpKWUw11bWpune7W3Gr900dzovJQzEm8VPSltWybvtr2O5cD7KcT4bNeWvDre0FjrgbVcDlO7ciF20To00spVi4JlSRFbZSu+PnmYzssw1LGk2+X+Fsj2OHlYYcXHCjS9/qzqE3a9pCFARGwA0aLJPLn/KujJ33bGfxrQclE3Fho8zemr0gpLd3PDbwKFUo1s1xELWaJ2hjOuGXLQspYnVG7KzjK+G3YyGfllZLEj81yaOdm8nDMxcH8n2MndmfVJ5gVprhirhSBDGFxqAOCzGU7Z3+z/Pb0WL+Kf+rD/9O/RV7nGw/wAPRX/JiP8AtVe9+xw694equyrnusVIOCVKnBBxg/6kjbH7IyK9X0bnnm8LW1TTp14Xsecz+UWWxNMXaatX40AlrXWOYOra1SSFY6trT2GGLcVOwwhGP68f509QyU1gygFlYBhlSVIDA9CCRgj3jbY+VQsWMnSafzRbw5Ldo3rsT6Cby/RJlMcEJOVeXUTKuCMoiDJXfIdioOBjWNx5rpHp3Ayk1h7yknuly7m+F93mdnJ9FYuYjr2Ua2b5+C7O/wAgu2voOvbFTKwSeFRlpISx0L+9IjKrKvmy61UdStVkunctmpKCuMnwUufg+H3sGZ6KxsvHXs482uXijRhEK7+o5FBez07CgWgpNhQxJBU6h0MJb1hUjOF7NT1AZ7NRqCgZbap1Aek+JWQt+AxRDulrOyH+e7nNzMPmIznavkuexOszmJL+pr/zsj3uVjoy8I9y9dzz/wBnbUG0upevOv71hnyR4LUfQ2x8fOt/ozfN4a++DZrZ7bLz++aR0T1dewUF7dTi4RZEiiRgGGVDM+MkEFTsDswIr0XT+bxcDDh1cmm2+HYkcfojAw8SctcU6XPxKK27BCW46Bo2m+4uNRRpOigcrTgbD7SvJx6YzWCtpt+O/vZ6F9H5fFfxQXy29qPQnCPQrZ2u621vGVB+0u5Q77BmyFHNbOlWbaVNlc9F7ulj9L5rG2lN+C2XkqNnCyWXwvyQXjVvzdm08Mt7mNjoe3C7AaItYKlhgjSZXGVC5V228CNiNTZ7yN1tdprnpNuby3Fm0cs2qW5SN/s42DRgMSpQv0Ytu3L1jbcYFUtNXRGpWkjTPSZ2wu+F8RUwMdLWsZkSWEtC5M0xJYwNI69AM9zAGARls5oKMo7oxzlUjVPYpOO3zSAQoDHrmQ4nj7jQRkqy4eNjGjKFdgA0hLa9CoVNJRqy4Lez0Fx3j01nZyzIkWi0gLhNZZdMSZ0ZiB04wB3hsNyRWvDDV02ZJtcTyVa8Aa8mLLFMUlbXrRS2hXJY6ZVDQyIqgkEFmOk4VMMa9Nk+ksXJJqFOL3p/dp+nccTM9HYeadyu+1fpwfv3nS+LernbRwvypZJbk6BEHdUiOZIw5LCIBdMbFty52PdYggbq/EuYlJfBFR58b9zX/wDn8BRfxSb8UvoU/CfVjvXALuiA4PcjllxkA9cIu2cdT0O/TPYxPxLgx/JCT8Wl+py4fh/Ef55xXgm/0Np4Z6rkYI50kjHI2Dwxqd0JB3eQZHMXuqTupGMGuVi/ifFf/HCK8bf6dx0IdAYC/POT8KX6m18M9W2yTAMeo4wWbnyZJQKWw4jTdgXAH3SSBsBXLxOn85PhOvBJfv3ceBvw6LycP5L8W39a9DceG+iiCM9yJI2znKJDGuBIJR057YDjIwBj3VycXOY2J+eUn4tvu7ew6EIYWH+SEV4Jfoc29Lfon9ovbWJNMeYC2SzNzEWdjMqkqmlk5isAMD7Vj4MR2ei+lnk8PEUld8O51Vv0vwOVn8is3OMrSa43zXGvHsOo2FvPGoREjXACjvFlAC9MRhiMHAwuTgeGQB5udSbk2dtKMVRIksZ5MhigB6hI85BPT7Zl6jYjHiem1Cpdom0aU/oBsNSYiBIyPIE9zeQB8Adw4xrHefYZBrs/6znFtrfpy+/ujmf6flXv1a837Hl264eY3kjb70bvGwPUMjFSD78ivp+Fja4qa5pPzVnhMTD0ycexteQy0FXqZGkiyxVLlY9ICQ1iUzPQXIp6ydIXJpahaQJbNm7q/ebCr8TsPxqXOlbKULdHo303yBLeOJentaIo2H2drahcfAPKw+VfIVLVJyfO35s+hUkkjzz2GUycNsUTvNOnNAH7T3d1Ncrj3sJk+vurvdEySzbk+EYtv5Kjl9IxbwNK4tpL5uztXqvzqh4wdw0BihfOBh4RdFwN8kA6d8AHbGarp3O4eY6tYb2Wp+emjH0ZlZ4Oty50vK79x30WcEWY80C4keB0OiJEZSR3gXZ3jABIIIDZwDtvXk5zTdM9FBUrOlz202pQyQxtKSE9ouhmRiHYqsccepm0u50CQ7Z8g1RqS4Io2LtN26teG28cl7NHboDFHqOshpMDIRQHlZVALEnOhBlj4na5GGrZQ+la8DHhuCGVrsEFSGBUhcEEZBBDZBBORVfysVfEcx9ZHjkcN4JpWCRpaRFmOTjM0qgYAJJJIUADJJA8ayYUqgRKLctjYvQjYJMHuI8a9MRjmRV1GKRXYqGdhhX7jfdJ7o3Uag2DFnujYhUUdbTsz4yOzAbsXlZ1AXfJVlGnqWJDr5knFNYnYNyItxxvh0Vq1609sbJFz7RG6zRYB0AI4ecSNq7gSMMS3dAztSeLtqvbtI+K65lfxn0s8MtbFOJcwzWszaYGtQC8znOURE5I1rok1iUoY9DBtJGmk5CSb2K7tR6brWHh0XEbaGW99ocxwW6qUlMiCRpVm1JI0PIEUvNJRyCuwYHVTlapJEpXzG29M803CDfWNq5ujIbdbOXGIp1GqRpHQhZIEjUyq6FeaCg+zLHSsS4qxxSbpi+gz0oXfEoJTeRRRTQOqmS3bNvMGDHKB3d0eMqVkQuwzpIO+BkprZ8SG1yOlO1IRqnbu3YPZTrs0FxnVncBxhx7w0QdGzsAxbqoBd0mNK2cx9af0p8StILa04UUS+v3m/vcqgx2VrAI+dNpKurSs80UUalWHfZtJ05GzkctLNz0Lst9i+/N+qjMY0MvHXLwSPJH/wCU9ruEM17DxKTi0cbF7m1udUgZR33HKkaUgaTqJglhlAIKqeld/MdDPDjqjTS41d/f3ucvC6RjiOmmuzs+h7p9FXpOh4tw2z4lCCi3MetoycmKRGaKaIsBvy5EdQ+BqABwM15jEjptHWg79jgXpt4SIeJ3GPuz6bhffzR3z85VkNfROicxry0e74fLh6HkOkMLTjvv3+/maI7gV2dZztJA4hd6MZVznP3UZumP3QcdfH31iliqPEyxwnLgPRpUqY6HQlGsWkcWOlrDSXPYbhvMvrOPwNzCT/2q6u3y0qflWnnMXRgTf9L9qNnL4erEiu9HSfTpZ3M6RR20cksvIvpwiDvF55G5QOcBc6ABqIx44wa+ZwPZyV8DXfRx6Hb2E8OWSMJFaiy16nXJW3WIOFAJBLaCBvj3iullMeOE8aUuMoyjH+7tNbMYMsTQo8FJN/I6V6LfRbd2kHEkmKGXiE80oePUyxLLCsa6thqZX1vgEKQ33+taGO1iNU9kjPhx0qmNp6IU5Edm17LBz7jmxm2mSCW4eFCeXHuHkEeDKVjOVIDHIQVrPBi3bv2NmOJQ92xvuBTG04heXMc5ivEsLOSCSWULfCUHQkFuJA8yuA8j6SqIisxCqpq1hRb4b97CM5Lgck9eRmkmsotZQJY8Smz94ExrG+4BA7xiXJ8MeOMHPh7J7c0YXxOicOZhw3supySLexBzuTptrUePUknzp4nGXiOPI4p62/ax7gtqhlgHs3DZkMhXVombmCOVVyEmSR5Y2RWkUckHX3wBeFHaiZS3PQXqvDFnEB19j4Yc487UHP471pY35vmzPHga76POxyJb8TiLzSLe2NncXTPLIXmeZYnuJGOrSrOszxsY0UldIYtpULEIrq2vtlTk9SZedj+xlr7Hd2nLTkx8VDcrSBHrMbxI2nGCQ6ocnVll3ziskm9CI4SD7HWMcnCdOFJS5vQNl7pk4bM5Ix912zuVOe8QdyRVYt0u2/qKCSlsTex6LLwcKu4Sa7iIOTtJZTOFPn3pI+o3qcZPi+N/UcK1UiX6FZ0k4fJFgaVu02HTRMsCEAeAw7jHx3O9GMmluCrVaIHq98SPMu4SclRE++BujSRNgZbP7Byeueg2y6qmKbs7S9ZDCVXayHMBPijow92WCMfkjsflSasadM4b6yvHrdbOO4ZhqtpRzPDSkyDUNTaV/wCosS4LdSPea63Q2YWBiS1cHH1T/wAmn0lgSnhKXY/c82S+mSxjMRDO4nIZmUKVhUaY2LgAMNJG4zISTgYyBXq30hFO+KdfLts87/Dtpdv3wOk+pF25jjsuJcPGXWy4lO0Ij04FrdAPF99kwGdZSAAfHpjfx+cglL4eG/ueny1zV+D+/IsvWc7R49iuNBVVE1vM0hTVnuy2+nSzA5PPG5HUY3rb6KzTwVKDarj9P02NbpHLatM/kc67H+sZbiQwmAWUMUkqpNI7TMzyJqiPML7PKqkd19Kq8mcaFFZJ5jFctblvXLY1YQhWmtjee2vrFcIjnZWtpZ1AULNbTwMjsFXmAoJ35RBwdDYk73eA2rPHNyrYwvBV8L9DhvFPTJbxTCBYrm4J2EkCJJGcAlu9rGNJwDq04JycDDHvfxMbriaSwWy1tvSrw9pRCJe+SgG3cOsZGHXKEg9xhnIbb31bzOGnTZPVS7Ci9JXpYso4pIBNKsnQtGlwiYPcYCdI98cwODDq1FQAeuMOLmYP4YvfuLhhtO2jtnq0cLma5spZijao5rgFC2lFMGlI9LgSRlOan2bZKlWBZirGuRns5GWXnBPfb3R08vlpRxYza23+/U6J6wXb644bw/iV3ZlUukSxs7ZiiyaJJpHckK4ZWfS5xqBGcZBxXksNapJd53G6OVxenbi0l5JqlcRDjt+0CxgxxrYcPggSRG0jEtuGE4KSkgzSBt2jQDbUYaW3xrbxb5/L7swNu1XDezQuynbDi5PB3uJrlmjsuMzuXnYyB7qHiRBbMmWYvGugEFYgqrhSFxilFK+7bxM1v0Lz0M9k3S6s5ic+xcL4kgUSO4iuWaYuYgzFVYcyRGkTGQUySdlwTlsl37eBaXHwOh9gI7eE8Dy8HL4bFdGaRCDHHMvDLMXD5H3WD3MuvOHyzZwSaxSbppLi6X08zIqv5Gs+tg8vtGZteqPg3Enw+nUFKEdF2G4YfEGt2LXqjHiVe3Yb5xXgNzyezqaZDhYBtcAZ0pZjbLkgYbZRjG22wzbauRalHbwOT+thwiSOWcmNEA9kLMHyzFuuvYauq+JxpznesmFK6+ZhxpLej0H6rCOIQzE6HsOE6O+TutourCdF6E90b7n31oY/F+LM8H8KJXZS1k/vbgExf2GqhwvdEkccHd1ZwW7j7YzhT5YFLaFGLizZezvCJYZeJ8xSivxGynj1ED7Jr5gWUDfQy5OWxnLAZxtMnqgkuwaXxWRfRf2cmispUlRow9+pjDgKSHAtG7p3CjUACQFZSpBcd41mbj8LVOv8Cw0rtFj6M+xtxZ2csNwoXVd28qgSCX7zwpLuCcDSCAucBSAOgrHi4imvhHGNPcgejfsnLwyO4juDGDcEGDQzsDLEkkhBJRQrOcFRk6ipGdgKtz629PJb+Aq0+Zadi/RnJaX91dB4THPzu6gbWQ8qOhclQCwVFBPyBwMnF1tpLsG472dIubtURnc6VRSzHc4A69AST5AAknGAcisyMdGv3fayCa0WSPU6XGuLdWR4m5MjtzEcBlMejvL18Rq21bf8NiKbw5RaklbT5L7aMPWQa1Jprha3v7o5d6Yuwj3nCb4WqmS8kt2a3jMqRrJPEQ8UZMpEKpKUWN+YVQqz5Kgk1pYUqxEm6V7m3iNyw2q5HlLgXqrcQNrz71VglR4kmsv7QgwLURK6sLuFXtUKzxsrQLqZ1UNg94v6P/ZUdSba4fpey/Y46w5alGt/uy39Uvs0bHi0i3C24gvuGCZtUgdEaOc+xtIJdXLmMJnWRdbBWKdNYzq5tJ4dx5NL03NjClpxKXDf32Or+tDDw5+GTxM9tDDmGV7i3ijmkimF3axJ9lC6SFTHLOWcAhAAx2QhuflYyeJW/dfgzNmcSsO29ufM868P9XEQxpi9hV1KMfZbeUSAxFGQwvJHGBKftQrNpCAqMgSPp6Lbbr79/vsOf1ewnB/VtiQNz7+bUTsbeylCkZJJIkY4JJJypwc9BjLTcqpr1/YSw12kf1KvR4jT8S4tewSRrwyNXtTOs0etxFcvczFH2cGFFAU5jVnyAGCEV0h8OA4p7tpeb/YeFs7rgjiXBvRXeXEk8kq3KMZXYlbRm1NzJclRI0SEhsKqlgjnUWITS0m+nGKSXuY3Cq5uly4Ps+RVSejPi0cmbqCWOCaZEyJrbXK7FO4qyzYBZY5HQSKAC2Gb7prJqgTplzR7O9V/sTBwfiV3PK8i24sFhged0lllkkkiklBWEsRIoiCMxUB8Lh5MBq5WbeuCUeN/qbmAnBtvsOj+lKS14rbJCLj2f/8Ab2V/IGhmdmt7QRnk9zCgyd9CdTADPdORnQwcOUJW12+fJ/U2sRqSVPmaB2GtLNbuGzlld447fjPPn5MsbMb+9VmeJNMuw5mhS2C3KcgdazSwnpf9vomiVNP1XqdJh7M8DWeM67kpHbyIG5cukcyWVtGDCDnFxMf+0qD90ZxaJVdepl1qyvsYuHxYWy5qEXVyjyzx3LAW0kkftGiLAWV5SztFrxGAjYJ2xtYeFBJua3rb1/bcwTnJ1p4W7+/Y5vwbsXIJ/Z3a8gsTd3Nw8kRjZ5o7i3EbwSa7ZcBnhhY6CylNIyrLJVPCw9Cl/N2ewdZPVXI7D6UrTh/Fp5PaGuo7aSzNs/syIJ25jT6wrS5VAFkUhmSTJ20jGoamHhOO7M0pJ7F3x/tnbF+HchZuXYkgiQKrMg9nCAEPgtphOSdAyR78HVSd94KaOQ+lxP7auOIIpe3UTWqxO8THUsdtbSFkKlkkHMMiZRsAggkFTW1hYehJuuf1MMpam6+9jdexPG2sY7de63s0dqA7YTU1rEIywLnKc2MSRkbkLIw1HfOTDhGsRSSepNLu8BSbemm1T37+5k3gvbPk80IY+XNbNbyLk7k6wJR9ppBVXI06CCRkEan16zwLgoPk+P0MqnUtROPpAka9ludK5ntLa1fAkx/dbiSeNwNxqzKwznGM9OtPqF1XVN82/NJfRFdZ8equVFZ6OfWAvbm0YTi0ac3dwW5AbCiG8LwD/qsAQiRa8jdte+d6yZnLxnJPf8qXkjFhYlL5s3Gf0t3rqylIAG8cbjBBBH2hAOQD0PStRZSC7TY61vka72v9JF/MIscppIbmCcIgTLaH0yggOM/YPKADjvafKs+Fl4wbe+6afz/cxzm3y5onR+lHiAONQXAxjkxsxHTcDf5kCsf8Hh8fqX10u4Gf0n8TwdUulD1/u8G+2MbkgDA6Y332yTmuow+FepPWS4nNpODPLYjh8skj2yXq3sQeCEhWj4h7fEoXIOEIEOot3o8jSAxWtuTWtYn81VxfZX33mvXwuHK79bLntESQXcyvkgHPKB3PmVbAx4YPTw8MUIKzLbKSy42IwyBZVjk0hxqTSNBLAhQF/axk+GNsZbOy062Zjcd7MuOGq0iS6JOYisqOVY4V8ah98Ag4BwVIyAfAVg1VsQ6DFm56gn/Ig/MNRqAWThkpG2R7jo6f/CaNQFbL2WkP3iCfhH/9NV1jQqQ3wrtA8dtdW4ErC5jMeplf7MPgSFUWMandAE1M/dA28axYmF1ji72Tuu/kZCjg4cR95pQfMREfUuXrYvwICueAQSmIyuHMD82LUyJok0NHrwsX3tDsoJzgMfOmpSXBCcbLxEQjAl+jK/8A6CpafYVRJh4YP3nb4BB+YqB0SE4QmrUF7+nSXZYg5XOdJYRsSud8ZxnwqbGTI7DHTu/l/wCv5UrANyBsXHwxH+qk0fIYqE+ch+C4H1VV/E09xDyQN/ORwR+bn8KdjJUNsw3zGPcqk/iNNLUiqHZQ/hqPu2A/I0rQqG/ZnI3VR7ixb8P5GnqCgRBIo/ZA8yoUf+v40WmFMai4hg4TEjeUaZPzboB781ent28RpNEh4Z23k5ca/wCORmP0DKvyyaVx5bjoiPZI+32k/gcu0cX0XSD8Dqp2+5CJdvZRrsRoH7sSsq/Nsam+opahUZLx6KPuxgknYKq43956k/DJ+FNRct2FpcARPkhpck+CnAVfkTjP9b0m62QvEk/2svT9f4VBVlV2h4jhBgasnw+Hvz+FZsNWSzVTxI9CmP8AMv6sKzUUpFxwLtUFIjk6HZG1DA/wnvYx5eXT4YJQ5olmyvcjz/EfxrCQMSzr4tj4uB+tMRBluo/Fsf5hRQGlpGRuzMPPcgfnj8BV0MZk41Ev7QY+WzN9AM/hTpiDi7St+yr/AEK/+ekU9PaMkJxpz4R7/vuPyVWB+GRRSXMLHVvc/e5P+WHJ+rHH+2puuFjHkaNvBhjqEjC/iuDS1sZNZoMYIb3BmcfmevTzo1sodXT0Uuo8ldj+Z/T6UtT+0SSBYk9JZh/p/VKNS7EA6OHSeE0h6DBWIj8Uz9CKWpc17jDkuTGCXmQHrgopP0BB/Cnx4L1KSZAHaiRjiL7Y+YjKr8yGOPnj41l6tc9hlvB7Sw75jhB/dAZz9SQD8GzWJ6FybGI8Nupy5eZ/8Ta9/gO6PLBzVXJ8NhaiXHcSkYjVYV8MjvfJcbfMD41NLnuHEOKwUbvmRvNs4/09Pzp6uwKJMt+FG+B5Z2+g61KVhwK97ySU6Vyo8fAfNsZ+Q3NZUoriTbZMtODlQdxk9Tp/AVjlMdDU/Cj4EfT9Ayio1BpIc1g/mfkB+eTTsmjWu1HD2OnIduuwbr90eO1bGFW4iijs2Xflk7eIZv13+X8qzOgsx2bbuDPloK4/20JDst+BcVYjRJGuf2WKkk9djsNx4HO4/HBiQrdEMtXVj+wuPLAGfrv/AF79sSERSgHVPwb9CRTA0WK1VsErv7xq8PM6j+I/SrtgPQxnbGAOpAJJHhsBk9KgBxZCTjS/luGC7dcEgdR7t9qQwVcnbSQSfE9B78Y/PPu60rGTI+Gyt02x4DP11Fh9MYqXYyVa8DlB7x0g+87gfAgfL3VPACfFwQAZbLDxJwvy33/P41SYAPexx7KQfcu/47D/AHfWrUWyqH7Pi0zbRJsP2jqx+YUH4lqrRFcWOiyi4TNJ/wBWTSCeifl4D65x76nXFcEUSF4JbR4LYLf4jqJ/yggf7aFOUuBLH04tnuxIGA6bYA+Q6Z95FVp7Sb7AzbSN/wBQ7H9hTt9QP40tSXAdN8SXaxKn3UA94OT9Tvv5Daocm+JVIfa4Hv8Aj4fpQMiz8VH7G/vPSssYdpDkMxwFzqJz7/4eXyrK3GJO7LWF9IwAPw/H+dYXTK4GLd46/p/Kp0jsGe4z4GlpoLGgwA2yPjQIoeNzKXGTghfM+J9wP51mhwJK+bR+99D7/fWQLGWg2zn/AMD8ehJ8vCgLINzAfBgDnr4593l5/wBCmKy54Vx5m7jlS3nkZYDx9588f8YJw07rgSTJLj4fMn9CKxgcwhuj13O5ODpAH1yR88Y+tZ6Ak2t57/DqDn8TgHHlv1qGgJ8XEAOpO/nsfgBv4eJx/CQJycZiH7vnjV+ekHfzG9JRb4DDbtSBsgyfLoB78jPT6+/wrKsJ8x0CJ7l22GPNsBV/1N1Iz1yCfCjRBcRkhez7McyOT4lRkn5Mx/DBFLWlwQ7LKzs4U3CjI/akOfdvnK/SsUpN8wslT9okA8T8Nh+X6GhYbY9RF9vkl+73RnGeg+vX8h06VWmMe8Vtj1vwzH3hq+eF6e7vHPyFGodF7bXYAACge4Dp89vCsfiWY8gJ6nPwPlvuemRj8PKpAYv7xU2zvjIXof0wPf8AnvTirB7FXJfM5wSdzso338sdSfd+FbCgkY7LGx4cvV8f9oPQ/wCLzPu6D3+EuT5FJFpyV8s/L+FRRQw7Ip6fQEGgRJgYHp+f9fP+jSGGwGfP+v6HhQFDTjr/AMfialslmn8ZmzIw37uBv12AJ934VsQ4AkQnmP5isiDSR2l38vHGKZJDu1B/5x/GgRWtZ76gSCPHPQ+BHj5+H1zTsC3tOI6h3mCMNiOoPkQSw2938q1Jwd7Es0teIp0B36fvH9QR491hW6oNiDjvyc4GWG2TqIx59dWT7yQPOq6tcwJcHDZXwN8eJOFXf659xC/rUvTEdotrHs3++cjp3cD4ZO592Nv1OJ4vJBZc2VlFH0C9Tu2Wb5H9NX51GpviFlpa3oPTIPv2PyyBt4ZAI/CpaGh57kgEsRgb5HX8fLpt79xjNTRRRTXZYk9cnAG+foD/AA6+7fYSomiW1oQV0gagM77jfx0jOOngNvHrWs22ykh9ZZNIxgb+/HyA33Pw/iIbJUEzYOSSc58fPyP8ce+hgiWbkjc7D6e87D3eHX40iyLd8UB6ZGfLBJ8PEN9cjGfCqSRFkWK1ydsk/M497E/17utZLQUbDZcN0jrk+Ow/4FS3ZSROUf1nx+W1IY4FB64pAGF+nxoEHsP+RSoVic34/T+HSkOxhp89D8On54qGTZot7KDJJ499vjjJ8v1raXAtEWZfH3jbb+f9YqkA1JNgY6b/AB6/0MbeJqjGyI8g+OPMbfzpkkSUjw3+WNqQyHNcDz+n/FSxp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30" name="AutoShape 10" descr="نتيجة بحث الصور عن مسجد الفاتح يقع في محافظ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32" name="AutoShape 12" descr="نتيجة بحث الصور عن مسجد الفاتح يقع في محافظ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34" name="AutoShape 14" descr="نتيجة بحث الصور عن مسجد الفاتح يقع في محافظ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4" name="Cadre 53"/>
          <p:cNvSpPr/>
          <p:nvPr/>
        </p:nvSpPr>
        <p:spPr>
          <a:xfrm>
            <a:off x="9857553" y="4555256"/>
            <a:ext cx="1772200" cy="32276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>
                <a:solidFill>
                  <a:schemeClr val="tx1"/>
                </a:solidFill>
              </a:rPr>
              <a:t>مسجد الفاتح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43F85E-312A-4702-887A-CB548D607A7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b="12983"/>
          <a:stretch/>
        </p:blipFill>
        <p:spPr>
          <a:xfrm>
            <a:off x="162046" y="405980"/>
            <a:ext cx="1691771" cy="10498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2DC633-1359-46AC-9F2A-DA3B19B1FAE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08602" y="364340"/>
            <a:ext cx="1772200" cy="1083001"/>
          </a:xfrm>
          <a:prstGeom prst="rect">
            <a:avLst/>
          </a:prstGeom>
        </p:spPr>
      </p:pic>
      <p:pic>
        <p:nvPicPr>
          <p:cNvPr id="36" name="Image 2">
            <a:extLst>
              <a:ext uri="{FF2B5EF4-FFF2-40B4-BE49-F238E27FC236}">
                <a16:creationId xmlns:a16="http://schemas.microsoft.com/office/drawing/2014/main" id="{BDD9ED62-FD39-48D5-8F71-2B9705223BE6}"/>
              </a:ext>
            </a:extLst>
          </p:cNvPr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857553" y="4903220"/>
            <a:ext cx="1772199" cy="987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" name="Picture 44">
            <a:extLst>
              <a:ext uri="{FF2B5EF4-FFF2-40B4-BE49-F238E27FC236}">
                <a16:creationId xmlns:a16="http://schemas.microsoft.com/office/drawing/2014/main" id="{9361ECCA-D34D-409B-9BC5-15773815A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887" y="3011662"/>
            <a:ext cx="1724296" cy="111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8" name="Picture 50">
            <a:extLst>
              <a:ext uri="{FF2B5EF4-FFF2-40B4-BE49-F238E27FC236}">
                <a16:creationId xmlns:a16="http://schemas.microsoft.com/office/drawing/2014/main" id="{EEC1E865-5619-4456-B262-0A0DE902A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38" y="1903101"/>
            <a:ext cx="1716115" cy="99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9" name="Picture 40">
            <a:extLst>
              <a:ext uri="{FF2B5EF4-FFF2-40B4-BE49-F238E27FC236}">
                <a16:creationId xmlns:a16="http://schemas.microsoft.com/office/drawing/2014/main" id="{9B0F3881-7988-4220-98DE-B0942B29E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049" y="1560406"/>
            <a:ext cx="4050722" cy="47561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167" name="Straight Arrow Connector 5166">
            <a:extLst>
              <a:ext uri="{FF2B5EF4-FFF2-40B4-BE49-F238E27FC236}">
                <a16:creationId xmlns:a16="http://schemas.microsoft.com/office/drawing/2014/main" id="{D375F80C-3D82-47F9-91B8-18D7563FA6D6}"/>
              </a:ext>
            </a:extLst>
          </p:cNvPr>
          <p:cNvCxnSpPr>
            <a:cxnSpLocks/>
          </p:cNvCxnSpPr>
          <p:nvPr/>
        </p:nvCxnSpPr>
        <p:spPr>
          <a:xfrm flipV="1">
            <a:off x="1895980" y="4419959"/>
            <a:ext cx="2921086" cy="847268"/>
          </a:xfrm>
          <a:prstGeom prst="straightConnector1">
            <a:avLst/>
          </a:prstGeom>
          <a:ln w="38100" cap="flat" cmpd="sng" algn="ctr">
            <a:solidFill>
              <a:srgbClr val="C9AF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C6A1D9C4-FE55-4383-882C-13AB15FE32F3}"/>
              </a:ext>
            </a:extLst>
          </p:cNvPr>
          <p:cNvCxnSpPr>
            <a:cxnSpLocks/>
            <a:stCxn id="238" idx="3"/>
          </p:cNvCxnSpPr>
          <p:nvPr/>
        </p:nvCxnSpPr>
        <p:spPr>
          <a:xfrm>
            <a:off x="1834753" y="2401732"/>
            <a:ext cx="2454772" cy="417849"/>
          </a:xfrm>
          <a:prstGeom prst="straightConnector1">
            <a:avLst/>
          </a:prstGeom>
          <a:ln w="3810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4" name="Straight Arrow Connector 243">
            <a:extLst>
              <a:ext uri="{FF2B5EF4-FFF2-40B4-BE49-F238E27FC236}">
                <a16:creationId xmlns:a16="http://schemas.microsoft.com/office/drawing/2014/main" id="{9027F351-3820-4444-8AC6-AC1604CFB635}"/>
              </a:ext>
            </a:extLst>
          </p:cNvPr>
          <p:cNvCxnSpPr>
            <a:cxnSpLocks/>
            <a:stCxn id="36" idx="1"/>
          </p:cNvCxnSpPr>
          <p:nvPr/>
        </p:nvCxnSpPr>
        <p:spPr>
          <a:xfrm flipH="1" flipV="1">
            <a:off x="6283029" y="2900363"/>
            <a:ext cx="3574524" cy="2496662"/>
          </a:xfrm>
          <a:prstGeom prst="straightConnector1">
            <a:avLst/>
          </a:prstGeom>
          <a:ln w="381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577D4911-9B16-4685-89EA-F4282C918DD6}"/>
              </a:ext>
            </a:extLst>
          </p:cNvPr>
          <p:cNvCxnSpPr>
            <a:cxnSpLocks/>
            <a:stCxn id="1038" idx="2"/>
          </p:cNvCxnSpPr>
          <p:nvPr/>
        </p:nvCxnSpPr>
        <p:spPr>
          <a:xfrm flipH="1">
            <a:off x="5986874" y="1488506"/>
            <a:ext cx="700550" cy="563298"/>
          </a:xfrm>
          <a:prstGeom prst="straightConnector1">
            <a:avLst/>
          </a:prstGeom>
          <a:ln w="381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D6C6CBB5-241D-443D-BD15-793FE3C24148}"/>
              </a:ext>
            </a:extLst>
          </p:cNvPr>
          <p:cNvCxnSpPr>
            <a:cxnSpLocks/>
            <a:stCxn id="1046" idx="3"/>
          </p:cNvCxnSpPr>
          <p:nvPr/>
        </p:nvCxnSpPr>
        <p:spPr>
          <a:xfrm>
            <a:off x="1816810" y="3928069"/>
            <a:ext cx="3048657" cy="521026"/>
          </a:xfrm>
          <a:prstGeom prst="straightConnector1">
            <a:avLst/>
          </a:prstGeom>
          <a:ln w="38100" cap="flat" cmpd="sng" algn="ctr">
            <a:solidFill>
              <a:srgbClr val="C9AF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55036BEC-9001-4CFF-B82B-548974F4ADD4}"/>
              </a:ext>
            </a:extLst>
          </p:cNvPr>
          <p:cNvCxnSpPr>
            <a:cxnSpLocks/>
          </p:cNvCxnSpPr>
          <p:nvPr/>
        </p:nvCxnSpPr>
        <p:spPr>
          <a:xfrm>
            <a:off x="1873083" y="832705"/>
            <a:ext cx="2389107" cy="2018227"/>
          </a:xfrm>
          <a:prstGeom prst="straightConnector1">
            <a:avLst/>
          </a:prstGeom>
          <a:ln w="3810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97B69BA3-F38B-44C7-A7D6-F85E993431E7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5380802" y="905841"/>
            <a:ext cx="768144" cy="1178955"/>
          </a:xfrm>
          <a:prstGeom prst="straightConnector1">
            <a:avLst/>
          </a:prstGeom>
          <a:ln w="381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CD7E06EF-488B-4D6B-9244-6B3B699BE2B4}"/>
              </a:ext>
            </a:extLst>
          </p:cNvPr>
          <p:cNvCxnSpPr>
            <a:cxnSpLocks/>
            <a:stCxn id="237" idx="1"/>
          </p:cNvCxnSpPr>
          <p:nvPr/>
        </p:nvCxnSpPr>
        <p:spPr>
          <a:xfrm flipH="1" flipV="1">
            <a:off x="6253699" y="2900364"/>
            <a:ext cx="3610188" cy="668816"/>
          </a:xfrm>
          <a:prstGeom prst="straightConnector1">
            <a:avLst/>
          </a:prstGeom>
          <a:ln w="381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5086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7" grpId="0" animBg="1"/>
      <p:bldP spid="31" grpId="0" animBg="1"/>
      <p:bldP spid="35" grpId="0" animBg="1"/>
      <p:bldP spid="5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156875"/>
              </p:ext>
            </p:extLst>
          </p:nvPr>
        </p:nvGraphicFramePr>
        <p:xfrm>
          <a:off x="1750424" y="2272725"/>
          <a:ext cx="8973504" cy="3344303"/>
        </p:xfrm>
        <a:graphic>
          <a:graphicData uri="http://schemas.openxmlformats.org/drawingml/2006/table">
            <a:tbl>
              <a:tblPr rtl="1"/>
              <a:tblGrid>
                <a:gridCol w="7226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7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907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latin typeface="Calibri"/>
                          <a:ea typeface="Times New Roman"/>
                          <a:cs typeface="Arial"/>
                        </a:rPr>
                        <a:t>العبارة</a:t>
                      </a:r>
                      <a:endParaRPr lang="fr-FR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latin typeface="Calibri"/>
                          <a:ea typeface="Times New Roman"/>
                          <a:cs typeface="Arial"/>
                        </a:rPr>
                        <a:t>العلامة</a:t>
                      </a:r>
                      <a:endParaRPr lang="fr-FR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483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تعد محافظة الجنوبية أصغر محافظات مملكة البحرين.</a:t>
                      </a:r>
                      <a:endParaRPr lang="fr-FR" sz="2400" b="1" kern="1200" baseline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162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من مهام المحافظة الحفاظ على الأمن والنظام العام.</a:t>
                      </a:r>
                      <a:endParaRPr lang="fr-FR" sz="2400" b="1" kern="1200" baseline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175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تتكون مملكة البحرين من خمس محافظات.</a:t>
                      </a:r>
                      <a:endParaRPr lang="fr-FR" sz="2400" b="1" kern="1200" baseline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212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توجد بمملكة البحرين العديد من المآثر التاريخية والمعالم السياحية.</a:t>
                      </a:r>
                      <a:endParaRPr lang="fr-FR" sz="2400" b="1" kern="1200" baseline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201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Arial"/>
                        </a:rPr>
                        <a:t>يمثل المحافظ السلطة القضائية في مملكة البحرين.</a:t>
                      </a:r>
                      <a:endParaRPr lang="fr-FR" sz="2400" b="1" kern="1200" baseline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7417" name="Picture 18" descr="نتيجة بحث الصور عن علامة صح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50701" y="1303955"/>
            <a:ext cx="427038" cy="488950"/>
          </a:xfrm>
          <a:prstGeom prst="rect">
            <a:avLst/>
          </a:prstGeom>
          <a:noFill/>
        </p:spPr>
      </p:pic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971868" y="1337850"/>
            <a:ext cx="99352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1- ضع علامة (       ) أمام العبارة  الصحيحة وعلامة  (      )  أمام العبارة الخاطئة: </a:t>
            </a:r>
            <a:endParaRPr lang="ar-BH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AutoShape 3" descr="نتيجة بحث الصور عن 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3" name="Picture 5" descr="نتيجة بحث الصور عن 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6431" y="1528355"/>
            <a:ext cx="325120" cy="182880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0431A4-1A8F-4713-AB94-0CF60038A40C}"/>
              </a:ext>
            </a:extLst>
          </p:cNvPr>
          <p:cNvSpPr txBox="1"/>
          <p:nvPr/>
        </p:nvSpPr>
        <p:spPr>
          <a:xfrm>
            <a:off x="10223581" y="600891"/>
            <a:ext cx="1645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400" b="1" dirty="0">
                <a:solidFill>
                  <a:srgbClr val="FF0000"/>
                </a:solidFill>
              </a:rPr>
              <a:t>نشاط 3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Rounded Rectangle 6">
            <a:hlinkClick r:id="rId4" action="ppaction://hlinksldjump"/>
            <a:extLst>
              <a:ext uri="{FF2B5EF4-FFF2-40B4-BE49-F238E27FC236}">
                <a16:creationId xmlns:a16="http://schemas.microsoft.com/office/drawing/2014/main" id="{9E41855A-D7DC-4E8B-A09F-5D129FAC2FA7}"/>
              </a:ext>
            </a:extLst>
          </p:cNvPr>
          <p:cNvSpPr/>
          <p:nvPr/>
        </p:nvSpPr>
        <p:spPr>
          <a:xfrm>
            <a:off x="119739" y="6000605"/>
            <a:ext cx="833847" cy="389717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التالي</a:t>
            </a:r>
            <a:endParaRPr lang="en-US" sz="2400" b="1" dirty="0"/>
          </a:p>
        </p:txBody>
      </p:sp>
      <p:pic>
        <p:nvPicPr>
          <p:cNvPr id="12" name="Picture 11">
            <a:hlinkClick r:id="rId5" action="ppaction://hlinksldjump"/>
            <a:extLst>
              <a:ext uri="{FF2B5EF4-FFF2-40B4-BE49-F238E27FC236}">
                <a16:creationId xmlns:a16="http://schemas.microsoft.com/office/drawing/2014/main" id="{67FA78E2-02D3-48C2-ABF1-41EE11967C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01" y="5905354"/>
            <a:ext cx="924467" cy="623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ounded Rectangle 8">
            <a:hlinkClick r:id="rId7" action="ppaction://hlinksldjump"/>
            <a:extLst>
              <a:ext uri="{FF2B5EF4-FFF2-40B4-BE49-F238E27FC236}">
                <a16:creationId xmlns:a16="http://schemas.microsoft.com/office/drawing/2014/main" id="{871BBA84-AA72-4355-9718-98EA8714B5F6}"/>
              </a:ext>
            </a:extLst>
          </p:cNvPr>
          <p:cNvSpPr/>
          <p:nvPr/>
        </p:nvSpPr>
        <p:spPr>
          <a:xfrm>
            <a:off x="1987725" y="6013857"/>
            <a:ext cx="899160" cy="3897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السابق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39231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501922"/>
              </p:ext>
            </p:extLst>
          </p:nvPr>
        </p:nvGraphicFramePr>
        <p:xfrm>
          <a:off x="1686011" y="2084384"/>
          <a:ext cx="8973504" cy="3344303"/>
        </p:xfrm>
        <a:graphic>
          <a:graphicData uri="http://schemas.openxmlformats.org/drawingml/2006/table">
            <a:tbl>
              <a:tblPr rtl="1"/>
              <a:tblGrid>
                <a:gridCol w="7226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7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907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latin typeface="Calibri"/>
                          <a:ea typeface="Times New Roman"/>
                          <a:cs typeface="Arial"/>
                        </a:rPr>
                        <a:t>العبارة</a:t>
                      </a:r>
                      <a:endParaRPr lang="fr-FR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latin typeface="Calibri"/>
                          <a:ea typeface="Times New Roman"/>
                          <a:cs typeface="Arial"/>
                        </a:rPr>
                        <a:t>العلامة</a:t>
                      </a:r>
                      <a:endParaRPr lang="fr-FR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483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تعد محافظة الجنوبية أصغر محافظات مملكة البحرين.</a:t>
                      </a:r>
                      <a:endParaRPr lang="fr-FR" sz="2400" b="1" kern="1200" baseline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162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من مهام المحافظة الحفاظ على الأمن والنظام العام.</a:t>
                      </a:r>
                      <a:endParaRPr lang="fr-FR" sz="2400" b="1" kern="1200" baseline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175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تتكون مملكة البحرين من خمس محافظات.</a:t>
                      </a:r>
                      <a:endParaRPr lang="fr-FR" sz="2400" b="1" kern="1200" baseline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212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توجد بمملكة البحرين العديد من المآثر التاريخية والمعالم السياحية.</a:t>
                      </a:r>
                      <a:endParaRPr lang="fr-FR" sz="2400" b="1" kern="1200" baseline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201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Arial"/>
                        </a:rPr>
                        <a:t>يمثل المحافظ السلطة القضائية في مملكة البحرين.</a:t>
                      </a:r>
                      <a:endParaRPr lang="fr-FR" sz="2400" b="1" kern="1200" baseline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7417" name="Picture 18" descr="نتيجة بحث الصور عن علامة صح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03519" y="1231454"/>
            <a:ext cx="427038" cy="488950"/>
          </a:xfrm>
          <a:prstGeom prst="rect">
            <a:avLst/>
          </a:prstGeom>
          <a:noFill/>
        </p:spPr>
      </p:pic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1064209" y="1293205"/>
            <a:ext cx="99352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1- ضع علامة (       ) أمام العبارة  الصحيحة وعلامة  (      )  أمام العبارة الخاطئة: </a:t>
            </a:r>
            <a:endParaRPr lang="ar-BH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ounded Rectangle 18">
            <a:hlinkClick r:id="rId3" action="ppaction://hlinksldjump"/>
          </p:cNvPr>
          <p:cNvSpPr/>
          <p:nvPr/>
        </p:nvSpPr>
        <p:spPr>
          <a:xfrm>
            <a:off x="1074421" y="6025973"/>
            <a:ext cx="899160" cy="3897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/>
              <a:t>السابق</a:t>
            </a:r>
            <a:endParaRPr lang="en-US" sz="2400" b="1" dirty="0"/>
          </a:p>
        </p:txBody>
      </p:sp>
      <p:pic>
        <p:nvPicPr>
          <p:cNvPr id="20" name="Picture 1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8" y="5909065"/>
            <a:ext cx="924467" cy="623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1" name="AutoShape 3" descr="نتيجة بحث الصور عن 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3" name="Picture 5" descr="نتيجة بحث الصور عن x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8566" y="3962705"/>
            <a:ext cx="325120" cy="182880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0431A4-1A8F-4713-AB94-0CF60038A40C}"/>
              </a:ext>
            </a:extLst>
          </p:cNvPr>
          <p:cNvSpPr txBox="1"/>
          <p:nvPr/>
        </p:nvSpPr>
        <p:spPr>
          <a:xfrm>
            <a:off x="9601200" y="466287"/>
            <a:ext cx="2241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400" b="1" dirty="0">
                <a:solidFill>
                  <a:srgbClr val="FF0000"/>
                </a:solidFill>
              </a:rPr>
              <a:t>إجابة النشاط 3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1" name="Picture 18" descr="نتيجة بحث الصور عن علامة صح">
            <a:extLst>
              <a:ext uri="{FF2B5EF4-FFF2-40B4-BE49-F238E27FC236}">
                <a16:creationId xmlns:a16="http://schemas.microsoft.com/office/drawing/2014/main" id="{711F2022-D8A8-4AF1-8E24-334DD5279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90982" y="3379650"/>
            <a:ext cx="272704" cy="312241"/>
          </a:xfrm>
          <a:prstGeom prst="rect">
            <a:avLst/>
          </a:prstGeom>
          <a:noFill/>
        </p:spPr>
      </p:pic>
      <p:pic>
        <p:nvPicPr>
          <p:cNvPr id="12" name="Picture 18" descr="نتيجة بحث الصور عن علامة صح">
            <a:extLst>
              <a:ext uri="{FF2B5EF4-FFF2-40B4-BE49-F238E27FC236}">
                <a16:creationId xmlns:a16="http://schemas.microsoft.com/office/drawing/2014/main" id="{8AC3AFEA-E6A0-4CE3-BFDA-06912DC81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90982" y="4348672"/>
            <a:ext cx="272704" cy="312241"/>
          </a:xfrm>
          <a:prstGeom prst="rect">
            <a:avLst/>
          </a:prstGeom>
          <a:noFill/>
        </p:spPr>
      </p:pic>
      <p:pic>
        <p:nvPicPr>
          <p:cNvPr id="14" name="Picture 5" descr="نتيجة بحث الصور عن x">
            <a:extLst>
              <a:ext uri="{FF2B5EF4-FFF2-40B4-BE49-F238E27FC236}">
                <a16:creationId xmlns:a16="http://schemas.microsoft.com/office/drawing/2014/main" id="{C87845B6-4C15-4241-952C-93C026004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4774" y="2924203"/>
            <a:ext cx="325120" cy="182880"/>
          </a:xfrm>
          <a:prstGeom prst="rect">
            <a:avLst/>
          </a:prstGeom>
          <a:noFill/>
        </p:spPr>
      </p:pic>
      <p:pic>
        <p:nvPicPr>
          <p:cNvPr id="15" name="Picture 5" descr="نتيجة بحث الصور عن x">
            <a:extLst>
              <a:ext uri="{FF2B5EF4-FFF2-40B4-BE49-F238E27FC236}">
                <a16:creationId xmlns:a16="http://schemas.microsoft.com/office/drawing/2014/main" id="{F93DFEA1-5C71-4847-90DD-97742D71A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10057" y="1460394"/>
            <a:ext cx="325120" cy="182880"/>
          </a:xfrm>
          <a:prstGeom prst="rect">
            <a:avLst/>
          </a:prstGeom>
          <a:noFill/>
        </p:spPr>
      </p:pic>
      <p:pic>
        <p:nvPicPr>
          <p:cNvPr id="16" name="Picture 5" descr="نتيجة بحث الصور عن x">
            <a:extLst>
              <a:ext uri="{FF2B5EF4-FFF2-40B4-BE49-F238E27FC236}">
                <a16:creationId xmlns:a16="http://schemas.microsoft.com/office/drawing/2014/main" id="{6B8E564E-7326-405F-82EC-73D418D80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8566" y="5065045"/>
            <a:ext cx="325120" cy="182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6442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4C2C11-2C39-49D9-813A-54EC5D68DEFE}"/>
              </a:ext>
            </a:extLst>
          </p:cNvPr>
          <p:cNvSpPr/>
          <p:nvPr/>
        </p:nvSpPr>
        <p:spPr>
          <a:xfrm>
            <a:off x="1762121" y="2557760"/>
            <a:ext cx="86677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7200" b="1" cap="none" spc="0" dirty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</a:rPr>
              <a:t>تمنياتنا لكم بالنجاح والتوفيق</a:t>
            </a:r>
            <a:endParaRPr lang="en-US" sz="7200" b="1" cap="none" spc="0" dirty="0">
              <a:ln w="0"/>
              <a:solidFill>
                <a:srgbClr val="00B05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0314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454</TotalTime>
  <Words>474</Words>
  <Application>Microsoft Office PowerPoint</Application>
  <PresentationFormat>Widescreen</PresentationFormat>
  <Paragraphs>111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Khaled Mohamed Ebrahim Busaad</dc:creator>
  <cp:lastModifiedBy>amlsalman987@outlook.com</cp:lastModifiedBy>
  <cp:revision>50</cp:revision>
  <dcterms:created xsi:type="dcterms:W3CDTF">2020-03-04T10:47:58Z</dcterms:created>
  <dcterms:modified xsi:type="dcterms:W3CDTF">2021-03-09T18:10:28Z</dcterms:modified>
</cp:coreProperties>
</file>