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6" r:id="rId2"/>
    <p:sldId id="288" r:id="rId3"/>
    <p:sldId id="290" r:id="rId4"/>
    <p:sldId id="305" r:id="rId5"/>
    <p:sldId id="310" r:id="rId6"/>
    <p:sldId id="313" r:id="rId7"/>
    <p:sldId id="311" r:id="rId8"/>
    <p:sldId id="314" r:id="rId9"/>
    <p:sldId id="315" r:id="rId10"/>
    <p:sldId id="317" r:id="rId11"/>
    <p:sldId id="318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EEEE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3519" autoAdjust="0"/>
  </p:normalViewPr>
  <p:slideViewPr>
    <p:cSldViewPr snapToGrid="0">
      <p:cViewPr varScale="1">
        <p:scale>
          <a:sx n="74" d="100"/>
          <a:sy n="74" d="100"/>
        </p:scale>
        <p:origin x="36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63064ED-5B53-461C-86D4-060796B27C85}" type="doc">
      <dgm:prSet loTypeId="urn:microsoft.com/office/officeart/2005/8/layout/hierarchy1" loCatId="hierarchy" qsTypeId="urn:microsoft.com/office/officeart/2005/8/quickstyle/simple2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D427B3DB-62D6-4D30-B9F2-815317F73CAA}">
      <dgm:prSet phldrT="[نص]" custT="1"/>
      <dgm:spPr/>
      <dgm:t>
        <a:bodyPr/>
        <a:lstStyle/>
        <a:p>
          <a:r>
            <a:rPr lang="ar-BH" sz="3600" b="1" dirty="0">
              <a:latin typeface="Traditional Arabic" panose="02020603050405020304" pitchFamily="18" charset="-78"/>
              <a:cs typeface="Traditional Arabic" panose="02020603050405020304" pitchFamily="18" charset="-78"/>
            </a:rPr>
            <a:t>مخاطرُ التّلوُّثِ في كلٍّ من:</a:t>
          </a:r>
          <a:endParaRPr lang="en-US" sz="3600" b="1" dirty="0">
            <a:latin typeface="Traditional Arabic" panose="02020603050405020304" pitchFamily="18" charset="-78"/>
            <a:cs typeface="Traditional Arabic" panose="02020603050405020304" pitchFamily="18" charset="-78"/>
          </a:endParaRPr>
        </a:p>
      </dgm:t>
    </dgm:pt>
    <dgm:pt modelId="{E48D73B3-A2DE-40F8-AF68-94F9B4011665}" type="parTrans" cxnId="{1A2C35DE-9A60-4C4B-B9D8-C8519AF5C322}">
      <dgm:prSet/>
      <dgm:spPr/>
      <dgm:t>
        <a:bodyPr/>
        <a:lstStyle/>
        <a:p>
          <a:endParaRPr lang="en-US"/>
        </a:p>
      </dgm:t>
    </dgm:pt>
    <dgm:pt modelId="{4E489FC0-F27F-4B4C-8AAF-D951EDB27682}" type="sibTrans" cxnId="{1A2C35DE-9A60-4C4B-B9D8-C8519AF5C322}">
      <dgm:prSet/>
      <dgm:spPr/>
      <dgm:t>
        <a:bodyPr/>
        <a:lstStyle/>
        <a:p>
          <a:endParaRPr lang="en-US"/>
        </a:p>
      </dgm:t>
    </dgm:pt>
    <dgm:pt modelId="{2FB14598-2337-4999-BA93-E500920C3A9B}">
      <dgm:prSet phldrT="[نص]" custT="1"/>
      <dgm:spPr/>
      <dgm:t>
        <a:bodyPr/>
        <a:lstStyle/>
        <a:p>
          <a:r>
            <a:rPr lang="ar-BH" sz="3600" b="1" dirty="0">
              <a:latin typeface="Traditional Arabic" panose="02020603050405020304" pitchFamily="18" charset="-78"/>
              <a:cs typeface="Traditional Arabic" panose="02020603050405020304" pitchFamily="18" charset="-78"/>
            </a:rPr>
            <a:t>التُّربة</a:t>
          </a:r>
          <a:endParaRPr lang="en-US" sz="3600" b="1" dirty="0">
            <a:latin typeface="Traditional Arabic" panose="02020603050405020304" pitchFamily="18" charset="-78"/>
            <a:cs typeface="Traditional Arabic" panose="02020603050405020304" pitchFamily="18" charset="-78"/>
          </a:endParaRPr>
        </a:p>
      </dgm:t>
    </dgm:pt>
    <dgm:pt modelId="{2034C5BD-9192-4397-81A0-B9C9AD9F67EB}" type="parTrans" cxnId="{8DB7609F-4B69-4CDB-B2E3-0B16317F385E}">
      <dgm:prSet/>
      <dgm:spPr/>
      <dgm:t>
        <a:bodyPr/>
        <a:lstStyle/>
        <a:p>
          <a:endParaRPr lang="en-US">
            <a:latin typeface="Traditional Arabic" panose="02020603050405020304" pitchFamily="18" charset="-78"/>
            <a:cs typeface="Traditional Arabic" panose="02020603050405020304" pitchFamily="18" charset="-78"/>
          </a:endParaRPr>
        </a:p>
      </dgm:t>
    </dgm:pt>
    <dgm:pt modelId="{1E0C4B0E-CA6B-42A4-BC41-ABAE8961B868}" type="sibTrans" cxnId="{8DB7609F-4B69-4CDB-B2E3-0B16317F385E}">
      <dgm:prSet/>
      <dgm:spPr/>
      <dgm:t>
        <a:bodyPr/>
        <a:lstStyle/>
        <a:p>
          <a:endParaRPr lang="en-US"/>
        </a:p>
      </dgm:t>
    </dgm:pt>
    <dgm:pt modelId="{D5D48EF8-34D1-4E65-AFF7-160137E3B9C6}">
      <dgm:prSet phldrT="[نص]" custT="1"/>
      <dgm:spPr/>
      <dgm:t>
        <a:bodyPr/>
        <a:lstStyle/>
        <a:p>
          <a:r>
            <a:rPr lang="ar-BH" sz="3600" b="1" dirty="0">
              <a:latin typeface="Traditional Arabic" panose="02020603050405020304" pitchFamily="18" charset="-78"/>
              <a:cs typeface="Traditional Arabic" panose="02020603050405020304" pitchFamily="18" charset="-78"/>
            </a:rPr>
            <a:t>الهواء</a:t>
          </a:r>
          <a:endParaRPr lang="en-US" sz="3600" b="1" dirty="0">
            <a:latin typeface="Traditional Arabic" panose="02020603050405020304" pitchFamily="18" charset="-78"/>
            <a:cs typeface="Traditional Arabic" panose="02020603050405020304" pitchFamily="18" charset="-78"/>
          </a:endParaRPr>
        </a:p>
      </dgm:t>
    </dgm:pt>
    <dgm:pt modelId="{A1C1A3D8-5636-4083-871D-2E892FAA0C27}" type="parTrans" cxnId="{9BF34B29-3B0C-4DF6-B24F-EF5E0A0796C2}">
      <dgm:prSet/>
      <dgm:spPr/>
      <dgm:t>
        <a:bodyPr/>
        <a:lstStyle/>
        <a:p>
          <a:endParaRPr lang="en-US">
            <a:latin typeface="Traditional Arabic" panose="02020603050405020304" pitchFamily="18" charset="-78"/>
            <a:cs typeface="Traditional Arabic" panose="02020603050405020304" pitchFamily="18" charset="-78"/>
          </a:endParaRPr>
        </a:p>
      </dgm:t>
    </dgm:pt>
    <dgm:pt modelId="{9B4E8C2E-0898-424D-8605-823A75B63D8B}" type="sibTrans" cxnId="{9BF34B29-3B0C-4DF6-B24F-EF5E0A0796C2}">
      <dgm:prSet/>
      <dgm:spPr/>
      <dgm:t>
        <a:bodyPr/>
        <a:lstStyle/>
        <a:p>
          <a:endParaRPr lang="en-US"/>
        </a:p>
      </dgm:t>
    </dgm:pt>
    <dgm:pt modelId="{9636B5F9-0D0E-489F-B54B-610B0ECEEE24}">
      <dgm:prSet phldrT="[نص]" custT="1"/>
      <dgm:spPr/>
      <dgm:t>
        <a:bodyPr/>
        <a:lstStyle/>
        <a:p>
          <a:r>
            <a:rPr lang="ar-BH" sz="3600" b="1" dirty="0">
              <a:latin typeface="Traditional Arabic" panose="02020603050405020304" pitchFamily="18" charset="-78"/>
              <a:cs typeface="Traditional Arabic" panose="02020603050405020304" pitchFamily="18" charset="-78"/>
            </a:rPr>
            <a:t>الماء</a:t>
          </a:r>
          <a:endParaRPr lang="en-US" sz="3600" b="1" dirty="0">
            <a:latin typeface="Traditional Arabic" panose="02020603050405020304" pitchFamily="18" charset="-78"/>
            <a:cs typeface="Traditional Arabic" panose="02020603050405020304" pitchFamily="18" charset="-78"/>
          </a:endParaRPr>
        </a:p>
      </dgm:t>
    </dgm:pt>
    <dgm:pt modelId="{E7EE84CA-B060-4F30-9FAB-C042987B29F5}" type="parTrans" cxnId="{1410122F-6AAE-4BB3-B0F0-488E2174B9FA}">
      <dgm:prSet/>
      <dgm:spPr/>
      <dgm:t>
        <a:bodyPr/>
        <a:lstStyle/>
        <a:p>
          <a:endParaRPr lang="en-US">
            <a:latin typeface="Traditional Arabic" panose="02020603050405020304" pitchFamily="18" charset="-78"/>
            <a:cs typeface="Traditional Arabic" panose="02020603050405020304" pitchFamily="18" charset="-78"/>
          </a:endParaRPr>
        </a:p>
      </dgm:t>
    </dgm:pt>
    <dgm:pt modelId="{75CC8485-AE2A-4CA8-BE98-198AECFFCED2}" type="sibTrans" cxnId="{1410122F-6AAE-4BB3-B0F0-488E2174B9FA}">
      <dgm:prSet/>
      <dgm:spPr/>
      <dgm:t>
        <a:bodyPr/>
        <a:lstStyle/>
        <a:p>
          <a:endParaRPr lang="en-US"/>
        </a:p>
      </dgm:t>
    </dgm:pt>
    <dgm:pt modelId="{4CA13D32-B84F-4244-9504-77BCF56759BD}">
      <dgm:prSet custT="1"/>
      <dgm:spPr/>
      <dgm:t>
        <a:bodyPr/>
        <a:lstStyle/>
        <a:p>
          <a:r>
            <a:rPr lang="ar-BH" sz="2400" dirty="0">
              <a:latin typeface="Traditional Arabic" panose="02020603050405020304" pitchFamily="18" charset="-78"/>
              <a:cs typeface="Traditional Arabic" panose="02020603050405020304" pitchFamily="18" charset="-78"/>
            </a:rPr>
            <a:t>...................................................................</a:t>
          </a:r>
        </a:p>
      </dgm:t>
    </dgm:pt>
    <dgm:pt modelId="{DA6774C0-CBBD-4BED-BE68-F484CDFE645D}" type="parTrans" cxnId="{DDB8A9E3-136C-4FC3-AA7F-0A1BB98FD735}">
      <dgm:prSet/>
      <dgm:spPr/>
      <dgm:t>
        <a:bodyPr/>
        <a:lstStyle/>
        <a:p>
          <a:endParaRPr lang="en-US">
            <a:latin typeface="Traditional Arabic" panose="02020603050405020304" pitchFamily="18" charset="-78"/>
            <a:cs typeface="Traditional Arabic" panose="02020603050405020304" pitchFamily="18" charset="-78"/>
          </a:endParaRPr>
        </a:p>
      </dgm:t>
    </dgm:pt>
    <dgm:pt modelId="{64DA313A-3A05-4485-9412-05C6FF3CA9A4}" type="sibTrans" cxnId="{DDB8A9E3-136C-4FC3-AA7F-0A1BB98FD735}">
      <dgm:prSet/>
      <dgm:spPr/>
      <dgm:t>
        <a:bodyPr/>
        <a:lstStyle/>
        <a:p>
          <a:endParaRPr lang="en-US"/>
        </a:p>
      </dgm:t>
    </dgm:pt>
    <dgm:pt modelId="{A0DF2303-FB34-4DBD-B51C-9BFCCDA8E7A4}">
      <dgm:prSet custT="1"/>
      <dgm:spPr/>
      <dgm:t>
        <a:bodyPr/>
        <a:lstStyle/>
        <a:p>
          <a:r>
            <a:rPr lang="ar-BH" sz="2400" dirty="0">
              <a:latin typeface="Traditional Arabic" panose="02020603050405020304" pitchFamily="18" charset="-78"/>
              <a:cs typeface="Traditional Arabic" panose="02020603050405020304" pitchFamily="18" charset="-78"/>
            </a:rPr>
            <a:t>..............................................................</a:t>
          </a:r>
        </a:p>
      </dgm:t>
    </dgm:pt>
    <dgm:pt modelId="{A749CEA6-4C82-497D-9CB1-EA70C4D2A57F}" type="parTrans" cxnId="{0E1A0069-5D8F-4E0D-809D-604CD5546B0E}">
      <dgm:prSet/>
      <dgm:spPr/>
      <dgm:t>
        <a:bodyPr/>
        <a:lstStyle/>
        <a:p>
          <a:endParaRPr lang="en-US">
            <a:latin typeface="Traditional Arabic" panose="02020603050405020304" pitchFamily="18" charset="-78"/>
            <a:cs typeface="Traditional Arabic" panose="02020603050405020304" pitchFamily="18" charset="-78"/>
          </a:endParaRPr>
        </a:p>
      </dgm:t>
    </dgm:pt>
    <dgm:pt modelId="{835EF0B8-5E7D-419A-9A15-A34F9467EFA5}" type="sibTrans" cxnId="{0E1A0069-5D8F-4E0D-809D-604CD5546B0E}">
      <dgm:prSet/>
      <dgm:spPr/>
      <dgm:t>
        <a:bodyPr/>
        <a:lstStyle/>
        <a:p>
          <a:endParaRPr lang="en-US"/>
        </a:p>
      </dgm:t>
    </dgm:pt>
    <dgm:pt modelId="{9200E9E5-3BA9-4CD3-A1F4-1AB584F09283}">
      <dgm:prSet custT="1"/>
      <dgm:spPr/>
      <dgm:t>
        <a:bodyPr/>
        <a:lstStyle/>
        <a:p>
          <a:r>
            <a:rPr lang="ar-BH" sz="2400" dirty="0">
              <a:latin typeface="Traditional Arabic" panose="02020603050405020304" pitchFamily="18" charset="-78"/>
              <a:cs typeface="Traditional Arabic" panose="02020603050405020304" pitchFamily="18" charset="-78"/>
            </a:rPr>
            <a:t>......................................................</a:t>
          </a:r>
        </a:p>
      </dgm:t>
    </dgm:pt>
    <dgm:pt modelId="{0C06D93C-5D34-40FA-B959-4BC55079F887}" type="parTrans" cxnId="{951BC23C-3339-4348-8F46-EF6F3D03A17E}">
      <dgm:prSet/>
      <dgm:spPr/>
      <dgm:t>
        <a:bodyPr/>
        <a:lstStyle/>
        <a:p>
          <a:endParaRPr lang="en-US">
            <a:latin typeface="Traditional Arabic" panose="02020603050405020304" pitchFamily="18" charset="-78"/>
            <a:cs typeface="Traditional Arabic" panose="02020603050405020304" pitchFamily="18" charset="-78"/>
          </a:endParaRPr>
        </a:p>
      </dgm:t>
    </dgm:pt>
    <dgm:pt modelId="{A67DF375-1D54-4F45-9ACA-7100B4BC3325}" type="sibTrans" cxnId="{951BC23C-3339-4348-8F46-EF6F3D03A17E}">
      <dgm:prSet/>
      <dgm:spPr/>
      <dgm:t>
        <a:bodyPr/>
        <a:lstStyle/>
        <a:p>
          <a:endParaRPr lang="en-US"/>
        </a:p>
      </dgm:t>
    </dgm:pt>
    <dgm:pt modelId="{87EA7D78-63AF-4528-BFDE-7C67365FBC15}" type="pres">
      <dgm:prSet presAssocID="{563064ED-5B53-461C-86D4-060796B27C85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ar-BH"/>
        </a:p>
      </dgm:t>
    </dgm:pt>
    <dgm:pt modelId="{FAD2E254-B4F1-48CB-B3C7-F857D47D9847}" type="pres">
      <dgm:prSet presAssocID="{D427B3DB-62D6-4D30-B9F2-815317F73CAA}" presName="hierRoot1" presStyleCnt="0"/>
      <dgm:spPr/>
    </dgm:pt>
    <dgm:pt modelId="{2F15301B-72A4-4609-9B6F-21C3742EC466}" type="pres">
      <dgm:prSet presAssocID="{D427B3DB-62D6-4D30-B9F2-815317F73CAA}" presName="composite" presStyleCnt="0"/>
      <dgm:spPr/>
    </dgm:pt>
    <dgm:pt modelId="{A28C10DA-CDE6-4A5C-B0DC-CE60FC25AE1F}" type="pres">
      <dgm:prSet presAssocID="{D427B3DB-62D6-4D30-B9F2-815317F73CAA}" presName="background" presStyleLbl="node0" presStyleIdx="0" presStyleCnt="1"/>
      <dgm:spPr/>
    </dgm:pt>
    <dgm:pt modelId="{98DF6F3D-3BAF-455C-BA6F-4EDEB2AB7732}" type="pres">
      <dgm:prSet presAssocID="{D427B3DB-62D6-4D30-B9F2-815317F73CAA}" presName="text" presStyleLbl="fgAcc0" presStyleIdx="0" presStyleCnt="1" custScaleX="357843">
        <dgm:presLayoutVars>
          <dgm:chPref val="3"/>
        </dgm:presLayoutVars>
      </dgm:prSet>
      <dgm:spPr/>
      <dgm:t>
        <a:bodyPr/>
        <a:lstStyle/>
        <a:p>
          <a:pPr rtl="1"/>
          <a:endParaRPr lang="ar-BH"/>
        </a:p>
      </dgm:t>
    </dgm:pt>
    <dgm:pt modelId="{BDED3D48-02F5-45D4-91D6-B9C3D0EC9324}" type="pres">
      <dgm:prSet presAssocID="{D427B3DB-62D6-4D30-B9F2-815317F73CAA}" presName="hierChild2" presStyleCnt="0"/>
      <dgm:spPr/>
    </dgm:pt>
    <dgm:pt modelId="{7264F297-0EA6-4FF6-9EEF-83D5765D6039}" type="pres">
      <dgm:prSet presAssocID="{2034C5BD-9192-4397-81A0-B9C9AD9F67EB}" presName="Name10" presStyleLbl="parChTrans1D2" presStyleIdx="0" presStyleCnt="3"/>
      <dgm:spPr/>
      <dgm:t>
        <a:bodyPr/>
        <a:lstStyle/>
        <a:p>
          <a:pPr rtl="1"/>
          <a:endParaRPr lang="ar-BH"/>
        </a:p>
      </dgm:t>
    </dgm:pt>
    <dgm:pt modelId="{A56583BD-6701-4D7A-BF65-7A3FCF3CAECB}" type="pres">
      <dgm:prSet presAssocID="{2FB14598-2337-4999-BA93-E500920C3A9B}" presName="hierRoot2" presStyleCnt="0"/>
      <dgm:spPr/>
    </dgm:pt>
    <dgm:pt modelId="{3DB831F0-5AD6-4B2E-9031-F4C447466EA6}" type="pres">
      <dgm:prSet presAssocID="{2FB14598-2337-4999-BA93-E500920C3A9B}" presName="composite2" presStyleCnt="0"/>
      <dgm:spPr/>
    </dgm:pt>
    <dgm:pt modelId="{C9091727-FDBE-4AF7-988C-94674C88EB49}" type="pres">
      <dgm:prSet presAssocID="{2FB14598-2337-4999-BA93-E500920C3A9B}" presName="background2" presStyleLbl="node2" presStyleIdx="0" presStyleCnt="3"/>
      <dgm:spPr/>
    </dgm:pt>
    <dgm:pt modelId="{5A11FEB0-3AD7-4ECA-ABB1-2800096591B9}" type="pres">
      <dgm:prSet presAssocID="{2FB14598-2337-4999-BA93-E500920C3A9B}" presName="text2" presStyleLbl="fgAcc2" presStyleIdx="0" presStyleCnt="3">
        <dgm:presLayoutVars>
          <dgm:chPref val="3"/>
        </dgm:presLayoutVars>
      </dgm:prSet>
      <dgm:spPr/>
      <dgm:t>
        <a:bodyPr/>
        <a:lstStyle/>
        <a:p>
          <a:pPr rtl="1"/>
          <a:endParaRPr lang="ar-BH"/>
        </a:p>
      </dgm:t>
    </dgm:pt>
    <dgm:pt modelId="{8133119B-A8AA-43DA-B4AA-701A1C90C0C0}" type="pres">
      <dgm:prSet presAssocID="{2FB14598-2337-4999-BA93-E500920C3A9B}" presName="hierChild3" presStyleCnt="0"/>
      <dgm:spPr/>
    </dgm:pt>
    <dgm:pt modelId="{C83A0684-F9D4-4442-8341-4FA515FE87D2}" type="pres">
      <dgm:prSet presAssocID="{0C06D93C-5D34-40FA-B959-4BC55079F887}" presName="Name17" presStyleLbl="parChTrans1D3" presStyleIdx="0" presStyleCnt="3"/>
      <dgm:spPr/>
      <dgm:t>
        <a:bodyPr/>
        <a:lstStyle/>
        <a:p>
          <a:pPr rtl="1"/>
          <a:endParaRPr lang="ar-BH"/>
        </a:p>
      </dgm:t>
    </dgm:pt>
    <dgm:pt modelId="{0592656F-F5A7-4CBC-9562-7846B92BF123}" type="pres">
      <dgm:prSet presAssocID="{9200E9E5-3BA9-4CD3-A1F4-1AB584F09283}" presName="hierRoot3" presStyleCnt="0"/>
      <dgm:spPr/>
    </dgm:pt>
    <dgm:pt modelId="{50DF5F9F-A908-433F-A50F-B83E4D42FA49}" type="pres">
      <dgm:prSet presAssocID="{9200E9E5-3BA9-4CD3-A1F4-1AB584F09283}" presName="composite3" presStyleCnt="0"/>
      <dgm:spPr/>
    </dgm:pt>
    <dgm:pt modelId="{B91F1721-15F2-4BC2-A203-77BC8EC14F83}" type="pres">
      <dgm:prSet presAssocID="{9200E9E5-3BA9-4CD3-A1F4-1AB584F09283}" presName="background3" presStyleLbl="node3" presStyleIdx="0" presStyleCnt="3"/>
      <dgm:spPr/>
    </dgm:pt>
    <dgm:pt modelId="{BB3657AE-D259-4C8E-9545-BBCD8907061E}" type="pres">
      <dgm:prSet presAssocID="{9200E9E5-3BA9-4CD3-A1F4-1AB584F09283}" presName="text3" presStyleLbl="fgAcc3" presStyleIdx="0" presStyleCnt="3" custScaleX="227610" custScaleY="230192">
        <dgm:presLayoutVars>
          <dgm:chPref val="3"/>
        </dgm:presLayoutVars>
      </dgm:prSet>
      <dgm:spPr/>
      <dgm:t>
        <a:bodyPr/>
        <a:lstStyle/>
        <a:p>
          <a:pPr rtl="1"/>
          <a:endParaRPr lang="ar-BH"/>
        </a:p>
      </dgm:t>
    </dgm:pt>
    <dgm:pt modelId="{80AD6968-DC8D-4AA4-8F66-6DCD18815497}" type="pres">
      <dgm:prSet presAssocID="{9200E9E5-3BA9-4CD3-A1F4-1AB584F09283}" presName="hierChild4" presStyleCnt="0"/>
      <dgm:spPr/>
    </dgm:pt>
    <dgm:pt modelId="{BB6D6F38-3A11-42C1-9921-A10D847CFE10}" type="pres">
      <dgm:prSet presAssocID="{A1C1A3D8-5636-4083-871D-2E892FAA0C27}" presName="Name10" presStyleLbl="parChTrans1D2" presStyleIdx="1" presStyleCnt="3"/>
      <dgm:spPr/>
      <dgm:t>
        <a:bodyPr/>
        <a:lstStyle/>
        <a:p>
          <a:pPr rtl="1"/>
          <a:endParaRPr lang="ar-BH"/>
        </a:p>
      </dgm:t>
    </dgm:pt>
    <dgm:pt modelId="{4849B82E-B2F2-436C-B53A-C9C0C7A87461}" type="pres">
      <dgm:prSet presAssocID="{D5D48EF8-34D1-4E65-AFF7-160137E3B9C6}" presName="hierRoot2" presStyleCnt="0"/>
      <dgm:spPr/>
    </dgm:pt>
    <dgm:pt modelId="{4E2AFB6D-5E8D-4CB3-8857-ED47D2B8FE42}" type="pres">
      <dgm:prSet presAssocID="{D5D48EF8-34D1-4E65-AFF7-160137E3B9C6}" presName="composite2" presStyleCnt="0"/>
      <dgm:spPr/>
    </dgm:pt>
    <dgm:pt modelId="{4A182649-0FCF-4427-8D8F-83B6BDF527B8}" type="pres">
      <dgm:prSet presAssocID="{D5D48EF8-34D1-4E65-AFF7-160137E3B9C6}" presName="background2" presStyleLbl="node2" presStyleIdx="1" presStyleCnt="3"/>
      <dgm:spPr/>
    </dgm:pt>
    <dgm:pt modelId="{9B82DEA1-5DA7-41D4-9A70-8E00FC0D8639}" type="pres">
      <dgm:prSet presAssocID="{D5D48EF8-34D1-4E65-AFF7-160137E3B9C6}" presName="text2" presStyleLbl="fgAcc2" presStyleIdx="1" presStyleCnt="3">
        <dgm:presLayoutVars>
          <dgm:chPref val="3"/>
        </dgm:presLayoutVars>
      </dgm:prSet>
      <dgm:spPr/>
      <dgm:t>
        <a:bodyPr/>
        <a:lstStyle/>
        <a:p>
          <a:pPr rtl="1"/>
          <a:endParaRPr lang="ar-BH"/>
        </a:p>
      </dgm:t>
    </dgm:pt>
    <dgm:pt modelId="{BDCE6F28-1F07-43A2-A887-CC01D20555E6}" type="pres">
      <dgm:prSet presAssocID="{D5D48EF8-34D1-4E65-AFF7-160137E3B9C6}" presName="hierChild3" presStyleCnt="0"/>
      <dgm:spPr/>
    </dgm:pt>
    <dgm:pt modelId="{CEB5700B-031D-4698-B079-BE7E0B794F47}" type="pres">
      <dgm:prSet presAssocID="{A749CEA6-4C82-497D-9CB1-EA70C4D2A57F}" presName="Name17" presStyleLbl="parChTrans1D3" presStyleIdx="1" presStyleCnt="3"/>
      <dgm:spPr/>
      <dgm:t>
        <a:bodyPr/>
        <a:lstStyle/>
        <a:p>
          <a:pPr rtl="1"/>
          <a:endParaRPr lang="ar-BH"/>
        </a:p>
      </dgm:t>
    </dgm:pt>
    <dgm:pt modelId="{2DF5707D-E2EB-40E4-953E-412060CC3C21}" type="pres">
      <dgm:prSet presAssocID="{A0DF2303-FB34-4DBD-B51C-9BFCCDA8E7A4}" presName="hierRoot3" presStyleCnt="0"/>
      <dgm:spPr/>
    </dgm:pt>
    <dgm:pt modelId="{235138E0-F7CC-49DA-AD4B-055303E86E98}" type="pres">
      <dgm:prSet presAssocID="{A0DF2303-FB34-4DBD-B51C-9BFCCDA8E7A4}" presName="composite3" presStyleCnt="0"/>
      <dgm:spPr/>
    </dgm:pt>
    <dgm:pt modelId="{FF0946AF-172B-4E68-A234-72B76369F029}" type="pres">
      <dgm:prSet presAssocID="{A0DF2303-FB34-4DBD-B51C-9BFCCDA8E7A4}" presName="background3" presStyleLbl="node3" presStyleIdx="1" presStyleCnt="3"/>
      <dgm:spPr/>
    </dgm:pt>
    <dgm:pt modelId="{0FFCE14B-004D-4F49-80CB-B2FE866AEE47}" type="pres">
      <dgm:prSet presAssocID="{A0DF2303-FB34-4DBD-B51C-9BFCCDA8E7A4}" presName="text3" presStyleLbl="fgAcc3" presStyleIdx="1" presStyleCnt="3" custScaleX="258849" custScaleY="217976">
        <dgm:presLayoutVars>
          <dgm:chPref val="3"/>
        </dgm:presLayoutVars>
      </dgm:prSet>
      <dgm:spPr/>
      <dgm:t>
        <a:bodyPr/>
        <a:lstStyle/>
        <a:p>
          <a:pPr rtl="1"/>
          <a:endParaRPr lang="ar-BH"/>
        </a:p>
      </dgm:t>
    </dgm:pt>
    <dgm:pt modelId="{D0AD3B93-41EA-400B-AE3D-96D294DD28A6}" type="pres">
      <dgm:prSet presAssocID="{A0DF2303-FB34-4DBD-B51C-9BFCCDA8E7A4}" presName="hierChild4" presStyleCnt="0"/>
      <dgm:spPr/>
    </dgm:pt>
    <dgm:pt modelId="{6A7A9E2F-3137-4221-A3C4-B36601E9CE7A}" type="pres">
      <dgm:prSet presAssocID="{E7EE84CA-B060-4F30-9FAB-C042987B29F5}" presName="Name10" presStyleLbl="parChTrans1D2" presStyleIdx="2" presStyleCnt="3"/>
      <dgm:spPr/>
      <dgm:t>
        <a:bodyPr/>
        <a:lstStyle/>
        <a:p>
          <a:pPr rtl="1"/>
          <a:endParaRPr lang="ar-BH"/>
        </a:p>
      </dgm:t>
    </dgm:pt>
    <dgm:pt modelId="{0E17E961-F88C-4CFF-A1CE-7AC1EA04C443}" type="pres">
      <dgm:prSet presAssocID="{9636B5F9-0D0E-489F-B54B-610B0ECEEE24}" presName="hierRoot2" presStyleCnt="0"/>
      <dgm:spPr/>
    </dgm:pt>
    <dgm:pt modelId="{AE099052-0B7F-4A51-B0CD-0004C47C1F91}" type="pres">
      <dgm:prSet presAssocID="{9636B5F9-0D0E-489F-B54B-610B0ECEEE24}" presName="composite2" presStyleCnt="0"/>
      <dgm:spPr/>
    </dgm:pt>
    <dgm:pt modelId="{A391935C-1CF8-4B7C-A54F-36FF1D49F2DB}" type="pres">
      <dgm:prSet presAssocID="{9636B5F9-0D0E-489F-B54B-610B0ECEEE24}" presName="background2" presStyleLbl="node2" presStyleIdx="2" presStyleCnt="3"/>
      <dgm:spPr/>
    </dgm:pt>
    <dgm:pt modelId="{1EE47D25-C790-46FB-881A-963277E570BE}" type="pres">
      <dgm:prSet presAssocID="{9636B5F9-0D0E-489F-B54B-610B0ECEEE24}" presName="text2" presStyleLbl="fgAcc2" presStyleIdx="2" presStyleCnt="3">
        <dgm:presLayoutVars>
          <dgm:chPref val="3"/>
        </dgm:presLayoutVars>
      </dgm:prSet>
      <dgm:spPr/>
      <dgm:t>
        <a:bodyPr/>
        <a:lstStyle/>
        <a:p>
          <a:pPr rtl="1"/>
          <a:endParaRPr lang="ar-BH"/>
        </a:p>
      </dgm:t>
    </dgm:pt>
    <dgm:pt modelId="{D95ED51E-BC6F-4601-94CD-27C329EA8F6D}" type="pres">
      <dgm:prSet presAssocID="{9636B5F9-0D0E-489F-B54B-610B0ECEEE24}" presName="hierChild3" presStyleCnt="0"/>
      <dgm:spPr/>
    </dgm:pt>
    <dgm:pt modelId="{3DC0A229-B17D-4585-88FB-4C07548DB6E8}" type="pres">
      <dgm:prSet presAssocID="{DA6774C0-CBBD-4BED-BE68-F484CDFE645D}" presName="Name17" presStyleLbl="parChTrans1D3" presStyleIdx="2" presStyleCnt="3"/>
      <dgm:spPr/>
      <dgm:t>
        <a:bodyPr/>
        <a:lstStyle/>
        <a:p>
          <a:pPr rtl="1"/>
          <a:endParaRPr lang="ar-BH"/>
        </a:p>
      </dgm:t>
    </dgm:pt>
    <dgm:pt modelId="{9B7FB86C-8065-4729-B2D8-867E47BA4AE8}" type="pres">
      <dgm:prSet presAssocID="{4CA13D32-B84F-4244-9504-77BCF56759BD}" presName="hierRoot3" presStyleCnt="0"/>
      <dgm:spPr/>
    </dgm:pt>
    <dgm:pt modelId="{48DE0AC5-E807-435B-96E4-CE76951F67E4}" type="pres">
      <dgm:prSet presAssocID="{4CA13D32-B84F-4244-9504-77BCF56759BD}" presName="composite3" presStyleCnt="0"/>
      <dgm:spPr/>
    </dgm:pt>
    <dgm:pt modelId="{8AF51455-FE40-4260-99B6-019FF77B81EB}" type="pres">
      <dgm:prSet presAssocID="{4CA13D32-B84F-4244-9504-77BCF56759BD}" presName="background3" presStyleLbl="node3" presStyleIdx="2" presStyleCnt="3"/>
      <dgm:spPr/>
    </dgm:pt>
    <dgm:pt modelId="{61196FB6-45C9-40EF-8DA1-71DDE07F45DA}" type="pres">
      <dgm:prSet presAssocID="{4CA13D32-B84F-4244-9504-77BCF56759BD}" presName="text3" presStyleLbl="fgAcc3" presStyleIdx="2" presStyleCnt="3" custScaleX="282129" custScaleY="217947">
        <dgm:presLayoutVars>
          <dgm:chPref val="3"/>
        </dgm:presLayoutVars>
      </dgm:prSet>
      <dgm:spPr/>
      <dgm:t>
        <a:bodyPr/>
        <a:lstStyle/>
        <a:p>
          <a:pPr rtl="1"/>
          <a:endParaRPr lang="ar-BH"/>
        </a:p>
      </dgm:t>
    </dgm:pt>
    <dgm:pt modelId="{1F6714E3-2914-4937-8B1F-A99430AF16F0}" type="pres">
      <dgm:prSet presAssocID="{4CA13D32-B84F-4244-9504-77BCF56759BD}" presName="hierChild4" presStyleCnt="0"/>
      <dgm:spPr/>
    </dgm:pt>
  </dgm:ptLst>
  <dgm:cxnLst>
    <dgm:cxn modelId="{45812F9F-F19E-4326-B4A5-718758EABE17}" type="presOf" srcId="{2FB14598-2337-4999-BA93-E500920C3A9B}" destId="{5A11FEB0-3AD7-4ECA-ABB1-2800096591B9}" srcOrd="0" destOrd="0" presId="urn:microsoft.com/office/officeart/2005/8/layout/hierarchy1"/>
    <dgm:cxn modelId="{53BB9D28-9CD6-44BD-82AF-7F0C5FFB023C}" type="presOf" srcId="{A1C1A3D8-5636-4083-871D-2E892FAA0C27}" destId="{BB6D6F38-3A11-42C1-9921-A10D847CFE10}" srcOrd="0" destOrd="0" presId="urn:microsoft.com/office/officeart/2005/8/layout/hierarchy1"/>
    <dgm:cxn modelId="{8DB7609F-4B69-4CDB-B2E3-0B16317F385E}" srcId="{D427B3DB-62D6-4D30-B9F2-815317F73CAA}" destId="{2FB14598-2337-4999-BA93-E500920C3A9B}" srcOrd="0" destOrd="0" parTransId="{2034C5BD-9192-4397-81A0-B9C9AD9F67EB}" sibTransId="{1E0C4B0E-CA6B-42A4-BC41-ABAE8961B868}"/>
    <dgm:cxn modelId="{9156CAFF-B9ED-4C43-B7A9-63C5B6448203}" type="presOf" srcId="{A0DF2303-FB34-4DBD-B51C-9BFCCDA8E7A4}" destId="{0FFCE14B-004D-4F49-80CB-B2FE866AEE47}" srcOrd="0" destOrd="0" presId="urn:microsoft.com/office/officeart/2005/8/layout/hierarchy1"/>
    <dgm:cxn modelId="{951BC23C-3339-4348-8F46-EF6F3D03A17E}" srcId="{2FB14598-2337-4999-BA93-E500920C3A9B}" destId="{9200E9E5-3BA9-4CD3-A1F4-1AB584F09283}" srcOrd="0" destOrd="0" parTransId="{0C06D93C-5D34-40FA-B959-4BC55079F887}" sibTransId="{A67DF375-1D54-4F45-9ACA-7100B4BC3325}"/>
    <dgm:cxn modelId="{FC6208D0-B12E-4B3C-AE3B-2EB080E16AA7}" type="presOf" srcId="{D5D48EF8-34D1-4E65-AFF7-160137E3B9C6}" destId="{9B82DEA1-5DA7-41D4-9A70-8E00FC0D8639}" srcOrd="0" destOrd="0" presId="urn:microsoft.com/office/officeart/2005/8/layout/hierarchy1"/>
    <dgm:cxn modelId="{0E1A0069-5D8F-4E0D-809D-604CD5546B0E}" srcId="{D5D48EF8-34D1-4E65-AFF7-160137E3B9C6}" destId="{A0DF2303-FB34-4DBD-B51C-9BFCCDA8E7A4}" srcOrd="0" destOrd="0" parTransId="{A749CEA6-4C82-497D-9CB1-EA70C4D2A57F}" sibTransId="{835EF0B8-5E7D-419A-9A15-A34F9467EFA5}"/>
    <dgm:cxn modelId="{1410122F-6AAE-4BB3-B0F0-488E2174B9FA}" srcId="{D427B3DB-62D6-4D30-B9F2-815317F73CAA}" destId="{9636B5F9-0D0E-489F-B54B-610B0ECEEE24}" srcOrd="2" destOrd="0" parTransId="{E7EE84CA-B060-4F30-9FAB-C042987B29F5}" sibTransId="{75CC8485-AE2A-4CA8-BE98-198AECFFCED2}"/>
    <dgm:cxn modelId="{6957A2A8-E2E8-459A-B83C-46039E4145F8}" type="presOf" srcId="{D427B3DB-62D6-4D30-B9F2-815317F73CAA}" destId="{98DF6F3D-3BAF-455C-BA6F-4EDEB2AB7732}" srcOrd="0" destOrd="0" presId="urn:microsoft.com/office/officeart/2005/8/layout/hierarchy1"/>
    <dgm:cxn modelId="{9BF34B29-3B0C-4DF6-B24F-EF5E0A0796C2}" srcId="{D427B3DB-62D6-4D30-B9F2-815317F73CAA}" destId="{D5D48EF8-34D1-4E65-AFF7-160137E3B9C6}" srcOrd="1" destOrd="0" parTransId="{A1C1A3D8-5636-4083-871D-2E892FAA0C27}" sibTransId="{9B4E8C2E-0898-424D-8605-823A75B63D8B}"/>
    <dgm:cxn modelId="{724DF1BD-C5C2-4DED-BD5E-EDBE65694BAF}" type="presOf" srcId="{A749CEA6-4C82-497D-9CB1-EA70C4D2A57F}" destId="{CEB5700B-031D-4698-B079-BE7E0B794F47}" srcOrd="0" destOrd="0" presId="urn:microsoft.com/office/officeart/2005/8/layout/hierarchy1"/>
    <dgm:cxn modelId="{96B76959-36F1-43C0-B1B0-DACEDF4D4C37}" type="presOf" srcId="{9636B5F9-0D0E-489F-B54B-610B0ECEEE24}" destId="{1EE47D25-C790-46FB-881A-963277E570BE}" srcOrd="0" destOrd="0" presId="urn:microsoft.com/office/officeart/2005/8/layout/hierarchy1"/>
    <dgm:cxn modelId="{281BD88F-A24F-435A-B759-82E37D91109C}" type="presOf" srcId="{4CA13D32-B84F-4244-9504-77BCF56759BD}" destId="{61196FB6-45C9-40EF-8DA1-71DDE07F45DA}" srcOrd="0" destOrd="0" presId="urn:microsoft.com/office/officeart/2005/8/layout/hierarchy1"/>
    <dgm:cxn modelId="{63126F48-6983-413E-9BD4-604A8B17FC1B}" type="presOf" srcId="{0C06D93C-5D34-40FA-B959-4BC55079F887}" destId="{C83A0684-F9D4-4442-8341-4FA515FE87D2}" srcOrd="0" destOrd="0" presId="urn:microsoft.com/office/officeart/2005/8/layout/hierarchy1"/>
    <dgm:cxn modelId="{DDB8A9E3-136C-4FC3-AA7F-0A1BB98FD735}" srcId="{9636B5F9-0D0E-489F-B54B-610B0ECEEE24}" destId="{4CA13D32-B84F-4244-9504-77BCF56759BD}" srcOrd="0" destOrd="0" parTransId="{DA6774C0-CBBD-4BED-BE68-F484CDFE645D}" sibTransId="{64DA313A-3A05-4485-9412-05C6FF3CA9A4}"/>
    <dgm:cxn modelId="{7A9E9B6D-0EC3-4432-AA55-21908955F70F}" type="presOf" srcId="{9200E9E5-3BA9-4CD3-A1F4-1AB584F09283}" destId="{BB3657AE-D259-4C8E-9545-BBCD8907061E}" srcOrd="0" destOrd="0" presId="urn:microsoft.com/office/officeart/2005/8/layout/hierarchy1"/>
    <dgm:cxn modelId="{3BCA0385-B4C6-4D16-BC0B-B9A216843509}" type="presOf" srcId="{2034C5BD-9192-4397-81A0-B9C9AD9F67EB}" destId="{7264F297-0EA6-4FF6-9EEF-83D5765D6039}" srcOrd="0" destOrd="0" presId="urn:microsoft.com/office/officeart/2005/8/layout/hierarchy1"/>
    <dgm:cxn modelId="{651F730D-A518-4D8F-81F2-387F05CB18EB}" type="presOf" srcId="{DA6774C0-CBBD-4BED-BE68-F484CDFE645D}" destId="{3DC0A229-B17D-4585-88FB-4C07548DB6E8}" srcOrd="0" destOrd="0" presId="urn:microsoft.com/office/officeart/2005/8/layout/hierarchy1"/>
    <dgm:cxn modelId="{134268E9-B6D3-48E3-A8B5-C90FF7B5E8DA}" type="presOf" srcId="{563064ED-5B53-461C-86D4-060796B27C85}" destId="{87EA7D78-63AF-4528-BFDE-7C67365FBC15}" srcOrd="0" destOrd="0" presId="urn:microsoft.com/office/officeart/2005/8/layout/hierarchy1"/>
    <dgm:cxn modelId="{64CC1383-3C12-4B42-A339-4EFAA954438E}" type="presOf" srcId="{E7EE84CA-B060-4F30-9FAB-C042987B29F5}" destId="{6A7A9E2F-3137-4221-A3C4-B36601E9CE7A}" srcOrd="0" destOrd="0" presId="urn:microsoft.com/office/officeart/2005/8/layout/hierarchy1"/>
    <dgm:cxn modelId="{1A2C35DE-9A60-4C4B-B9D8-C8519AF5C322}" srcId="{563064ED-5B53-461C-86D4-060796B27C85}" destId="{D427B3DB-62D6-4D30-B9F2-815317F73CAA}" srcOrd="0" destOrd="0" parTransId="{E48D73B3-A2DE-40F8-AF68-94F9B4011665}" sibTransId="{4E489FC0-F27F-4B4C-8AAF-D951EDB27682}"/>
    <dgm:cxn modelId="{DAFCE673-C8B7-4CBC-BFD8-4403C1A4D13A}" type="presParOf" srcId="{87EA7D78-63AF-4528-BFDE-7C67365FBC15}" destId="{FAD2E254-B4F1-48CB-B3C7-F857D47D9847}" srcOrd="0" destOrd="0" presId="urn:microsoft.com/office/officeart/2005/8/layout/hierarchy1"/>
    <dgm:cxn modelId="{C59B41EB-2F87-42AD-9336-5B565852C722}" type="presParOf" srcId="{FAD2E254-B4F1-48CB-B3C7-F857D47D9847}" destId="{2F15301B-72A4-4609-9B6F-21C3742EC466}" srcOrd="0" destOrd="0" presId="urn:microsoft.com/office/officeart/2005/8/layout/hierarchy1"/>
    <dgm:cxn modelId="{73A61BAA-9798-4470-AC09-C574C5221064}" type="presParOf" srcId="{2F15301B-72A4-4609-9B6F-21C3742EC466}" destId="{A28C10DA-CDE6-4A5C-B0DC-CE60FC25AE1F}" srcOrd="0" destOrd="0" presId="urn:microsoft.com/office/officeart/2005/8/layout/hierarchy1"/>
    <dgm:cxn modelId="{645965EF-96E4-4995-8F4B-749B6AD93627}" type="presParOf" srcId="{2F15301B-72A4-4609-9B6F-21C3742EC466}" destId="{98DF6F3D-3BAF-455C-BA6F-4EDEB2AB7732}" srcOrd="1" destOrd="0" presId="urn:microsoft.com/office/officeart/2005/8/layout/hierarchy1"/>
    <dgm:cxn modelId="{79BB7F4A-C660-44DE-90FF-099410358A82}" type="presParOf" srcId="{FAD2E254-B4F1-48CB-B3C7-F857D47D9847}" destId="{BDED3D48-02F5-45D4-91D6-B9C3D0EC9324}" srcOrd="1" destOrd="0" presId="urn:microsoft.com/office/officeart/2005/8/layout/hierarchy1"/>
    <dgm:cxn modelId="{1FCD5366-EDEF-46BD-8892-D6C8B98AEEF7}" type="presParOf" srcId="{BDED3D48-02F5-45D4-91D6-B9C3D0EC9324}" destId="{7264F297-0EA6-4FF6-9EEF-83D5765D6039}" srcOrd="0" destOrd="0" presId="urn:microsoft.com/office/officeart/2005/8/layout/hierarchy1"/>
    <dgm:cxn modelId="{F328E95E-4682-44C1-8FE2-D5C97108DF8B}" type="presParOf" srcId="{BDED3D48-02F5-45D4-91D6-B9C3D0EC9324}" destId="{A56583BD-6701-4D7A-BF65-7A3FCF3CAECB}" srcOrd="1" destOrd="0" presId="urn:microsoft.com/office/officeart/2005/8/layout/hierarchy1"/>
    <dgm:cxn modelId="{6AE44A39-FF9E-4278-BF2E-88AE284BD958}" type="presParOf" srcId="{A56583BD-6701-4D7A-BF65-7A3FCF3CAECB}" destId="{3DB831F0-5AD6-4B2E-9031-F4C447466EA6}" srcOrd="0" destOrd="0" presId="urn:microsoft.com/office/officeart/2005/8/layout/hierarchy1"/>
    <dgm:cxn modelId="{E1CC1FE3-EACE-48A4-9CBB-A196EE062AC9}" type="presParOf" srcId="{3DB831F0-5AD6-4B2E-9031-F4C447466EA6}" destId="{C9091727-FDBE-4AF7-988C-94674C88EB49}" srcOrd="0" destOrd="0" presId="urn:microsoft.com/office/officeart/2005/8/layout/hierarchy1"/>
    <dgm:cxn modelId="{5E8F2FFE-565D-4536-932E-C860A911E3CB}" type="presParOf" srcId="{3DB831F0-5AD6-4B2E-9031-F4C447466EA6}" destId="{5A11FEB0-3AD7-4ECA-ABB1-2800096591B9}" srcOrd="1" destOrd="0" presId="urn:microsoft.com/office/officeart/2005/8/layout/hierarchy1"/>
    <dgm:cxn modelId="{20F73245-BADE-4222-8581-122F26B1FFD6}" type="presParOf" srcId="{A56583BD-6701-4D7A-BF65-7A3FCF3CAECB}" destId="{8133119B-A8AA-43DA-B4AA-701A1C90C0C0}" srcOrd="1" destOrd="0" presId="urn:microsoft.com/office/officeart/2005/8/layout/hierarchy1"/>
    <dgm:cxn modelId="{14B99985-A12C-47AC-BF65-A30ACC9D9D0A}" type="presParOf" srcId="{8133119B-A8AA-43DA-B4AA-701A1C90C0C0}" destId="{C83A0684-F9D4-4442-8341-4FA515FE87D2}" srcOrd="0" destOrd="0" presId="urn:microsoft.com/office/officeart/2005/8/layout/hierarchy1"/>
    <dgm:cxn modelId="{4B7D9A2A-D144-4822-84CE-9179B3A90115}" type="presParOf" srcId="{8133119B-A8AA-43DA-B4AA-701A1C90C0C0}" destId="{0592656F-F5A7-4CBC-9562-7846B92BF123}" srcOrd="1" destOrd="0" presId="urn:microsoft.com/office/officeart/2005/8/layout/hierarchy1"/>
    <dgm:cxn modelId="{002BAB74-F9CB-46C9-9D87-8460D634B449}" type="presParOf" srcId="{0592656F-F5A7-4CBC-9562-7846B92BF123}" destId="{50DF5F9F-A908-433F-A50F-B83E4D42FA49}" srcOrd="0" destOrd="0" presId="urn:microsoft.com/office/officeart/2005/8/layout/hierarchy1"/>
    <dgm:cxn modelId="{AE1E7372-AE36-4B92-AE8E-A455E6052C61}" type="presParOf" srcId="{50DF5F9F-A908-433F-A50F-B83E4D42FA49}" destId="{B91F1721-15F2-4BC2-A203-77BC8EC14F83}" srcOrd="0" destOrd="0" presId="urn:microsoft.com/office/officeart/2005/8/layout/hierarchy1"/>
    <dgm:cxn modelId="{249B454F-5B09-4297-A12A-818D0D9AC574}" type="presParOf" srcId="{50DF5F9F-A908-433F-A50F-B83E4D42FA49}" destId="{BB3657AE-D259-4C8E-9545-BBCD8907061E}" srcOrd="1" destOrd="0" presId="urn:microsoft.com/office/officeart/2005/8/layout/hierarchy1"/>
    <dgm:cxn modelId="{939006E8-F40B-4DC1-AD9D-3E29D4006CF1}" type="presParOf" srcId="{0592656F-F5A7-4CBC-9562-7846B92BF123}" destId="{80AD6968-DC8D-4AA4-8F66-6DCD18815497}" srcOrd="1" destOrd="0" presId="urn:microsoft.com/office/officeart/2005/8/layout/hierarchy1"/>
    <dgm:cxn modelId="{45A82E29-0574-41FB-B6CA-1E32D9028B39}" type="presParOf" srcId="{BDED3D48-02F5-45D4-91D6-B9C3D0EC9324}" destId="{BB6D6F38-3A11-42C1-9921-A10D847CFE10}" srcOrd="2" destOrd="0" presId="urn:microsoft.com/office/officeart/2005/8/layout/hierarchy1"/>
    <dgm:cxn modelId="{88846058-9386-4F16-8B75-89FA1DA67790}" type="presParOf" srcId="{BDED3D48-02F5-45D4-91D6-B9C3D0EC9324}" destId="{4849B82E-B2F2-436C-B53A-C9C0C7A87461}" srcOrd="3" destOrd="0" presId="urn:microsoft.com/office/officeart/2005/8/layout/hierarchy1"/>
    <dgm:cxn modelId="{82F2266D-8F16-4C01-8E0F-A5F221027367}" type="presParOf" srcId="{4849B82E-B2F2-436C-B53A-C9C0C7A87461}" destId="{4E2AFB6D-5E8D-4CB3-8857-ED47D2B8FE42}" srcOrd="0" destOrd="0" presId="urn:microsoft.com/office/officeart/2005/8/layout/hierarchy1"/>
    <dgm:cxn modelId="{99F7F3EE-BBED-46D2-B191-D19D408FC1C9}" type="presParOf" srcId="{4E2AFB6D-5E8D-4CB3-8857-ED47D2B8FE42}" destId="{4A182649-0FCF-4427-8D8F-83B6BDF527B8}" srcOrd="0" destOrd="0" presId="urn:microsoft.com/office/officeart/2005/8/layout/hierarchy1"/>
    <dgm:cxn modelId="{43A14318-C49A-43D5-8B37-98B1C5712933}" type="presParOf" srcId="{4E2AFB6D-5E8D-4CB3-8857-ED47D2B8FE42}" destId="{9B82DEA1-5DA7-41D4-9A70-8E00FC0D8639}" srcOrd="1" destOrd="0" presId="urn:microsoft.com/office/officeart/2005/8/layout/hierarchy1"/>
    <dgm:cxn modelId="{D89A1E21-A732-42BB-81D9-C5FAB02485CB}" type="presParOf" srcId="{4849B82E-B2F2-436C-B53A-C9C0C7A87461}" destId="{BDCE6F28-1F07-43A2-A887-CC01D20555E6}" srcOrd="1" destOrd="0" presId="urn:microsoft.com/office/officeart/2005/8/layout/hierarchy1"/>
    <dgm:cxn modelId="{4CE5E4C4-CE4A-41AA-B7B8-B36181A931FC}" type="presParOf" srcId="{BDCE6F28-1F07-43A2-A887-CC01D20555E6}" destId="{CEB5700B-031D-4698-B079-BE7E0B794F47}" srcOrd="0" destOrd="0" presId="urn:microsoft.com/office/officeart/2005/8/layout/hierarchy1"/>
    <dgm:cxn modelId="{78F25F24-8AB0-4603-BFD8-F9C62028E9A1}" type="presParOf" srcId="{BDCE6F28-1F07-43A2-A887-CC01D20555E6}" destId="{2DF5707D-E2EB-40E4-953E-412060CC3C21}" srcOrd="1" destOrd="0" presId="urn:microsoft.com/office/officeart/2005/8/layout/hierarchy1"/>
    <dgm:cxn modelId="{4BA752DC-80F9-4BEE-8C47-71A213DF0844}" type="presParOf" srcId="{2DF5707D-E2EB-40E4-953E-412060CC3C21}" destId="{235138E0-F7CC-49DA-AD4B-055303E86E98}" srcOrd="0" destOrd="0" presId="urn:microsoft.com/office/officeart/2005/8/layout/hierarchy1"/>
    <dgm:cxn modelId="{41027C4C-D84B-485F-8288-BD18FE8F3182}" type="presParOf" srcId="{235138E0-F7CC-49DA-AD4B-055303E86E98}" destId="{FF0946AF-172B-4E68-A234-72B76369F029}" srcOrd="0" destOrd="0" presId="urn:microsoft.com/office/officeart/2005/8/layout/hierarchy1"/>
    <dgm:cxn modelId="{B7FDC028-9E90-42EB-80F5-8BE8B5A58AB7}" type="presParOf" srcId="{235138E0-F7CC-49DA-AD4B-055303E86E98}" destId="{0FFCE14B-004D-4F49-80CB-B2FE866AEE47}" srcOrd="1" destOrd="0" presId="urn:microsoft.com/office/officeart/2005/8/layout/hierarchy1"/>
    <dgm:cxn modelId="{DAECB8C5-D2FD-447A-8716-EBA1307B5965}" type="presParOf" srcId="{2DF5707D-E2EB-40E4-953E-412060CC3C21}" destId="{D0AD3B93-41EA-400B-AE3D-96D294DD28A6}" srcOrd="1" destOrd="0" presId="urn:microsoft.com/office/officeart/2005/8/layout/hierarchy1"/>
    <dgm:cxn modelId="{F01E1E60-C835-456A-9981-04C7D8AA30FE}" type="presParOf" srcId="{BDED3D48-02F5-45D4-91D6-B9C3D0EC9324}" destId="{6A7A9E2F-3137-4221-A3C4-B36601E9CE7A}" srcOrd="4" destOrd="0" presId="urn:microsoft.com/office/officeart/2005/8/layout/hierarchy1"/>
    <dgm:cxn modelId="{91B115DE-044C-47B3-A1A2-9B0C71342E5D}" type="presParOf" srcId="{BDED3D48-02F5-45D4-91D6-B9C3D0EC9324}" destId="{0E17E961-F88C-4CFF-A1CE-7AC1EA04C443}" srcOrd="5" destOrd="0" presId="urn:microsoft.com/office/officeart/2005/8/layout/hierarchy1"/>
    <dgm:cxn modelId="{41C7CC5C-1FEB-4E59-AF0C-A9D8B8A0D0D5}" type="presParOf" srcId="{0E17E961-F88C-4CFF-A1CE-7AC1EA04C443}" destId="{AE099052-0B7F-4A51-B0CD-0004C47C1F91}" srcOrd="0" destOrd="0" presId="urn:microsoft.com/office/officeart/2005/8/layout/hierarchy1"/>
    <dgm:cxn modelId="{DC6D72BB-ED25-44BD-A435-C3796439989F}" type="presParOf" srcId="{AE099052-0B7F-4A51-B0CD-0004C47C1F91}" destId="{A391935C-1CF8-4B7C-A54F-36FF1D49F2DB}" srcOrd="0" destOrd="0" presId="urn:microsoft.com/office/officeart/2005/8/layout/hierarchy1"/>
    <dgm:cxn modelId="{5D93247F-11C9-4E51-89A2-529C3BB27A31}" type="presParOf" srcId="{AE099052-0B7F-4A51-B0CD-0004C47C1F91}" destId="{1EE47D25-C790-46FB-881A-963277E570BE}" srcOrd="1" destOrd="0" presId="urn:microsoft.com/office/officeart/2005/8/layout/hierarchy1"/>
    <dgm:cxn modelId="{F794F4E5-8055-4078-800C-596E4A07CC29}" type="presParOf" srcId="{0E17E961-F88C-4CFF-A1CE-7AC1EA04C443}" destId="{D95ED51E-BC6F-4601-94CD-27C329EA8F6D}" srcOrd="1" destOrd="0" presId="urn:microsoft.com/office/officeart/2005/8/layout/hierarchy1"/>
    <dgm:cxn modelId="{31F0AFDE-BE46-464B-A595-ED7F61663DF4}" type="presParOf" srcId="{D95ED51E-BC6F-4601-94CD-27C329EA8F6D}" destId="{3DC0A229-B17D-4585-88FB-4C07548DB6E8}" srcOrd="0" destOrd="0" presId="urn:microsoft.com/office/officeart/2005/8/layout/hierarchy1"/>
    <dgm:cxn modelId="{7DC14432-6ADD-460A-9315-541C30F61E70}" type="presParOf" srcId="{D95ED51E-BC6F-4601-94CD-27C329EA8F6D}" destId="{9B7FB86C-8065-4729-B2D8-867E47BA4AE8}" srcOrd="1" destOrd="0" presId="urn:microsoft.com/office/officeart/2005/8/layout/hierarchy1"/>
    <dgm:cxn modelId="{7831DF3B-0DF8-4A5E-848B-A33400983AF3}" type="presParOf" srcId="{9B7FB86C-8065-4729-B2D8-867E47BA4AE8}" destId="{48DE0AC5-E807-435B-96E4-CE76951F67E4}" srcOrd="0" destOrd="0" presId="urn:microsoft.com/office/officeart/2005/8/layout/hierarchy1"/>
    <dgm:cxn modelId="{A20F47CE-8D68-492B-8778-7D58B6263DFA}" type="presParOf" srcId="{48DE0AC5-E807-435B-96E4-CE76951F67E4}" destId="{8AF51455-FE40-4260-99B6-019FF77B81EB}" srcOrd="0" destOrd="0" presId="urn:microsoft.com/office/officeart/2005/8/layout/hierarchy1"/>
    <dgm:cxn modelId="{FCC3670F-652F-49EB-942A-63BFD5C65076}" type="presParOf" srcId="{48DE0AC5-E807-435B-96E4-CE76951F67E4}" destId="{61196FB6-45C9-40EF-8DA1-71DDE07F45DA}" srcOrd="1" destOrd="0" presId="urn:microsoft.com/office/officeart/2005/8/layout/hierarchy1"/>
    <dgm:cxn modelId="{BB49764E-982E-480A-860A-95BA251B4CFE}" type="presParOf" srcId="{9B7FB86C-8065-4729-B2D8-867E47BA4AE8}" destId="{1F6714E3-2914-4937-8B1F-A99430AF16F0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63064ED-5B53-461C-86D4-060796B27C85}" type="doc">
      <dgm:prSet loTypeId="urn:microsoft.com/office/officeart/2005/8/layout/hierarchy1" loCatId="hierarchy" qsTypeId="urn:microsoft.com/office/officeart/2005/8/quickstyle/simple2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D427B3DB-62D6-4D30-B9F2-815317F73CAA}">
      <dgm:prSet phldrT="[نص]" custT="1"/>
      <dgm:spPr/>
      <dgm:t>
        <a:bodyPr/>
        <a:lstStyle/>
        <a:p>
          <a:r>
            <a:rPr lang="ar-BH" sz="3600" b="1" dirty="0">
              <a:latin typeface="Traditional Arabic" panose="02020603050405020304" pitchFamily="18" charset="-78"/>
              <a:cs typeface="Traditional Arabic" panose="02020603050405020304" pitchFamily="18" charset="-78"/>
            </a:rPr>
            <a:t>مخاطرُ التّلوُّثِ في كلٍّ من:</a:t>
          </a:r>
          <a:endParaRPr lang="en-US" sz="3600" b="1" dirty="0">
            <a:latin typeface="Traditional Arabic" panose="02020603050405020304" pitchFamily="18" charset="-78"/>
            <a:cs typeface="Traditional Arabic" panose="02020603050405020304" pitchFamily="18" charset="-78"/>
          </a:endParaRPr>
        </a:p>
      </dgm:t>
    </dgm:pt>
    <dgm:pt modelId="{E48D73B3-A2DE-40F8-AF68-94F9B4011665}" type="parTrans" cxnId="{1A2C35DE-9A60-4C4B-B9D8-C8519AF5C322}">
      <dgm:prSet/>
      <dgm:spPr/>
      <dgm:t>
        <a:bodyPr/>
        <a:lstStyle/>
        <a:p>
          <a:endParaRPr lang="en-US"/>
        </a:p>
      </dgm:t>
    </dgm:pt>
    <dgm:pt modelId="{4E489FC0-F27F-4B4C-8AAF-D951EDB27682}" type="sibTrans" cxnId="{1A2C35DE-9A60-4C4B-B9D8-C8519AF5C322}">
      <dgm:prSet/>
      <dgm:spPr/>
      <dgm:t>
        <a:bodyPr/>
        <a:lstStyle/>
        <a:p>
          <a:endParaRPr lang="en-US"/>
        </a:p>
      </dgm:t>
    </dgm:pt>
    <dgm:pt modelId="{2FB14598-2337-4999-BA93-E500920C3A9B}">
      <dgm:prSet phldrT="[نص]" custT="1"/>
      <dgm:spPr/>
      <dgm:t>
        <a:bodyPr/>
        <a:lstStyle/>
        <a:p>
          <a:r>
            <a:rPr lang="ar-BH" sz="3600" b="1" dirty="0">
              <a:latin typeface="Traditional Arabic" panose="02020603050405020304" pitchFamily="18" charset="-78"/>
              <a:cs typeface="Traditional Arabic" panose="02020603050405020304" pitchFamily="18" charset="-78"/>
            </a:rPr>
            <a:t>التُّربة</a:t>
          </a:r>
          <a:endParaRPr lang="en-US" sz="3600" b="1" dirty="0">
            <a:latin typeface="Traditional Arabic" panose="02020603050405020304" pitchFamily="18" charset="-78"/>
            <a:cs typeface="Traditional Arabic" panose="02020603050405020304" pitchFamily="18" charset="-78"/>
          </a:endParaRPr>
        </a:p>
      </dgm:t>
    </dgm:pt>
    <dgm:pt modelId="{2034C5BD-9192-4397-81A0-B9C9AD9F67EB}" type="parTrans" cxnId="{8DB7609F-4B69-4CDB-B2E3-0B16317F385E}">
      <dgm:prSet/>
      <dgm:spPr/>
      <dgm:t>
        <a:bodyPr/>
        <a:lstStyle/>
        <a:p>
          <a:endParaRPr lang="en-US">
            <a:latin typeface="Traditional Arabic" panose="02020603050405020304" pitchFamily="18" charset="-78"/>
            <a:cs typeface="Traditional Arabic" panose="02020603050405020304" pitchFamily="18" charset="-78"/>
          </a:endParaRPr>
        </a:p>
      </dgm:t>
    </dgm:pt>
    <dgm:pt modelId="{1E0C4B0E-CA6B-42A4-BC41-ABAE8961B868}" type="sibTrans" cxnId="{8DB7609F-4B69-4CDB-B2E3-0B16317F385E}">
      <dgm:prSet/>
      <dgm:spPr/>
      <dgm:t>
        <a:bodyPr/>
        <a:lstStyle/>
        <a:p>
          <a:endParaRPr lang="en-US"/>
        </a:p>
      </dgm:t>
    </dgm:pt>
    <dgm:pt modelId="{D5D48EF8-34D1-4E65-AFF7-160137E3B9C6}">
      <dgm:prSet phldrT="[نص]" custT="1"/>
      <dgm:spPr/>
      <dgm:t>
        <a:bodyPr/>
        <a:lstStyle/>
        <a:p>
          <a:r>
            <a:rPr lang="ar-BH" sz="3600" b="1" dirty="0">
              <a:latin typeface="Traditional Arabic" panose="02020603050405020304" pitchFamily="18" charset="-78"/>
              <a:cs typeface="Traditional Arabic" panose="02020603050405020304" pitchFamily="18" charset="-78"/>
            </a:rPr>
            <a:t>الهواء</a:t>
          </a:r>
          <a:endParaRPr lang="en-US" sz="3600" b="1" dirty="0">
            <a:latin typeface="Traditional Arabic" panose="02020603050405020304" pitchFamily="18" charset="-78"/>
            <a:cs typeface="Traditional Arabic" panose="02020603050405020304" pitchFamily="18" charset="-78"/>
          </a:endParaRPr>
        </a:p>
      </dgm:t>
    </dgm:pt>
    <dgm:pt modelId="{A1C1A3D8-5636-4083-871D-2E892FAA0C27}" type="parTrans" cxnId="{9BF34B29-3B0C-4DF6-B24F-EF5E0A0796C2}">
      <dgm:prSet/>
      <dgm:spPr/>
      <dgm:t>
        <a:bodyPr/>
        <a:lstStyle/>
        <a:p>
          <a:endParaRPr lang="en-US">
            <a:latin typeface="Traditional Arabic" panose="02020603050405020304" pitchFamily="18" charset="-78"/>
            <a:cs typeface="Traditional Arabic" panose="02020603050405020304" pitchFamily="18" charset="-78"/>
          </a:endParaRPr>
        </a:p>
      </dgm:t>
    </dgm:pt>
    <dgm:pt modelId="{9B4E8C2E-0898-424D-8605-823A75B63D8B}" type="sibTrans" cxnId="{9BF34B29-3B0C-4DF6-B24F-EF5E0A0796C2}">
      <dgm:prSet/>
      <dgm:spPr/>
      <dgm:t>
        <a:bodyPr/>
        <a:lstStyle/>
        <a:p>
          <a:endParaRPr lang="en-US"/>
        </a:p>
      </dgm:t>
    </dgm:pt>
    <dgm:pt modelId="{9636B5F9-0D0E-489F-B54B-610B0ECEEE24}">
      <dgm:prSet phldrT="[نص]" custT="1"/>
      <dgm:spPr/>
      <dgm:t>
        <a:bodyPr/>
        <a:lstStyle/>
        <a:p>
          <a:r>
            <a:rPr lang="ar-BH" sz="3600" b="1" dirty="0">
              <a:latin typeface="Traditional Arabic" panose="02020603050405020304" pitchFamily="18" charset="-78"/>
              <a:cs typeface="Traditional Arabic" panose="02020603050405020304" pitchFamily="18" charset="-78"/>
            </a:rPr>
            <a:t>الماء</a:t>
          </a:r>
          <a:endParaRPr lang="en-US" sz="3600" b="1" dirty="0">
            <a:latin typeface="Traditional Arabic" panose="02020603050405020304" pitchFamily="18" charset="-78"/>
            <a:cs typeface="Traditional Arabic" panose="02020603050405020304" pitchFamily="18" charset="-78"/>
          </a:endParaRPr>
        </a:p>
      </dgm:t>
    </dgm:pt>
    <dgm:pt modelId="{E7EE84CA-B060-4F30-9FAB-C042987B29F5}" type="parTrans" cxnId="{1410122F-6AAE-4BB3-B0F0-488E2174B9FA}">
      <dgm:prSet/>
      <dgm:spPr/>
      <dgm:t>
        <a:bodyPr/>
        <a:lstStyle/>
        <a:p>
          <a:endParaRPr lang="en-US">
            <a:latin typeface="Traditional Arabic" panose="02020603050405020304" pitchFamily="18" charset="-78"/>
            <a:cs typeface="Traditional Arabic" panose="02020603050405020304" pitchFamily="18" charset="-78"/>
          </a:endParaRPr>
        </a:p>
      </dgm:t>
    </dgm:pt>
    <dgm:pt modelId="{75CC8485-AE2A-4CA8-BE98-198AECFFCED2}" type="sibTrans" cxnId="{1410122F-6AAE-4BB3-B0F0-488E2174B9FA}">
      <dgm:prSet/>
      <dgm:spPr/>
      <dgm:t>
        <a:bodyPr/>
        <a:lstStyle/>
        <a:p>
          <a:endParaRPr lang="en-US"/>
        </a:p>
      </dgm:t>
    </dgm:pt>
    <dgm:pt modelId="{4CA13D32-B84F-4244-9504-77BCF56759BD}">
      <dgm:prSet custT="1"/>
      <dgm:spPr/>
      <dgm:t>
        <a:bodyPr/>
        <a:lstStyle/>
        <a:p>
          <a:r>
            <a:rPr lang="ar-BH" sz="2400" b="1" dirty="0">
              <a:solidFill>
                <a:srgbClr val="FF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rPr>
            <a:t>- تسمم الأسماك والكائنات البحريّة </a:t>
          </a:r>
        </a:p>
        <a:p>
          <a:r>
            <a:rPr lang="ar-BH" sz="2400" b="1" dirty="0">
              <a:solidFill>
                <a:srgbClr val="FF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rPr>
            <a:t>- تلوث المياه الجوفية وتأثيرها سلبًا على صحة الإنسان والحيوان والنبات</a:t>
          </a:r>
          <a:endParaRPr lang="en-US" sz="2400" b="1" dirty="0">
            <a:solidFill>
              <a:srgbClr val="FF0000"/>
            </a:solidFill>
            <a:latin typeface="Traditional Arabic" panose="02020603050405020304" pitchFamily="18" charset="-78"/>
            <a:cs typeface="Traditional Arabic" panose="02020603050405020304" pitchFamily="18" charset="-78"/>
          </a:endParaRPr>
        </a:p>
      </dgm:t>
    </dgm:pt>
    <dgm:pt modelId="{DA6774C0-CBBD-4BED-BE68-F484CDFE645D}" type="parTrans" cxnId="{DDB8A9E3-136C-4FC3-AA7F-0A1BB98FD735}">
      <dgm:prSet/>
      <dgm:spPr/>
      <dgm:t>
        <a:bodyPr/>
        <a:lstStyle/>
        <a:p>
          <a:endParaRPr lang="en-US">
            <a:latin typeface="Traditional Arabic" panose="02020603050405020304" pitchFamily="18" charset="-78"/>
            <a:cs typeface="Traditional Arabic" panose="02020603050405020304" pitchFamily="18" charset="-78"/>
          </a:endParaRPr>
        </a:p>
      </dgm:t>
    </dgm:pt>
    <dgm:pt modelId="{64DA313A-3A05-4485-9412-05C6FF3CA9A4}" type="sibTrans" cxnId="{DDB8A9E3-136C-4FC3-AA7F-0A1BB98FD735}">
      <dgm:prSet/>
      <dgm:spPr/>
      <dgm:t>
        <a:bodyPr/>
        <a:lstStyle/>
        <a:p>
          <a:endParaRPr lang="en-US"/>
        </a:p>
      </dgm:t>
    </dgm:pt>
    <dgm:pt modelId="{A0DF2303-FB34-4DBD-B51C-9BFCCDA8E7A4}">
      <dgm:prSet custT="1"/>
      <dgm:spPr/>
      <dgm:t>
        <a:bodyPr/>
        <a:lstStyle/>
        <a:p>
          <a:r>
            <a:rPr lang="ar-BH" sz="2400" b="1" dirty="0">
              <a:solidFill>
                <a:srgbClr val="FF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rPr>
            <a:t>- إصابة الإنسان والحيوان بأمراض الجهاز التّنفسي</a:t>
          </a:r>
        </a:p>
      </dgm:t>
    </dgm:pt>
    <dgm:pt modelId="{A749CEA6-4C82-497D-9CB1-EA70C4D2A57F}" type="parTrans" cxnId="{0E1A0069-5D8F-4E0D-809D-604CD5546B0E}">
      <dgm:prSet/>
      <dgm:spPr/>
      <dgm:t>
        <a:bodyPr/>
        <a:lstStyle/>
        <a:p>
          <a:endParaRPr lang="en-US">
            <a:latin typeface="Traditional Arabic" panose="02020603050405020304" pitchFamily="18" charset="-78"/>
            <a:cs typeface="Traditional Arabic" panose="02020603050405020304" pitchFamily="18" charset="-78"/>
          </a:endParaRPr>
        </a:p>
      </dgm:t>
    </dgm:pt>
    <dgm:pt modelId="{835EF0B8-5E7D-419A-9A15-A34F9467EFA5}" type="sibTrans" cxnId="{0E1A0069-5D8F-4E0D-809D-604CD5546B0E}">
      <dgm:prSet/>
      <dgm:spPr/>
      <dgm:t>
        <a:bodyPr/>
        <a:lstStyle/>
        <a:p>
          <a:endParaRPr lang="en-US"/>
        </a:p>
      </dgm:t>
    </dgm:pt>
    <dgm:pt modelId="{9200E9E5-3BA9-4CD3-A1F4-1AB584F09283}">
      <dgm:prSet custT="1"/>
      <dgm:spPr/>
      <dgm:t>
        <a:bodyPr/>
        <a:lstStyle/>
        <a:p>
          <a:r>
            <a:rPr lang="ar-BH" sz="2400" b="1" dirty="0">
              <a:solidFill>
                <a:srgbClr val="FF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rPr>
            <a:t>- موت النباتات والأشجار</a:t>
          </a:r>
        </a:p>
      </dgm:t>
    </dgm:pt>
    <dgm:pt modelId="{0C06D93C-5D34-40FA-B959-4BC55079F887}" type="parTrans" cxnId="{951BC23C-3339-4348-8F46-EF6F3D03A17E}">
      <dgm:prSet/>
      <dgm:spPr/>
      <dgm:t>
        <a:bodyPr/>
        <a:lstStyle/>
        <a:p>
          <a:endParaRPr lang="en-US">
            <a:latin typeface="Traditional Arabic" panose="02020603050405020304" pitchFamily="18" charset="-78"/>
            <a:cs typeface="Traditional Arabic" panose="02020603050405020304" pitchFamily="18" charset="-78"/>
          </a:endParaRPr>
        </a:p>
      </dgm:t>
    </dgm:pt>
    <dgm:pt modelId="{A67DF375-1D54-4F45-9ACA-7100B4BC3325}" type="sibTrans" cxnId="{951BC23C-3339-4348-8F46-EF6F3D03A17E}">
      <dgm:prSet/>
      <dgm:spPr/>
      <dgm:t>
        <a:bodyPr/>
        <a:lstStyle/>
        <a:p>
          <a:endParaRPr lang="en-US"/>
        </a:p>
      </dgm:t>
    </dgm:pt>
    <dgm:pt modelId="{87EA7D78-63AF-4528-BFDE-7C67365FBC15}" type="pres">
      <dgm:prSet presAssocID="{563064ED-5B53-461C-86D4-060796B27C85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ar-BH"/>
        </a:p>
      </dgm:t>
    </dgm:pt>
    <dgm:pt modelId="{FAD2E254-B4F1-48CB-B3C7-F857D47D9847}" type="pres">
      <dgm:prSet presAssocID="{D427B3DB-62D6-4D30-B9F2-815317F73CAA}" presName="hierRoot1" presStyleCnt="0"/>
      <dgm:spPr/>
    </dgm:pt>
    <dgm:pt modelId="{2F15301B-72A4-4609-9B6F-21C3742EC466}" type="pres">
      <dgm:prSet presAssocID="{D427B3DB-62D6-4D30-B9F2-815317F73CAA}" presName="composite" presStyleCnt="0"/>
      <dgm:spPr/>
    </dgm:pt>
    <dgm:pt modelId="{A28C10DA-CDE6-4A5C-B0DC-CE60FC25AE1F}" type="pres">
      <dgm:prSet presAssocID="{D427B3DB-62D6-4D30-B9F2-815317F73CAA}" presName="background" presStyleLbl="node0" presStyleIdx="0" presStyleCnt="1"/>
      <dgm:spPr/>
    </dgm:pt>
    <dgm:pt modelId="{98DF6F3D-3BAF-455C-BA6F-4EDEB2AB7732}" type="pres">
      <dgm:prSet presAssocID="{D427B3DB-62D6-4D30-B9F2-815317F73CAA}" presName="text" presStyleLbl="fgAcc0" presStyleIdx="0" presStyleCnt="1" custScaleX="337091">
        <dgm:presLayoutVars>
          <dgm:chPref val="3"/>
        </dgm:presLayoutVars>
      </dgm:prSet>
      <dgm:spPr/>
      <dgm:t>
        <a:bodyPr/>
        <a:lstStyle/>
        <a:p>
          <a:pPr rtl="1"/>
          <a:endParaRPr lang="ar-BH"/>
        </a:p>
      </dgm:t>
    </dgm:pt>
    <dgm:pt modelId="{BDED3D48-02F5-45D4-91D6-B9C3D0EC9324}" type="pres">
      <dgm:prSet presAssocID="{D427B3DB-62D6-4D30-B9F2-815317F73CAA}" presName="hierChild2" presStyleCnt="0"/>
      <dgm:spPr/>
    </dgm:pt>
    <dgm:pt modelId="{7264F297-0EA6-4FF6-9EEF-83D5765D6039}" type="pres">
      <dgm:prSet presAssocID="{2034C5BD-9192-4397-81A0-B9C9AD9F67EB}" presName="Name10" presStyleLbl="parChTrans1D2" presStyleIdx="0" presStyleCnt="3"/>
      <dgm:spPr/>
      <dgm:t>
        <a:bodyPr/>
        <a:lstStyle/>
        <a:p>
          <a:pPr rtl="1"/>
          <a:endParaRPr lang="ar-BH"/>
        </a:p>
      </dgm:t>
    </dgm:pt>
    <dgm:pt modelId="{A56583BD-6701-4D7A-BF65-7A3FCF3CAECB}" type="pres">
      <dgm:prSet presAssocID="{2FB14598-2337-4999-BA93-E500920C3A9B}" presName="hierRoot2" presStyleCnt="0"/>
      <dgm:spPr/>
    </dgm:pt>
    <dgm:pt modelId="{3DB831F0-5AD6-4B2E-9031-F4C447466EA6}" type="pres">
      <dgm:prSet presAssocID="{2FB14598-2337-4999-BA93-E500920C3A9B}" presName="composite2" presStyleCnt="0"/>
      <dgm:spPr/>
    </dgm:pt>
    <dgm:pt modelId="{C9091727-FDBE-4AF7-988C-94674C88EB49}" type="pres">
      <dgm:prSet presAssocID="{2FB14598-2337-4999-BA93-E500920C3A9B}" presName="background2" presStyleLbl="node2" presStyleIdx="0" presStyleCnt="3"/>
      <dgm:spPr/>
    </dgm:pt>
    <dgm:pt modelId="{5A11FEB0-3AD7-4ECA-ABB1-2800096591B9}" type="pres">
      <dgm:prSet presAssocID="{2FB14598-2337-4999-BA93-E500920C3A9B}" presName="text2" presStyleLbl="fgAcc2" presStyleIdx="0" presStyleCnt="3">
        <dgm:presLayoutVars>
          <dgm:chPref val="3"/>
        </dgm:presLayoutVars>
      </dgm:prSet>
      <dgm:spPr/>
      <dgm:t>
        <a:bodyPr/>
        <a:lstStyle/>
        <a:p>
          <a:pPr rtl="1"/>
          <a:endParaRPr lang="ar-BH"/>
        </a:p>
      </dgm:t>
    </dgm:pt>
    <dgm:pt modelId="{8133119B-A8AA-43DA-B4AA-701A1C90C0C0}" type="pres">
      <dgm:prSet presAssocID="{2FB14598-2337-4999-BA93-E500920C3A9B}" presName="hierChild3" presStyleCnt="0"/>
      <dgm:spPr/>
    </dgm:pt>
    <dgm:pt modelId="{C83A0684-F9D4-4442-8341-4FA515FE87D2}" type="pres">
      <dgm:prSet presAssocID="{0C06D93C-5D34-40FA-B959-4BC55079F887}" presName="Name17" presStyleLbl="parChTrans1D3" presStyleIdx="0" presStyleCnt="3"/>
      <dgm:spPr/>
      <dgm:t>
        <a:bodyPr/>
        <a:lstStyle/>
        <a:p>
          <a:pPr rtl="1"/>
          <a:endParaRPr lang="ar-BH"/>
        </a:p>
      </dgm:t>
    </dgm:pt>
    <dgm:pt modelId="{0592656F-F5A7-4CBC-9562-7846B92BF123}" type="pres">
      <dgm:prSet presAssocID="{9200E9E5-3BA9-4CD3-A1F4-1AB584F09283}" presName="hierRoot3" presStyleCnt="0"/>
      <dgm:spPr/>
    </dgm:pt>
    <dgm:pt modelId="{50DF5F9F-A908-433F-A50F-B83E4D42FA49}" type="pres">
      <dgm:prSet presAssocID="{9200E9E5-3BA9-4CD3-A1F4-1AB584F09283}" presName="composite3" presStyleCnt="0"/>
      <dgm:spPr/>
    </dgm:pt>
    <dgm:pt modelId="{B91F1721-15F2-4BC2-A203-77BC8EC14F83}" type="pres">
      <dgm:prSet presAssocID="{9200E9E5-3BA9-4CD3-A1F4-1AB584F09283}" presName="background3" presStyleLbl="node3" presStyleIdx="0" presStyleCnt="3"/>
      <dgm:spPr/>
    </dgm:pt>
    <dgm:pt modelId="{BB3657AE-D259-4C8E-9545-BBCD8907061E}" type="pres">
      <dgm:prSet presAssocID="{9200E9E5-3BA9-4CD3-A1F4-1AB584F09283}" presName="text3" presStyleLbl="fgAcc3" presStyleIdx="0" presStyleCnt="3" custScaleX="227610" custScaleY="230192">
        <dgm:presLayoutVars>
          <dgm:chPref val="3"/>
        </dgm:presLayoutVars>
      </dgm:prSet>
      <dgm:spPr/>
      <dgm:t>
        <a:bodyPr/>
        <a:lstStyle/>
        <a:p>
          <a:pPr rtl="1"/>
          <a:endParaRPr lang="ar-BH"/>
        </a:p>
      </dgm:t>
    </dgm:pt>
    <dgm:pt modelId="{80AD6968-DC8D-4AA4-8F66-6DCD18815497}" type="pres">
      <dgm:prSet presAssocID="{9200E9E5-3BA9-4CD3-A1F4-1AB584F09283}" presName="hierChild4" presStyleCnt="0"/>
      <dgm:spPr/>
    </dgm:pt>
    <dgm:pt modelId="{BB6D6F38-3A11-42C1-9921-A10D847CFE10}" type="pres">
      <dgm:prSet presAssocID="{A1C1A3D8-5636-4083-871D-2E892FAA0C27}" presName="Name10" presStyleLbl="parChTrans1D2" presStyleIdx="1" presStyleCnt="3"/>
      <dgm:spPr/>
      <dgm:t>
        <a:bodyPr/>
        <a:lstStyle/>
        <a:p>
          <a:pPr rtl="1"/>
          <a:endParaRPr lang="ar-BH"/>
        </a:p>
      </dgm:t>
    </dgm:pt>
    <dgm:pt modelId="{4849B82E-B2F2-436C-B53A-C9C0C7A87461}" type="pres">
      <dgm:prSet presAssocID="{D5D48EF8-34D1-4E65-AFF7-160137E3B9C6}" presName="hierRoot2" presStyleCnt="0"/>
      <dgm:spPr/>
    </dgm:pt>
    <dgm:pt modelId="{4E2AFB6D-5E8D-4CB3-8857-ED47D2B8FE42}" type="pres">
      <dgm:prSet presAssocID="{D5D48EF8-34D1-4E65-AFF7-160137E3B9C6}" presName="composite2" presStyleCnt="0"/>
      <dgm:spPr/>
    </dgm:pt>
    <dgm:pt modelId="{4A182649-0FCF-4427-8D8F-83B6BDF527B8}" type="pres">
      <dgm:prSet presAssocID="{D5D48EF8-34D1-4E65-AFF7-160137E3B9C6}" presName="background2" presStyleLbl="node2" presStyleIdx="1" presStyleCnt="3"/>
      <dgm:spPr/>
    </dgm:pt>
    <dgm:pt modelId="{9B82DEA1-5DA7-41D4-9A70-8E00FC0D8639}" type="pres">
      <dgm:prSet presAssocID="{D5D48EF8-34D1-4E65-AFF7-160137E3B9C6}" presName="text2" presStyleLbl="fgAcc2" presStyleIdx="1" presStyleCnt="3">
        <dgm:presLayoutVars>
          <dgm:chPref val="3"/>
        </dgm:presLayoutVars>
      </dgm:prSet>
      <dgm:spPr/>
      <dgm:t>
        <a:bodyPr/>
        <a:lstStyle/>
        <a:p>
          <a:pPr rtl="1"/>
          <a:endParaRPr lang="ar-BH"/>
        </a:p>
      </dgm:t>
    </dgm:pt>
    <dgm:pt modelId="{BDCE6F28-1F07-43A2-A887-CC01D20555E6}" type="pres">
      <dgm:prSet presAssocID="{D5D48EF8-34D1-4E65-AFF7-160137E3B9C6}" presName="hierChild3" presStyleCnt="0"/>
      <dgm:spPr/>
    </dgm:pt>
    <dgm:pt modelId="{CEB5700B-031D-4698-B079-BE7E0B794F47}" type="pres">
      <dgm:prSet presAssocID="{A749CEA6-4C82-497D-9CB1-EA70C4D2A57F}" presName="Name17" presStyleLbl="parChTrans1D3" presStyleIdx="1" presStyleCnt="3"/>
      <dgm:spPr/>
      <dgm:t>
        <a:bodyPr/>
        <a:lstStyle/>
        <a:p>
          <a:pPr rtl="1"/>
          <a:endParaRPr lang="ar-BH"/>
        </a:p>
      </dgm:t>
    </dgm:pt>
    <dgm:pt modelId="{2DF5707D-E2EB-40E4-953E-412060CC3C21}" type="pres">
      <dgm:prSet presAssocID="{A0DF2303-FB34-4DBD-B51C-9BFCCDA8E7A4}" presName="hierRoot3" presStyleCnt="0"/>
      <dgm:spPr/>
    </dgm:pt>
    <dgm:pt modelId="{235138E0-F7CC-49DA-AD4B-055303E86E98}" type="pres">
      <dgm:prSet presAssocID="{A0DF2303-FB34-4DBD-B51C-9BFCCDA8E7A4}" presName="composite3" presStyleCnt="0"/>
      <dgm:spPr/>
    </dgm:pt>
    <dgm:pt modelId="{FF0946AF-172B-4E68-A234-72B76369F029}" type="pres">
      <dgm:prSet presAssocID="{A0DF2303-FB34-4DBD-B51C-9BFCCDA8E7A4}" presName="background3" presStyleLbl="node3" presStyleIdx="1" presStyleCnt="3"/>
      <dgm:spPr/>
    </dgm:pt>
    <dgm:pt modelId="{0FFCE14B-004D-4F49-80CB-B2FE866AEE47}" type="pres">
      <dgm:prSet presAssocID="{A0DF2303-FB34-4DBD-B51C-9BFCCDA8E7A4}" presName="text3" presStyleLbl="fgAcc3" presStyleIdx="1" presStyleCnt="3" custScaleX="258849" custScaleY="217976">
        <dgm:presLayoutVars>
          <dgm:chPref val="3"/>
        </dgm:presLayoutVars>
      </dgm:prSet>
      <dgm:spPr/>
      <dgm:t>
        <a:bodyPr/>
        <a:lstStyle/>
        <a:p>
          <a:pPr rtl="1"/>
          <a:endParaRPr lang="ar-BH"/>
        </a:p>
      </dgm:t>
    </dgm:pt>
    <dgm:pt modelId="{D0AD3B93-41EA-400B-AE3D-96D294DD28A6}" type="pres">
      <dgm:prSet presAssocID="{A0DF2303-FB34-4DBD-B51C-9BFCCDA8E7A4}" presName="hierChild4" presStyleCnt="0"/>
      <dgm:spPr/>
    </dgm:pt>
    <dgm:pt modelId="{6A7A9E2F-3137-4221-A3C4-B36601E9CE7A}" type="pres">
      <dgm:prSet presAssocID="{E7EE84CA-B060-4F30-9FAB-C042987B29F5}" presName="Name10" presStyleLbl="parChTrans1D2" presStyleIdx="2" presStyleCnt="3"/>
      <dgm:spPr/>
      <dgm:t>
        <a:bodyPr/>
        <a:lstStyle/>
        <a:p>
          <a:pPr rtl="1"/>
          <a:endParaRPr lang="ar-BH"/>
        </a:p>
      </dgm:t>
    </dgm:pt>
    <dgm:pt modelId="{0E17E961-F88C-4CFF-A1CE-7AC1EA04C443}" type="pres">
      <dgm:prSet presAssocID="{9636B5F9-0D0E-489F-B54B-610B0ECEEE24}" presName="hierRoot2" presStyleCnt="0"/>
      <dgm:spPr/>
    </dgm:pt>
    <dgm:pt modelId="{AE099052-0B7F-4A51-B0CD-0004C47C1F91}" type="pres">
      <dgm:prSet presAssocID="{9636B5F9-0D0E-489F-B54B-610B0ECEEE24}" presName="composite2" presStyleCnt="0"/>
      <dgm:spPr/>
    </dgm:pt>
    <dgm:pt modelId="{A391935C-1CF8-4B7C-A54F-36FF1D49F2DB}" type="pres">
      <dgm:prSet presAssocID="{9636B5F9-0D0E-489F-B54B-610B0ECEEE24}" presName="background2" presStyleLbl="node2" presStyleIdx="2" presStyleCnt="3"/>
      <dgm:spPr/>
    </dgm:pt>
    <dgm:pt modelId="{1EE47D25-C790-46FB-881A-963277E570BE}" type="pres">
      <dgm:prSet presAssocID="{9636B5F9-0D0E-489F-B54B-610B0ECEEE24}" presName="text2" presStyleLbl="fgAcc2" presStyleIdx="2" presStyleCnt="3">
        <dgm:presLayoutVars>
          <dgm:chPref val="3"/>
        </dgm:presLayoutVars>
      </dgm:prSet>
      <dgm:spPr/>
      <dgm:t>
        <a:bodyPr/>
        <a:lstStyle/>
        <a:p>
          <a:pPr rtl="1"/>
          <a:endParaRPr lang="ar-BH"/>
        </a:p>
      </dgm:t>
    </dgm:pt>
    <dgm:pt modelId="{D95ED51E-BC6F-4601-94CD-27C329EA8F6D}" type="pres">
      <dgm:prSet presAssocID="{9636B5F9-0D0E-489F-B54B-610B0ECEEE24}" presName="hierChild3" presStyleCnt="0"/>
      <dgm:spPr/>
    </dgm:pt>
    <dgm:pt modelId="{3DC0A229-B17D-4585-88FB-4C07548DB6E8}" type="pres">
      <dgm:prSet presAssocID="{DA6774C0-CBBD-4BED-BE68-F484CDFE645D}" presName="Name17" presStyleLbl="parChTrans1D3" presStyleIdx="2" presStyleCnt="3"/>
      <dgm:spPr/>
      <dgm:t>
        <a:bodyPr/>
        <a:lstStyle/>
        <a:p>
          <a:pPr rtl="1"/>
          <a:endParaRPr lang="ar-BH"/>
        </a:p>
      </dgm:t>
    </dgm:pt>
    <dgm:pt modelId="{9B7FB86C-8065-4729-B2D8-867E47BA4AE8}" type="pres">
      <dgm:prSet presAssocID="{4CA13D32-B84F-4244-9504-77BCF56759BD}" presName="hierRoot3" presStyleCnt="0"/>
      <dgm:spPr/>
    </dgm:pt>
    <dgm:pt modelId="{48DE0AC5-E807-435B-96E4-CE76951F67E4}" type="pres">
      <dgm:prSet presAssocID="{4CA13D32-B84F-4244-9504-77BCF56759BD}" presName="composite3" presStyleCnt="0"/>
      <dgm:spPr/>
    </dgm:pt>
    <dgm:pt modelId="{8AF51455-FE40-4260-99B6-019FF77B81EB}" type="pres">
      <dgm:prSet presAssocID="{4CA13D32-B84F-4244-9504-77BCF56759BD}" presName="background3" presStyleLbl="node3" presStyleIdx="2" presStyleCnt="3"/>
      <dgm:spPr/>
    </dgm:pt>
    <dgm:pt modelId="{61196FB6-45C9-40EF-8DA1-71DDE07F45DA}" type="pres">
      <dgm:prSet presAssocID="{4CA13D32-B84F-4244-9504-77BCF56759BD}" presName="text3" presStyleLbl="fgAcc3" presStyleIdx="2" presStyleCnt="3" custScaleX="318762" custScaleY="217947">
        <dgm:presLayoutVars>
          <dgm:chPref val="3"/>
        </dgm:presLayoutVars>
      </dgm:prSet>
      <dgm:spPr/>
      <dgm:t>
        <a:bodyPr/>
        <a:lstStyle/>
        <a:p>
          <a:pPr rtl="1"/>
          <a:endParaRPr lang="ar-BH"/>
        </a:p>
      </dgm:t>
    </dgm:pt>
    <dgm:pt modelId="{1F6714E3-2914-4937-8B1F-A99430AF16F0}" type="pres">
      <dgm:prSet presAssocID="{4CA13D32-B84F-4244-9504-77BCF56759BD}" presName="hierChild4" presStyleCnt="0"/>
      <dgm:spPr/>
    </dgm:pt>
  </dgm:ptLst>
  <dgm:cxnLst>
    <dgm:cxn modelId="{45812F9F-F19E-4326-B4A5-718758EABE17}" type="presOf" srcId="{2FB14598-2337-4999-BA93-E500920C3A9B}" destId="{5A11FEB0-3AD7-4ECA-ABB1-2800096591B9}" srcOrd="0" destOrd="0" presId="urn:microsoft.com/office/officeart/2005/8/layout/hierarchy1"/>
    <dgm:cxn modelId="{53BB9D28-9CD6-44BD-82AF-7F0C5FFB023C}" type="presOf" srcId="{A1C1A3D8-5636-4083-871D-2E892FAA0C27}" destId="{BB6D6F38-3A11-42C1-9921-A10D847CFE10}" srcOrd="0" destOrd="0" presId="urn:microsoft.com/office/officeart/2005/8/layout/hierarchy1"/>
    <dgm:cxn modelId="{8DB7609F-4B69-4CDB-B2E3-0B16317F385E}" srcId="{D427B3DB-62D6-4D30-B9F2-815317F73CAA}" destId="{2FB14598-2337-4999-BA93-E500920C3A9B}" srcOrd="0" destOrd="0" parTransId="{2034C5BD-9192-4397-81A0-B9C9AD9F67EB}" sibTransId="{1E0C4B0E-CA6B-42A4-BC41-ABAE8961B868}"/>
    <dgm:cxn modelId="{9156CAFF-B9ED-4C43-B7A9-63C5B6448203}" type="presOf" srcId="{A0DF2303-FB34-4DBD-B51C-9BFCCDA8E7A4}" destId="{0FFCE14B-004D-4F49-80CB-B2FE866AEE47}" srcOrd="0" destOrd="0" presId="urn:microsoft.com/office/officeart/2005/8/layout/hierarchy1"/>
    <dgm:cxn modelId="{951BC23C-3339-4348-8F46-EF6F3D03A17E}" srcId="{2FB14598-2337-4999-BA93-E500920C3A9B}" destId="{9200E9E5-3BA9-4CD3-A1F4-1AB584F09283}" srcOrd="0" destOrd="0" parTransId="{0C06D93C-5D34-40FA-B959-4BC55079F887}" sibTransId="{A67DF375-1D54-4F45-9ACA-7100B4BC3325}"/>
    <dgm:cxn modelId="{FC6208D0-B12E-4B3C-AE3B-2EB080E16AA7}" type="presOf" srcId="{D5D48EF8-34D1-4E65-AFF7-160137E3B9C6}" destId="{9B82DEA1-5DA7-41D4-9A70-8E00FC0D8639}" srcOrd="0" destOrd="0" presId="urn:microsoft.com/office/officeart/2005/8/layout/hierarchy1"/>
    <dgm:cxn modelId="{0E1A0069-5D8F-4E0D-809D-604CD5546B0E}" srcId="{D5D48EF8-34D1-4E65-AFF7-160137E3B9C6}" destId="{A0DF2303-FB34-4DBD-B51C-9BFCCDA8E7A4}" srcOrd="0" destOrd="0" parTransId="{A749CEA6-4C82-497D-9CB1-EA70C4D2A57F}" sibTransId="{835EF0B8-5E7D-419A-9A15-A34F9467EFA5}"/>
    <dgm:cxn modelId="{1410122F-6AAE-4BB3-B0F0-488E2174B9FA}" srcId="{D427B3DB-62D6-4D30-B9F2-815317F73CAA}" destId="{9636B5F9-0D0E-489F-B54B-610B0ECEEE24}" srcOrd="2" destOrd="0" parTransId="{E7EE84CA-B060-4F30-9FAB-C042987B29F5}" sibTransId="{75CC8485-AE2A-4CA8-BE98-198AECFFCED2}"/>
    <dgm:cxn modelId="{6957A2A8-E2E8-459A-B83C-46039E4145F8}" type="presOf" srcId="{D427B3DB-62D6-4D30-B9F2-815317F73CAA}" destId="{98DF6F3D-3BAF-455C-BA6F-4EDEB2AB7732}" srcOrd="0" destOrd="0" presId="urn:microsoft.com/office/officeart/2005/8/layout/hierarchy1"/>
    <dgm:cxn modelId="{9BF34B29-3B0C-4DF6-B24F-EF5E0A0796C2}" srcId="{D427B3DB-62D6-4D30-B9F2-815317F73CAA}" destId="{D5D48EF8-34D1-4E65-AFF7-160137E3B9C6}" srcOrd="1" destOrd="0" parTransId="{A1C1A3D8-5636-4083-871D-2E892FAA0C27}" sibTransId="{9B4E8C2E-0898-424D-8605-823A75B63D8B}"/>
    <dgm:cxn modelId="{724DF1BD-C5C2-4DED-BD5E-EDBE65694BAF}" type="presOf" srcId="{A749CEA6-4C82-497D-9CB1-EA70C4D2A57F}" destId="{CEB5700B-031D-4698-B079-BE7E0B794F47}" srcOrd="0" destOrd="0" presId="urn:microsoft.com/office/officeart/2005/8/layout/hierarchy1"/>
    <dgm:cxn modelId="{96B76959-36F1-43C0-B1B0-DACEDF4D4C37}" type="presOf" srcId="{9636B5F9-0D0E-489F-B54B-610B0ECEEE24}" destId="{1EE47D25-C790-46FB-881A-963277E570BE}" srcOrd="0" destOrd="0" presId="urn:microsoft.com/office/officeart/2005/8/layout/hierarchy1"/>
    <dgm:cxn modelId="{281BD88F-A24F-435A-B759-82E37D91109C}" type="presOf" srcId="{4CA13D32-B84F-4244-9504-77BCF56759BD}" destId="{61196FB6-45C9-40EF-8DA1-71DDE07F45DA}" srcOrd="0" destOrd="0" presId="urn:microsoft.com/office/officeart/2005/8/layout/hierarchy1"/>
    <dgm:cxn modelId="{63126F48-6983-413E-9BD4-604A8B17FC1B}" type="presOf" srcId="{0C06D93C-5D34-40FA-B959-4BC55079F887}" destId="{C83A0684-F9D4-4442-8341-4FA515FE87D2}" srcOrd="0" destOrd="0" presId="urn:microsoft.com/office/officeart/2005/8/layout/hierarchy1"/>
    <dgm:cxn modelId="{DDB8A9E3-136C-4FC3-AA7F-0A1BB98FD735}" srcId="{9636B5F9-0D0E-489F-B54B-610B0ECEEE24}" destId="{4CA13D32-B84F-4244-9504-77BCF56759BD}" srcOrd="0" destOrd="0" parTransId="{DA6774C0-CBBD-4BED-BE68-F484CDFE645D}" sibTransId="{64DA313A-3A05-4485-9412-05C6FF3CA9A4}"/>
    <dgm:cxn modelId="{7A9E9B6D-0EC3-4432-AA55-21908955F70F}" type="presOf" srcId="{9200E9E5-3BA9-4CD3-A1F4-1AB584F09283}" destId="{BB3657AE-D259-4C8E-9545-BBCD8907061E}" srcOrd="0" destOrd="0" presId="urn:microsoft.com/office/officeart/2005/8/layout/hierarchy1"/>
    <dgm:cxn modelId="{3BCA0385-B4C6-4D16-BC0B-B9A216843509}" type="presOf" srcId="{2034C5BD-9192-4397-81A0-B9C9AD9F67EB}" destId="{7264F297-0EA6-4FF6-9EEF-83D5765D6039}" srcOrd="0" destOrd="0" presId="urn:microsoft.com/office/officeart/2005/8/layout/hierarchy1"/>
    <dgm:cxn modelId="{651F730D-A518-4D8F-81F2-387F05CB18EB}" type="presOf" srcId="{DA6774C0-CBBD-4BED-BE68-F484CDFE645D}" destId="{3DC0A229-B17D-4585-88FB-4C07548DB6E8}" srcOrd="0" destOrd="0" presId="urn:microsoft.com/office/officeart/2005/8/layout/hierarchy1"/>
    <dgm:cxn modelId="{134268E9-B6D3-48E3-A8B5-C90FF7B5E8DA}" type="presOf" srcId="{563064ED-5B53-461C-86D4-060796B27C85}" destId="{87EA7D78-63AF-4528-BFDE-7C67365FBC15}" srcOrd="0" destOrd="0" presId="urn:microsoft.com/office/officeart/2005/8/layout/hierarchy1"/>
    <dgm:cxn modelId="{64CC1383-3C12-4B42-A339-4EFAA954438E}" type="presOf" srcId="{E7EE84CA-B060-4F30-9FAB-C042987B29F5}" destId="{6A7A9E2F-3137-4221-A3C4-B36601E9CE7A}" srcOrd="0" destOrd="0" presId="urn:microsoft.com/office/officeart/2005/8/layout/hierarchy1"/>
    <dgm:cxn modelId="{1A2C35DE-9A60-4C4B-B9D8-C8519AF5C322}" srcId="{563064ED-5B53-461C-86D4-060796B27C85}" destId="{D427B3DB-62D6-4D30-B9F2-815317F73CAA}" srcOrd="0" destOrd="0" parTransId="{E48D73B3-A2DE-40F8-AF68-94F9B4011665}" sibTransId="{4E489FC0-F27F-4B4C-8AAF-D951EDB27682}"/>
    <dgm:cxn modelId="{DAFCE673-C8B7-4CBC-BFD8-4403C1A4D13A}" type="presParOf" srcId="{87EA7D78-63AF-4528-BFDE-7C67365FBC15}" destId="{FAD2E254-B4F1-48CB-B3C7-F857D47D9847}" srcOrd="0" destOrd="0" presId="urn:microsoft.com/office/officeart/2005/8/layout/hierarchy1"/>
    <dgm:cxn modelId="{C59B41EB-2F87-42AD-9336-5B565852C722}" type="presParOf" srcId="{FAD2E254-B4F1-48CB-B3C7-F857D47D9847}" destId="{2F15301B-72A4-4609-9B6F-21C3742EC466}" srcOrd="0" destOrd="0" presId="urn:microsoft.com/office/officeart/2005/8/layout/hierarchy1"/>
    <dgm:cxn modelId="{73A61BAA-9798-4470-AC09-C574C5221064}" type="presParOf" srcId="{2F15301B-72A4-4609-9B6F-21C3742EC466}" destId="{A28C10DA-CDE6-4A5C-B0DC-CE60FC25AE1F}" srcOrd="0" destOrd="0" presId="urn:microsoft.com/office/officeart/2005/8/layout/hierarchy1"/>
    <dgm:cxn modelId="{645965EF-96E4-4995-8F4B-749B6AD93627}" type="presParOf" srcId="{2F15301B-72A4-4609-9B6F-21C3742EC466}" destId="{98DF6F3D-3BAF-455C-BA6F-4EDEB2AB7732}" srcOrd="1" destOrd="0" presId="urn:microsoft.com/office/officeart/2005/8/layout/hierarchy1"/>
    <dgm:cxn modelId="{79BB7F4A-C660-44DE-90FF-099410358A82}" type="presParOf" srcId="{FAD2E254-B4F1-48CB-B3C7-F857D47D9847}" destId="{BDED3D48-02F5-45D4-91D6-B9C3D0EC9324}" srcOrd="1" destOrd="0" presId="urn:microsoft.com/office/officeart/2005/8/layout/hierarchy1"/>
    <dgm:cxn modelId="{1FCD5366-EDEF-46BD-8892-D6C8B98AEEF7}" type="presParOf" srcId="{BDED3D48-02F5-45D4-91D6-B9C3D0EC9324}" destId="{7264F297-0EA6-4FF6-9EEF-83D5765D6039}" srcOrd="0" destOrd="0" presId="urn:microsoft.com/office/officeart/2005/8/layout/hierarchy1"/>
    <dgm:cxn modelId="{F328E95E-4682-44C1-8FE2-D5C97108DF8B}" type="presParOf" srcId="{BDED3D48-02F5-45D4-91D6-B9C3D0EC9324}" destId="{A56583BD-6701-4D7A-BF65-7A3FCF3CAECB}" srcOrd="1" destOrd="0" presId="urn:microsoft.com/office/officeart/2005/8/layout/hierarchy1"/>
    <dgm:cxn modelId="{6AE44A39-FF9E-4278-BF2E-88AE284BD958}" type="presParOf" srcId="{A56583BD-6701-4D7A-BF65-7A3FCF3CAECB}" destId="{3DB831F0-5AD6-4B2E-9031-F4C447466EA6}" srcOrd="0" destOrd="0" presId="urn:microsoft.com/office/officeart/2005/8/layout/hierarchy1"/>
    <dgm:cxn modelId="{E1CC1FE3-EACE-48A4-9CBB-A196EE062AC9}" type="presParOf" srcId="{3DB831F0-5AD6-4B2E-9031-F4C447466EA6}" destId="{C9091727-FDBE-4AF7-988C-94674C88EB49}" srcOrd="0" destOrd="0" presId="urn:microsoft.com/office/officeart/2005/8/layout/hierarchy1"/>
    <dgm:cxn modelId="{5E8F2FFE-565D-4536-932E-C860A911E3CB}" type="presParOf" srcId="{3DB831F0-5AD6-4B2E-9031-F4C447466EA6}" destId="{5A11FEB0-3AD7-4ECA-ABB1-2800096591B9}" srcOrd="1" destOrd="0" presId="urn:microsoft.com/office/officeart/2005/8/layout/hierarchy1"/>
    <dgm:cxn modelId="{20F73245-BADE-4222-8581-122F26B1FFD6}" type="presParOf" srcId="{A56583BD-6701-4D7A-BF65-7A3FCF3CAECB}" destId="{8133119B-A8AA-43DA-B4AA-701A1C90C0C0}" srcOrd="1" destOrd="0" presId="urn:microsoft.com/office/officeart/2005/8/layout/hierarchy1"/>
    <dgm:cxn modelId="{14B99985-A12C-47AC-BF65-A30ACC9D9D0A}" type="presParOf" srcId="{8133119B-A8AA-43DA-B4AA-701A1C90C0C0}" destId="{C83A0684-F9D4-4442-8341-4FA515FE87D2}" srcOrd="0" destOrd="0" presId="urn:microsoft.com/office/officeart/2005/8/layout/hierarchy1"/>
    <dgm:cxn modelId="{4B7D9A2A-D144-4822-84CE-9179B3A90115}" type="presParOf" srcId="{8133119B-A8AA-43DA-B4AA-701A1C90C0C0}" destId="{0592656F-F5A7-4CBC-9562-7846B92BF123}" srcOrd="1" destOrd="0" presId="urn:microsoft.com/office/officeart/2005/8/layout/hierarchy1"/>
    <dgm:cxn modelId="{002BAB74-F9CB-46C9-9D87-8460D634B449}" type="presParOf" srcId="{0592656F-F5A7-4CBC-9562-7846B92BF123}" destId="{50DF5F9F-A908-433F-A50F-B83E4D42FA49}" srcOrd="0" destOrd="0" presId="urn:microsoft.com/office/officeart/2005/8/layout/hierarchy1"/>
    <dgm:cxn modelId="{AE1E7372-AE36-4B92-AE8E-A455E6052C61}" type="presParOf" srcId="{50DF5F9F-A908-433F-A50F-B83E4D42FA49}" destId="{B91F1721-15F2-4BC2-A203-77BC8EC14F83}" srcOrd="0" destOrd="0" presId="urn:microsoft.com/office/officeart/2005/8/layout/hierarchy1"/>
    <dgm:cxn modelId="{249B454F-5B09-4297-A12A-818D0D9AC574}" type="presParOf" srcId="{50DF5F9F-A908-433F-A50F-B83E4D42FA49}" destId="{BB3657AE-D259-4C8E-9545-BBCD8907061E}" srcOrd="1" destOrd="0" presId="urn:microsoft.com/office/officeart/2005/8/layout/hierarchy1"/>
    <dgm:cxn modelId="{939006E8-F40B-4DC1-AD9D-3E29D4006CF1}" type="presParOf" srcId="{0592656F-F5A7-4CBC-9562-7846B92BF123}" destId="{80AD6968-DC8D-4AA4-8F66-6DCD18815497}" srcOrd="1" destOrd="0" presId="urn:microsoft.com/office/officeart/2005/8/layout/hierarchy1"/>
    <dgm:cxn modelId="{45A82E29-0574-41FB-B6CA-1E32D9028B39}" type="presParOf" srcId="{BDED3D48-02F5-45D4-91D6-B9C3D0EC9324}" destId="{BB6D6F38-3A11-42C1-9921-A10D847CFE10}" srcOrd="2" destOrd="0" presId="urn:microsoft.com/office/officeart/2005/8/layout/hierarchy1"/>
    <dgm:cxn modelId="{88846058-9386-4F16-8B75-89FA1DA67790}" type="presParOf" srcId="{BDED3D48-02F5-45D4-91D6-B9C3D0EC9324}" destId="{4849B82E-B2F2-436C-B53A-C9C0C7A87461}" srcOrd="3" destOrd="0" presId="urn:microsoft.com/office/officeart/2005/8/layout/hierarchy1"/>
    <dgm:cxn modelId="{82F2266D-8F16-4C01-8E0F-A5F221027367}" type="presParOf" srcId="{4849B82E-B2F2-436C-B53A-C9C0C7A87461}" destId="{4E2AFB6D-5E8D-4CB3-8857-ED47D2B8FE42}" srcOrd="0" destOrd="0" presId="urn:microsoft.com/office/officeart/2005/8/layout/hierarchy1"/>
    <dgm:cxn modelId="{99F7F3EE-BBED-46D2-B191-D19D408FC1C9}" type="presParOf" srcId="{4E2AFB6D-5E8D-4CB3-8857-ED47D2B8FE42}" destId="{4A182649-0FCF-4427-8D8F-83B6BDF527B8}" srcOrd="0" destOrd="0" presId="urn:microsoft.com/office/officeart/2005/8/layout/hierarchy1"/>
    <dgm:cxn modelId="{43A14318-C49A-43D5-8B37-98B1C5712933}" type="presParOf" srcId="{4E2AFB6D-5E8D-4CB3-8857-ED47D2B8FE42}" destId="{9B82DEA1-5DA7-41D4-9A70-8E00FC0D8639}" srcOrd="1" destOrd="0" presId="urn:microsoft.com/office/officeart/2005/8/layout/hierarchy1"/>
    <dgm:cxn modelId="{D89A1E21-A732-42BB-81D9-C5FAB02485CB}" type="presParOf" srcId="{4849B82E-B2F2-436C-B53A-C9C0C7A87461}" destId="{BDCE6F28-1F07-43A2-A887-CC01D20555E6}" srcOrd="1" destOrd="0" presId="urn:microsoft.com/office/officeart/2005/8/layout/hierarchy1"/>
    <dgm:cxn modelId="{4CE5E4C4-CE4A-41AA-B7B8-B36181A931FC}" type="presParOf" srcId="{BDCE6F28-1F07-43A2-A887-CC01D20555E6}" destId="{CEB5700B-031D-4698-B079-BE7E0B794F47}" srcOrd="0" destOrd="0" presId="urn:microsoft.com/office/officeart/2005/8/layout/hierarchy1"/>
    <dgm:cxn modelId="{78F25F24-8AB0-4603-BFD8-F9C62028E9A1}" type="presParOf" srcId="{BDCE6F28-1F07-43A2-A887-CC01D20555E6}" destId="{2DF5707D-E2EB-40E4-953E-412060CC3C21}" srcOrd="1" destOrd="0" presId="urn:microsoft.com/office/officeart/2005/8/layout/hierarchy1"/>
    <dgm:cxn modelId="{4BA752DC-80F9-4BEE-8C47-71A213DF0844}" type="presParOf" srcId="{2DF5707D-E2EB-40E4-953E-412060CC3C21}" destId="{235138E0-F7CC-49DA-AD4B-055303E86E98}" srcOrd="0" destOrd="0" presId="urn:microsoft.com/office/officeart/2005/8/layout/hierarchy1"/>
    <dgm:cxn modelId="{41027C4C-D84B-485F-8288-BD18FE8F3182}" type="presParOf" srcId="{235138E0-F7CC-49DA-AD4B-055303E86E98}" destId="{FF0946AF-172B-4E68-A234-72B76369F029}" srcOrd="0" destOrd="0" presId="urn:microsoft.com/office/officeart/2005/8/layout/hierarchy1"/>
    <dgm:cxn modelId="{B7FDC028-9E90-42EB-80F5-8BE8B5A58AB7}" type="presParOf" srcId="{235138E0-F7CC-49DA-AD4B-055303E86E98}" destId="{0FFCE14B-004D-4F49-80CB-B2FE866AEE47}" srcOrd="1" destOrd="0" presId="urn:microsoft.com/office/officeart/2005/8/layout/hierarchy1"/>
    <dgm:cxn modelId="{DAECB8C5-D2FD-447A-8716-EBA1307B5965}" type="presParOf" srcId="{2DF5707D-E2EB-40E4-953E-412060CC3C21}" destId="{D0AD3B93-41EA-400B-AE3D-96D294DD28A6}" srcOrd="1" destOrd="0" presId="urn:microsoft.com/office/officeart/2005/8/layout/hierarchy1"/>
    <dgm:cxn modelId="{F01E1E60-C835-456A-9981-04C7D8AA30FE}" type="presParOf" srcId="{BDED3D48-02F5-45D4-91D6-B9C3D0EC9324}" destId="{6A7A9E2F-3137-4221-A3C4-B36601E9CE7A}" srcOrd="4" destOrd="0" presId="urn:microsoft.com/office/officeart/2005/8/layout/hierarchy1"/>
    <dgm:cxn modelId="{91B115DE-044C-47B3-A1A2-9B0C71342E5D}" type="presParOf" srcId="{BDED3D48-02F5-45D4-91D6-B9C3D0EC9324}" destId="{0E17E961-F88C-4CFF-A1CE-7AC1EA04C443}" srcOrd="5" destOrd="0" presId="urn:microsoft.com/office/officeart/2005/8/layout/hierarchy1"/>
    <dgm:cxn modelId="{41C7CC5C-1FEB-4E59-AF0C-A9D8B8A0D0D5}" type="presParOf" srcId="{0E17E961-F88C-4CFF-A1CE-7AC1EA04C443}" destId="{AE099052-0B7F-4A51-B0CD-0004C47C1F91}" srcOrd="0" destOrd="0" presId="urn:microsoft.com/office/officeart/2005/8/layout/hierarchy1"/>
    <dgm:cxn modelId="{DC6D72BB-ED25-44BD-A435-C3796439989F}" type="presParOf" srcId="{AE099052-0B7F-4A51-B0CD-0004C47C1F91}" destId="{A391935C-1CF8-4B7C-A54F-36FF1D49F2DB}" srcOrd="0" destOrd="0" presId="urn:microsoft.com/office/officeart/2005/8/layout/hierarchy1"/>
    <dgm:cxn modelId="{5D93247F-11C9-4E51-89A2-529C3BB27A31}" type="presParOf" srcId="{AE099052-0B7F-4A51-B0CD-0004C47C1F91}" destId="{1EE47D25-C790-46FB-881A-963277E570BE}" srcOrd="1" destOrd="0" presId="urn:microsoft.com/office/officeart/2005/8/layout/hierarchy1"/>
    <dgm:cxn modelId="{F794F4E5-8055-4078-800C-596E4A07CC29}" type="presParOf" srcId="{0E17E961-F88C-4CFF-A1CE-7AC1EA04C443}" destId="{D95ED51E-BC6F-4601-94CD-27C329EA8F6D}" srcOrd="1" destOrd="0" presId="urn:microsoft.com/office/officeart/2005/8/layout/hierarchy1"/>
    <dgm:cxn modelId="{31F0AFDE-BE46-464B-A595-ED7F61663DF4}" type="presParOf" srcId="{D95ED51E-BC6F-4601-94CD-27C329EA8F6D}" destId="{3DC0A229-B17D-4585-88FB-4C07548DB6E8}" srcOrd="0" destOrd="0" presId="urn:microsoft.com/office/officeart/2005/8/layout/hierarchy1"/>
    <dgm:cxn modelId="{7DC14432-6ADD-460A-9315-541C30F61E70}" type="presParOf" srcId="{D95ED51E-BC6F-4601-94CD-27C329EA8F6D}" destId="{9B7FB86C-8065-4729-B2D8-867E47BA4AE8}" srcOrd="1" destOrd="0" presId="urn:microsoft.com/office/officeart/2005/8/layout/hierarchy1"/>
    <dgm:cxn modelId="{7831DF3B-0DF8-4A5E-848B-A33400983AF3}" type="presParOf" srcId="{9B7FB86C-8065-4729-B2D8-867E47BA4AE8}" destId="{48DE0AC5-E807-435B-96E4-CE76951F67E4}" srcOrd="0" destOrd="0" presId="urn:microsoft.com/office/officeart/2005/8/layout/hierarchy1"/>
    <dgm:cxn modelId="{A20F47CE-8D68-492B-8778-7D58B6263DFA}" type="presParOf" srcId="{48DE0AC5-E807-435B-96E4-CE76951F67E4}" destId="{8AF51455-FE40-4260-99B6-019FF77B81EB}" srcOrd="0" destOrd="0" presId="urn:microsoft.com/office/officeart/2005/8/layout/hierarchy1"/>
    <dgm:cxn modelId="{FCC3670F-652F-49EB-942A-63BFD5C65076}" type="presParOf" srcId="{48DE0AC5-E807-435B-96E4-CE76951F67E4}" destId="{61196FB6-45C9-40EF-8DA1-71DDE07F45DA}" srcOrd="1" destOrd="0" presId="urn:microsoft.com/office/officeart/2005/8/layout/hierarchy1"/>
    <dgm:cxn modelId="{BB49764E-982E-480A-860A-95BA251B4CFE}" type="presParOf" srcId="{9B7FB86C-8065-4729-B2D8-867E47BA4AE8}" destId="{1F6714E3-2914-4937-8B1F-A99430AF16F0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63064ED-5B53-461C-86D4-060796B27C85}" type="doc">
      <dgm:prSet loTypeId="urn:microsoft.com/office/officeart/2005/8/layout/hierarchy1" loCatId="hierarchy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D427B3DB-62D6-4D30-B9F2-815317F73CAA}">
      <dgm:prSet phldrT="[نص]" custT="1"/>
      <dgm:spPr/>
      <dgm:t>
        <a:bodyPr/>
        <a:lstStyle/>
        <a:p>
          <a:r>
            <a:rPr lang="ar-BH" sz="3600" b="1" dirty="0">
              <a:latin typeface="Traditional Arabic" panose="02020603050405020304" pitchFamily="18" charset="-78"/>
              <a:cs typeface="Traditional Arabic" panose="02020603050405020304" pitchFamily="18" charset="-78"/>
            </a:rPr>
            <a:t>سبلُ الوقايةِ منَ التّلوُّثِ في كلٍّ من:</a:t>
          </a:r>
          <a:endParaRPr lang="en-US" sz="3600" b="1" dirty="0">
            <a:latin typeface="Traditional Arabic" panose="02020603050405020304" pitchFamily="18" charset="-78"/>
            <a:cs typeface="Traditional Arabic" panose="02020603050405020304" pitchFamily="18" charset="-78"/>
          </a:endParaRPr>
        </a:p>
      </dgm:t>
    </dgm:pt>
    <dgm:pt modelId="{E48D73B3-A2DE-40F8-AF68-94F9B4011665}" type="parTrans" cxnId="{1A2C35DE-9A60-4C4B-B9D8-C8519AF5C322}">
      <dgm:prSet/>
      <dgm:spPr/>
      <dgm:t>
        <a:bodyPr/>
        <a:lstStyle/>
        <a:p>
          <a:endParaRPr lang="en-US"/>
        </a:p>
      </dgm:t>
    </dgm:pt>
    <dgm:pt modelId="{4E489FC0-F27F-4B4C-8AAF-D951EDB27682}" type="sibTrans" cxnId="{1A2C35DE-9A60-4C4B-B9D8-C8519AF5C322}">
      <dgm:prSet/>
      <dgm:spPr/>
      <dgm:t>
        <a:bodyPr/>
        <a:lstStyle/>
        <a:p>
          <a:endParaRPr lang="en-US"/>
        </a:p>
      </dgm:t>
    </dgm:pt>
    <dgm:pt modelId="{2FB14598-2337-4999-BA93-E500920C3A9B}">
      <dgm:prSet phldrT="[نص]" custT="1"/>
      <dgm:spPr/>
      <dgm:t>
        <a:bodyPr/>
        <a:lstStyle/>
        <a:p>
          <a:r>
            <a:rPr lang="ar-BH" sz="3600" b="1" dirty="0">
              <a:latin typeface="Traditional Arabic" panose="02020603050405020304" pitchFamily="18" charset="-78"/>
              <a:cs typeface="Traditional Arabic" panose="02020603050405020304" pitchFamily="18" charset="-78"/>
            </a:rPr>
            <a:t>التُّربة</a:t>
          </a:r>
          <a:endParaRPr lang="en-US" sz="3600" b="1" dirty="0">
            <a:latin typeface="Traditional Arabic" panose="02020603050405020304" pitchFamily="18" charset="-78"/>
            <a:cs typeface="Traditional Arabic" panose="02020603050405020304" pitchFamily="18" charset="-78"/>
          </a:endParaRPr>
        </a:p>
      </dgm:t>
    </dgm:pt>
    <dgm:pt modelId="{2034C5BD-9192-4397-81A0-B9C9AD9F67EB}" type="parTrans" cxnId="{8DB7609F-4B69-4CDB-B2E3-0B16317F385E}">
      <dgm:prSet/>
      <dgm:spPr/>
      <dgm:t>
        <a:bodyPr/>
        <a:lstStyle/>
        <a:p>
          <a:endParaRPr lang="en-US">
            <a:latin typeface="Traditional Arabic" panose="02020603050405020304" pitchFamily="18" charset="-78"/>
            <a:cs typeface="Traditional Arabic" panose="02020603050405020304" pitchFamily="18" charset="-78"/>
          </a:endParaRPr>
        </a:p>
      </dgm:t>
    </dgm:pt>
    <dgm:pt modelId="{1E0C4B0E-CA6B-42A4-BC41-ABAE8961B868}" type="sibTrans" cxnId="{8DB7609F-4B69-4CDB-B2E3-0B16317F385E}">
      <dgm:prSet/>
      <dgm:spPr/>
      <dgm:t>
        <a:bodyPr/>
        <a:lstStyle/>
        <a:p>
          <a:endParaRPr lang="en-US"/>
        </a:p>
      </dgm:t>
    </dgm:pt>
    <dgm:pt modelId="{D5D48EF8-34D1-4E65-AFF7-160137E3B9C6}">
      <dgm:prSet phldrT="[نص]" custT="1"/>
      <dgm:spPr/>
      <dgm:t>
        <a:bodyPr/>
        <a:lstStyle/>
        <a:p>
          <a:r>
            <a:rPr lang="ar-BH" sz="3600" b="1" dirty="0">
              <a:latin typeface="Traditional Arabic" panose="02020603050405020304" pitchFamily="18" charset="-78"/>
              <a:cs typeface="Traditional Arabic" panose="02020603050405020304" pitchFamily="18" charset="-78"/>
            </a:rPr>
            <a:t>الهواء</a:t>
          </a:r>
          <a:endParaRPr lang="en-US" sz="3600" b="1" dirty="0">
            <a:latin typeface="Traditional Arabic" panose="02020603050405020304" pitchFamily="18" charset="-78"/>
            <a:cs typeface="Traditional Arabic" panose="02020603050405020304" pitchFamily="18" charset="-78"/>
          </a:endParaRPr>
        </a:p>
      </dgm:t>
    </dgm:pt>
    <dgm:pt modelId="{A1C1A3D8-5636-4083-871D-2E892FAA0C27}" type="parTrans" cxnId="{9BF34B29-3B0C-4DF6-B24F-EF5E0A0796C2}">
      <dgm:prSet/>
      <dgm:spPr/>
      <dgm:t>
        <a:bodyPr/>
        <a:lstStyle/>
        <a:p>
          <a:endParaRPr lang="en-US">
            <a:latin typeface="Traditional Arabic" panose="02020603050405020304" pitchFamily="18" charset="-78"/>
            <a:cs typeface="Traditional Arabic" panose="02020603050405020304" pitchFamily="18" charset="-78"/>
          </a:endParaRPr>
        </a:p>
      </dgm:t>
    </dgm:pt>
    <dgm:pt modelId="{9B4E8C2E-0898-424D-8605-823A75B63D8B}" type="sibTrans" cxnId="{9BF34B29-3B0C-4DF6-B24F-EF5E0A0796C2}">
      <dgm:prSet/>
      <dgm:spPr/>
      <dgm:t>
        <a:bodyPr/>
        <a:lstStyle/>
        <a:p>
          <a:endParaRPr lang="en-US"/>
        </a:p>
      </dgm:t>
    </dgm:pt>
    <dgm:pt modelId="{9636B5F9-0D0E-489F-B54B-610B0ECEEE24}">
      <dgm:prSet phldrT="[نص]" custT="1"/>
      <dgm:spPr/>
      <dgm:t>
        <a:bodyPr/>
        <a:lstStyle/>
        <a:p>
          <a:r>
            <a:rPr lang="ar-BH" sz="3600" b="1" dirty="0">
              <a:latin typeface="Traditional Arabic" panose="02020603050405020304" pitchFamily="18" charset="-78"/>
              <a:cs typeface="Traditional Arabic" panose="02020603050405020304" pitchFamily="18" charset="-78"/>
            </a:rPr>
            <a:t>الماء</a:t>
          </a:r>
          <a:endParaRPr lang="en-US" sz="3600" b="1" dirty="0">
            <a:latin typeface="Traditional Arabic" panose="02020603050405020304" pitchFamily="18" charset="-78"/>
            <a:cs typeface="Traditional Arabic" panose="02020603050405020304" pitchFamily="18" charset="-78"/>
          </a:endParaRPr>
        </a:p>
      </dgm:t>
    </dgm:pt>
    <dgm:pt modelId="{E7EE84CA-B060-4F30-9FAB-C042987B29F5}" type="parTrans" cxnId="{1410122F-6AAE-4BB3-B0F0-488E2174B9FA}">
      <dgm:prSet/>
      <dgm:spPr/>
      <dgm:t>
        <a:bodyPr/>
        <a:lstStyle/>
        <a:p>
          <a:endParaRPr lang="en-US">
            <a:latin typeface="Traditional Arabic" panose="02020603050405020304" pitchFamily="18" charset="-78"/>
            <a:cs typeface="Traditional Arabic" panose="02020603050405020304" pitchFamily="18" charset="-78"/>
          </a:endParaRPr>
        </a:p>
      </dgm:t>
    </dgm:pt>
    <dgm:pt modelId="{75CC8485-AE2A-4CA8-BE98-198AECFFCED2}" type="sibTrans" cxnId="{1410122F-6AAE-4BB3-B0F0-488E2174B9FA}">
      <dgm:prSet/>
      <dgm:spPr/>
      <dgm:t>
        <a:bodyPr/>
        <a:lstStyle/>
        <a:p>
          <a:endParaRPr lang="en-US"/>
        </a:p>
      </dgm:t>
    </dgm:pt>
    <dgm:pt modelId="{4CA13D32-B84F-4244-9504-77BCF56759BD}">
      <dgm:prSet custT="1"/>
      <dgm:spPr/>
      <dgm:t>
        <a:bodyPr/>
        <a:lstStyle/>
        <a:p>
          <a:r>
            <a:rPr lang="ar-BH" sz="2400" dirty="0">
              <a:latin typeface="Traditional Arabic" panose="02020603050405020304" pitchFamily="18" charset="-78"/>
              <a:cs typeface="Traditional Arabic" panose="02020603050405020304" pitchFamily="18" charset="-78"/>
            </a:rPr>
            <a:t>...................................................................</a:t>
          </a:r>
        </a:p>
      </dgm:t>
    </dgm:pt>
    <dgm:pt modelId="{DA6774C0-CBBD-4BED-BE68-F484CDFE645D}" type="parTrans" cxnId="{DDB8A9E3-136C-4FC3-AA7F-0A1BB98FD735}">
      <dgm:prSet/>
      <dgm:spPr/>
      <dgm:t>
        <a:bodyPr/>
        <a:lstStyle/>
        <a:p>
          <a:endParaRPr lang="en-US">
            <a:latin typeface="Traditional Arabic" panose="02020603050405020304" pitchFamily="18" charset="-78"/>
            <a:cs typeface="Traditional Arabic" panose="02020603050405020304" pitchFamily="18" charset="-78"/>
          </a:endParaRPr>
        </a:p>
      </dgm:t>
    </dgm:pt>
    <dgm:pt modelId="{64DA313A-3A05-4485-9412-05C6FF3CA9A4}" type="sibTrans" cxnId="{DDB8A9E3-136C-4FC3-AA7F-0A1BB98FD735}">
      <dgm:prSet/>
      <dgm:spPr/>
      <dgm:t>
        <a:bodyPr/>
        <a:lstStyle/>
        <a:p>
          <a:endParaRPr lang="en-US"/>
        </a:p>
      </dgm:t>
    </dgm:pt>
    <dgm:pt modelId="{A0DF2303-FB34-4DBD-B51C-9BFCCDA8E7A4}">
      <dgm:prSet custT="1"/>
      <dgm:spPr/>
      <dgm:t>
        <a:bodyPr/>
        <a:lstStyle/>
        <a:p>
          <a:r>
            <a:rPr lang="ar-BH" sz="2400" dirty="0">
              <a:latin typeface="Traditional Arabic" panose="02020603050405020304" pitchFamily="18" charset="-78"/>
              <a:cs typeface="Traditional Arabic" panose="02020603050405020304" pitchFamily="18" charset="-78"/>
            </a:rPr>
            <a:t>..............................................................</a:t>
          </a:r>
        </a:p>
      </dgm:t>
    </dgm:pt>
    <dgm:pt modelId="{A749CEA6-4C82-497D-9CB1-EA70C4D2A57F}" type="parTrans" cxnId="{0E1A0069-5D8F-4E0D-809D-604CD5546B0E}">
      <dgm:prSet/>
      <dgm:spPr/>
      <dgm:t>
        <a:bodyPr/>
        <a:lstStyle/>
        <a:p>
          <a:endParaRPr lang="en-US">
            <a:latin typeface="Traditional Arabic" panose="02020603050405020304" pitchFamily="18" charset="-78"/>
            <a:cs typeface="Traditional Arabic" panose="02020603050405020304" pitchFamily="18" charset="-78"/>
          </a:endParaRPr>
        </a:p>
      </dgm:t>
    </dgm:pt>
    <dgm:pt modelId="{835EF0B8-5E7D-419A-9A15-A34F9467EFA5}" type="sibTrans" cxnId="{0E1A0069-5D8F-4E0D-809D-604CD5546B0E}">
      <dgm:prSet/>
      <dgm:spPr/>
      <dgm:t>
        <a:bodyPr/>
        <a:lstStyle/>
        <a:p>
          <a:endParaRPr lang="en-US"/>
        </a:p>
      </dgm:t>
    </dgm:pt>
    <dgm:pt modelId="{9200E9E5-3BA9-4CD3-A1F4-1AB584F09283}">
      <dgm:prSet custT="1"/>
      <dgm:spPr/>
      <dgm:t>
        <a:bodyPr/>
        <a:lstStyle/>
        <a:p>
          <a:r>
            <a:rPr lang="ar-BH" sz="2400">
              <a:latin typeface="Traditional Arabic" panose="02020603050405020304" pitchFamily="18" charset="-78"/>
              <a:cs typeface="Traditional Arabic" panose="02020603050405020304" pitchFamily="18" charset="-78"/>
            </a:rPr>
            <a:t>......................................................</a:t>
          </a:r>
          <a:endParaRPr lang="ar-BH" sz="2400" dirty="0">
            <a:latin typeface="Traditional Arabic" panose="02020603050405020304" pitchFamily="18" charset="-78"/>
            <a:cs typeface="Traditional Arabic" panose="02020603050405020304" pitchFamily="18" charset="-78"/>
          </a:endParaRPr>
        </a:p>
      </dgm:t>
    </dgm:pt>
    <dgm:pt modelId="{0C06D93C-5D34-40FA-B959-4BC55079F887}" type="parTrans" cxnId="{951BC23C-3339-4348-8F46-EF6F3D03A17E}">
      <dgm:prSet/>
      <dgm:spPr/>
      <dgm:t>
        <a:bodyPr/>
        <a:lstStyle/>
        <a:p>
          <a:endParaRPr lang="en-US">
            <a:latin typeface="Traditional Arabic" panose="02020603050405020304" pitchFamily="18" charset="-78"/>
            <a:cs typeface="Traditional Arabic" panose="02020603050405020304" pitchFamily="18" charset="-78"/>
          </a:endParaRPr>
        </a:p>
      </dgm:t>
    </dgm:pt>
    <dgm:pt modelId="{A67DF375-1D54-4F45-9ACA-7100B4BC3325}" type="sibTrans" cxnId="{951BC23C-3339-4348-8F46-EF6F3D03A17E}">
      <dgm:prSet/>
      <dgm:spPr/>
      <dgm:t>
        <a:bodyPr/>
        <a:lstStyle/>
        <a:p>
          <a:endParaRPr lang="en-US"/>
        </a:p>
      </dgm:t>
    </dgm:pt>
    <dgm:pt modelId="{87EA7D78-63AF-4528-BFDE-7C67365FBC15}" type="pres">
      <dgm:prSet presAssocID="{563064ED-5B53-461C-86D4-060796B27C85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ar-BH"/>
        </a:p>
      </dgm:t>
    </dgm:pt>
    <dgm:pt modelId="{FAD2E254-B4F1-48CB-B3C7-F857D47D9847}" type="pres">
      <dgm:prSet presAssocID="{D427B3DB-62D6-4D30-B9F2-815317F73CAA}" presName="hierRoot1" presStyleCnt="0"/>
      <dgm:spPr/>
    </dgm:pt>
    <dgm:pt modelId="{2F15301B-72A4-4609-9B6F-21C3742EC466}" type="pres">
      <dgm:prSet presAssocID="{D427B3DB-62D6-4D30-B9F2-815317F73CAA}" presName="composite" presStyleCnt="0"/>
      <dgm:spPr/>
    </dgm:pt>
    <dgm:pt modelId="{A28C10DA-CDE6-4A5C-B0DC-CE60FC25AE1F}" type="pres">
      <dgm:prSet presAssocID="{D427B3DB-62D6-4D30-B9F2-815317F73CAA}" presName="background" presStyleLbl="node0" presStyleIdx="0" presStyleCnt="1"/>
      <dgm:spPr/>
    </dgm:pt>
    <dgm:pt modelId="{98DF6F3D-3BAF-455C-BA6F-4EDEB2AB7732}" type="pres">
      <dgm:prSet presAssocID="{D427B3DB-62D6-4D30-B9F2-815317F73CAA}" presName="text" presStyleLbl="fgAcc0" presStyleIdx="0" presStyleCnt="1" custScaleX="447945">
        <dgm:presLayoutVars>
          <dgm:chPref val="3"/>
        </dgm:presLayoutVars>
      </dgm:prSet>
      <dgm:spPr/>
      <dgm:t>
        <a:bodyPr/>
        <a:lstStyle/>
        <a:p>
          <a:pPr rtl="1"/>
          <a:endParaRPr lang="ar-BH"/>
        </a:p>
      </dgm:t>
    </dgm:pt>
    <dgm:pt modelId="{BDED3D48-02F5-45D4-91D6-B9C3D0EC9324}" type="pres">
      <dgm:prSet presAssocID="{D427B3DB-62D6-4D30-B9F2-815317F73CAA}" presName="hierChild2" presStyleCnt="0"/>
      <dgm:spPr/>
    </dgm:pt>
    <dgm:pt modelId="{7264F297-0EA6-4FF6-9EEF-83D5765D6039}" type="pres">
      <dgm:prSet presAssocID="{2034C5BD-9192-4397-81A0-B9C9AD9F67EB}" presName="Name10" presStyleLbl="parChTrans1D2" presStyleIdx="0" presStyleCnt="3"/>
      <dgm:spPr/>
      <dgm:t>
        <a:bodyPr/>
        <a:lstStyle/>
        <a:p>
          <a:pPr rtl="1"/>
          <a:endParaRPr lang="ar-BH"/>
        </a:p>
      </dgm:t>
    </dgm:pt>
    <dgm:pt modelId="{A56583BD-6701-4D7A-BF65-7A3FCF3CAECB}" type="pres">
      <dgm:prSet presAssocID="{2FB14598-2337-4999-BA93-E500920C3A9B}" presName="hierRoot2" presStyleCnt="0"/>
      <dgm:spPr/>
    </dgm:pt>
    <dgm:pt modelId="{3DB831F0-5AD6-4B2E-9031-F4C447466EA6}" type="pres">
      <dgm:prSet presAssocID="{2FB14598-2337-4999-BA93-E500920C3A9B}" presName="composite2" presStyleCnt="0"/>
      <dgm:spPr/>
    </dgm:pt>
    <dgm:pt modelId="{C9091727-FDBE-4AF7-988C-94674C88EB49}" type="pres">
      <dgm:prSet presAssocID="{2FB14598-2337-4999-BA93-E500920C3A9B}" presName="background2" presStyleLbl="node2" presStyleIdx="0" presStyleCnt="3"/>
      <dgm:spPr/>
    </dgm:pt>
    <dgm:pt modelId="{5A11FEB0-3AD7-4ECA-ABB1-2800096591B9}" type="pres">
      <dgm:prSet presAssocID="{2FB14598-2337-4999-BA93-E500920C3A9B}" presName="text2" presStyleLbl="fgAcc2" presStyleIdx="0" presStyleCnt="3">
        <dgm:presLayoutVars>
          <dgm:chPref val="3"/>
        </dgm:presLayoutVars>
      </dgm:prSet>
      <dgm:spPr/>
      <dgm:t>
        <a:bodyPr/>
        <a:lstStyle/>
        <a:p>
          <a:pPr rtl="1"/>
          <a:endParaRPr lang="ar-BH"/>
        </a:p>
      </dgm:t>
    </dgm:pt>
    <dgm:pt modelId="{8133119B-A8AA-43DA-B4AA-701A1C90C0C0}" type="pres">
      <dgm:prSet presAssocID="{2FB14598-2337-4999-BA93-E500920C3A9B}" presName="hierChild3" presStyleCnt="0"/>
      <dgm:spPr/>
    </dgm:pt>
    <dgm:pt modelId="{C83A0684-F9D4-4442-8341-4FA515FE87D2}" type="pres">
      <dgm:prSet presAssocID="{0C06D93C-5D34-40FA-B959-4BC55079F887}" presName="Name17" presStyleLbl="parChTrans1D3" presStyleIdx="0" presStyleCnt="3"/>
      <dgm:spPr/>
      <dgm:t>
        <a:bodyPr/>
        <a:lstStyle/>
        <a:p>
          <a:pPr rtl="1"/>
          <a:endParaRPr lang="ar-BH"/>
        </a:p>
      </dgm:t>
    </dgm:pt>
    <dgm:pt modelId="{0592656F-F5A7-4CBC-9562-7846B92BF123}" type="pres">
      <dgm:prSet presAssocID="{9200E9E5-3BA9-4CD3-A1F4-1AB584F09283}" presName="hierRoot3" presStyleCnt="0"/>
      <dgm:spPr/>
    </dgm:pt>
    <dgm:pt modelId="{50DF5F9F-A908-433F-A50F-B83E4D42FA49}" type="pres">
      <dgm:prSet presAssocID="{9200E9E5-3BA9-4CD3-A1F4-1AB584F09283}" presName="composite3" presStyleCnt="0"/>
      <dgm:spPr/>
    </dgm:pt>
    <dgm:pt modelId="{B91F1721-15F2-4BC2-A203-77BC8EC14F83}" type="pres">
      <dgm:prSet presAssocID="{9200E9E5-3BA9-4CD3-A1F4-1AB584F09283}" presName="background3" presStyleLbl="node3" presStyleIdx="0" presStyleCnt="3"/>
      <dgm:spPr/>
    </dgm:pt>
    <dgm:pt modelId="{BB3657AE-D259-4C8E-9545-BBCD8907061E}" type="pres">
      <dgm:prSet presAssocID="{9200E9E5-3BA9-4CD3-A1F4-1AB584F09283}" presName="text3" presStyleLbl="fgAcc3" presStyleIdx="0" presStyleCnt="3" custScaleX="227610" custScaleY="230192">
        <dgm:presLayoutVars>
          <dgm:chPref val="3"/>
        </dgm:presLayoutVars>
      </dgm:prSet>
      <dgm:spPr/>
      <dgm:t>
        <a:bodyPr/>
        <a:lstStyle/>
        <a:p>
          <a:pPr rtl="1"/>
          <a:endParaRPr lang="ar-BH"/>
        </a:p>
      </dgm:t>
    </dgm:pt>
    <dgm:pt modelId="{80AD6968-DC8D-4AA4-8F66-6DCD18815497}" type="pres">
      <dgm:prSet presAssocID="{9200E9E5-3BA9-4CD3-A1F4-1AB584F09283}" presName="hierChild4" presStyleCnt="0"/>
      <dgm:spPr/>
    </dgm:pt>
    <dgm:pt modelId="{BB6D6F38-3A11-42C1-9921-A10D847CFE10}" type="pres">
      <dgm:prSet presAssocID="{A1C1A3D8-5636-4083-871D-2E892FAA0C27}" presName="Name10" presStyleLbl="parChTrans1D2" presStyleIdx="1" presStyleCnt="3"/>
      <dgm:spPr/>
      <dgm:t>
        <a:bodyPr/>
        <a:lstStyle/>
        <a:p>
          <a:pPr rtl="1"/>
          <a:endParaRPr lang="ar-BH"/>
        </a:p>
      </dgm:t>
    </dgm:pt>
    <dgm:pt modelId="{4849B82E-B2F2-436C-B53A-C9C0C7A87461}" type="pres">
      <dgm:prSet presAssocID="{D5D48EF8-34D1-4E65-AFF7-160137E3B9C6}" presName="hierRoot2" presStyleCnt="0"/>
      <dgm:spPr/>
    </dgm:pt>
    <dgm:pt modelId="{4E2AFB6D-5E8D-4CB3-8857-ED47D2B8FE42}" type="pres">
      <dgm:prSet presAssocID="{D5D48EF8-34D1-4E65-AFF7-160137E3B9C6}" presName="composite2" presStyleCnt="0"/>
      <dgm:spPr/>
    </dgm:pt>
    <dgm:pt modelId="{4A182649-0FCF-4427-8D8F-83B6BDF527B8}" type="pres">
      <dgm:prSet presAssocID="{D5D48EF8-34D1-4E65-AFF7-160137E3B9C6}" presName="background2" presStyleLbl="node2" presStyleIdx="1" presStyleCnt="3"/>
      <dgm:spPr/>
    </dgm:pt>
    <dgm:pt modelId="{9B82DEA1-5DA7-41D4-9A70-8E00FC0D8639}" type="pres">
      <dgm:prSet presAssocID="{D5D48EF8-34D1-4E65-AFF7-160137E3B9C6}" presName="text2" presStyleLbl="fgAcc2" presStyleIdx="1" presStyleCnt="3">
        <dgm:presLayoutVars>
          <dgm:chPref val="3"/>
        </dgm:presLayoutVars>
      </dgm:prSet>
      <dgm:spPr/>
      <dgm:t>
        <a:bodyPr/>
        <a:lstStyle/>
        <a:p>
          <a:pPr rtl="1"/>
          <a:endParaRPr lang="ar-BH"/>
        </a:p>
      </dgm:t>
    </dgm:pt>
    <dgm:pt modelId="{BDCE6F28-1F07-43A2-A887-CC01D20555E6}" type="pres">
      <dgm:prSet presAssocID="{D5D48EF8-34D1-4E65-AFF7-160137E3B9C6}" presName="hierChild3" presStyleCnt="0"/>
      <dgm:spPr/>
    </dgm:pt>
    <dgm:pt modelId="{CEB5700B-031D-4698-B079-BE7E0B794F47}" type="pres">
      <dgm:prSet presAssocID="{A749CEA6-4C82-497D-9CB1-EA70C4D2A57F}" presName="Name17" presStyleLbl="parChTrans1D3" presStyleIdx="1" presStyleCnt="3"/>
      <dgm:spPr/>
      <dgm:t>
        <a:bodyPr/>
        <a:lstStyle/>
        <a:p>
          <a:pPr rtl="1"/>
          <a:endParaRPr lang="ar-BH"/>
        </a:p>
      </dgm:t>
    </dgm:pt>
    <dgm:pt modelId="{2DF5707D-E2EB-40E4-953E-412060CC3C21}" type="pres">
      <dgm:prSet presAssocID="{A0DF2303-FB34-4DBD-B51C-9BFCCDA8E7A4}" presName="hierRoot3" presStyleCnt="0"/>
      <dgm:spPr/>
    </dgm:pt>
    <dgm:pt modelId="{235138E0-F7CC-49DA-AD4B-055303E86E98}" type="pres">
      <dgm:prSet presAssocID="{A0DF2303-FB34-4DBD-B51C-9BFCCDA8E7A4}" presName="composite3" presStyleCnt="0"/>
      <dgm:spPr/>
    </dgm:pt>
    <dgm:pt modelId="{FF0946AF-172B-4E68-A234-72B76369F029}" type="pres">
      <dgm:prSet presAssocID="{A0DF2303-FB34-4DBD-B51C-9BFCCDA8E7A4}" presName="background3" presStyleLbl="node3" presStyleIdx="1" presStyleCnt="3"/>
      <dgm:spPr/>
    </dgm:pt>
    <dgm:pt modelId="{0FFCE14B-004D-4F49-80CB-B2FE866AEE47}" type="pres">
      <dgm:prSet presAssocID="{A0DF2303-FB34-4DBD-B51C-9BFCCDA8E7A4}" presName="text3" presStyleLbl="fgAcc3" presStyleIdx="1" presStyleCnt="3" custScaleX="258849" custScaleY="217976">
        <dgm:presLayoutVars>
          <dgm:chPref val="3"/>
        </dgm:presLayoutVars>
      </dgm:prSet>
      <dgm:spPr/>
      <dgm:t>
        <a:bodyPr/>
        <a:lstStyle/>
        <a:p>
          <a:pPr rtl="1"/>
          <a:endParaRPr lang="ar-BH"/>
        </a:p>
      </dgm:t>
    </dgm:pt>
    <dgm:pt modelId="{D0AD3B93-41EA-400B-AE3D-96D294DD28A6}" type="pres">
      <dgm:prSet presAssocID="{A0DF2303-FB34-4DBD-B51C-9BFCCDA8E7A4}" presName="hierChild4" presStyleCnt="0"/>
      <dgm:spPr/>
    </dgm:pt>
    <dgm:pt modelId="{6A7A9E2F-3137-4221-A3C4-B36601E9CE7A}" type="pres">
      <dgm:prSet presAssocID="{E7EE84CA-B060-4F30-9FAB-C042987B29F5}" presName="Name10" presStyleLbl="parChTrans1D2" presStyleIdx="2" presStyleCnt="3"/>
      <dgm:spPr/>
      <dgm:t>
        <a:bodyPr/>
        <a:lstStyle/>
        <a:p>
          <a:pPr rtl="1"/>
          <a:endParaRPr lang="ar-BH"/>
        </a:p>
      </dgm:t>
    </dgm:pt>
    <dgm:pt modelId="{0E17E961-F88C-4CFF-A1CE-7AC1EA04C443}" type="pres">
      <dgm:prSet presAssocID="{9636B5F9-0D0E-489F-B54B-610B0ECEEE24}" presName="hierRoot2" presStyleCnt="0"/>
      <dgm:spPr/>
    </dgm:pt>
    <dgm:pt modelId="{AE099052-0B7F-4A51-B0CD-0004C47C1F91}" type="pres">
      <dgm:prSet presAssocID="{9636B5F9-0D0E-489F-B54B-610B0ECEEE24}" presName="composite2" presStyleCnt="0"/>
      <dgm:spPr/>
    </dgm:pt>
    <dgm:pt modelId="{A391935C-1CF8-4B7C-A54F-36FF1D49F2DB}" type="pres">
      <dgm:prSet presAssocID="{9636B5F9-0D0E-489F-B54B-610B0ECEEE24}" presName="background2" presStyleLbl="node2" presStyleIdx="2" presStyleCnt="3"/>
      <dgm:spPr/>
    </dgm:pt>
    <dgm:pt modelId="{1EE47D25-C790-46FB-881A-963277E570BE}" type="pres">
      <dgm:prSet presAssocID="{9636B5F9-0D0E-489F-B54B-610B0ECEEE24}" presName="text2" presStyleLbl="fgAcc2" presStyleIdx="2" presStyleCnt="3">
        <dgm:presLayoutVars>
          <dgm:chPref val="3"/>
        </dgm:presLayoutVars>
      </dgm:prSet>
      <dgm:spPr/>
      <dgm:t>
        <a:bodyPr/>
        <a:lstStyle/>
        <a:p>
          <a:pPr rtl="1"/>
          <a:endParaRPr lang="ar-BH"/>
        </a:p>
      </dgm:t>
    </dgm:pt>
    <dgm:pt modelId="{D95ED51E-BC6F-4601-94CD-27C329EA8F6D}" type="pres">
      <dgm:prSet presAssocID="{9636B5F9-0D0E-489F-B54B-610B0ECEEE24}" presName="hierChild3" presStyleCnt="0"/>
      <dgm:spPr/>
    </dgm:pt>
    <dgm:pt modelId="{3DC0A229-B17D-4585-88FB-4C07548DB6E8}" type="pres">
      <dgm:prSet presAssocID="{DA6774C0-CBBD-4BED-BE68-F484CDFE645D}" presName="Name17" presStyleLbl="parChTrans1D3" presStyleIdx="2" presStyleCnt="3"/>
      <dgm:spPr/>
      <dgm:t>
        <a:bodyPr/>
        <a:lstStyle/>
        <a:p>
          <a:pPr rtl="1"/>
          <a:endParaRPr lang="ar-BH"/>
        </a:p>
      </dgm:t>
    </dgm:pt>
    <dgm:pt modelId="{9B7FB86C-8065-4729-B2D8-867E47BA4AE8}" type="pres">
      <dgm:prSet presAssocID="{4CA13D32-B84F-4244-9504-77BCF56759BD}" presName="hierRoot3" presStyleCnt="0"/>
      <dgm:spPr/>
    </dgm:pt>
    <dgm:pt modelId="{48DE0AC5-E807-435B-96E4-CE76951F67E4}" type="pres">
      <dgm:prSet presAssocID="{4CA13D32-B84F-4244-9504-77BCF56759BD}" presName="composite3" presStyleCnt="0"/>
      <dgm:spPr/>
    </dgm:pt>
    <dgm:pt modelId="{8AF51455-FE40-4260-99B6-019FF77B81EB}" type="pres">
      <dgm:prSet presAssocID="{4CA13D32-B84F-4244-9504-77BCF56759BD}" presName="background3" presStyleLbl="node3" presStyleIdx="2" presStyleCnt="3"/>
      <dgm:spPr/>
    </dgm:pt>
    <dgm:pt modelId="{61196FB6-45C9-40EF-8DA1-71DDE07F45DA}" type="pres">
      <dgm:prSet presAssocID="{4CA13D32-B84F-4244-9504-77BCF56759BD}" presName="text3" presStyleLbl="fgAcc3" presStyleIdx="2" presStyleCnt="3" custScaleX="282129" custScaleY="217947">
        <dgm:presLayoutVars>
          <dgm:chPref val="3"/>
        </dgm:presLayoutVars>
      </dgm:prSet>
      <dgm:spPr/>
      <dgm:t>
        <a:bodyPr/>
        <a:lstStyle/>
        <a:p>
          <a:pPr rtl="1"/>
          <a:endParaRPr lang="ar-BH"/>
        </a:p>
      </dgm:t>
    </dgm:pt>
    <dgm:pt modelId="{1F6714E3-2914-4937-8B1F-A99430AF16F0}" type="pres">
      <dgm:prSet presAssocID="{4CA13D32-B84F-4244-9504-77BCF56759BD}" presName="hierChild4" presStyleCnt="0"/>
      <dgm:spPr/>
    </dgm:pt>
  </dgm:ptLst>
  <dgm:cxnLst>
    <dgm:cxn modelId="{45812F9F-F19E-4326-B4A5-718758EABE17}" type="presOf" srcId="{2FB14598-2337-4999-BA93-E500920C3A9B}" destId="{5A11FEB0-3AD7-4ECA-ABB1-2800096591B9}" srcOrd="0" destOrd="0" presId="urn:microsoft.com/office/officeart/2005/8/layout/hierarchy1"/>
    <dgm:cxn modelId="{53BB9D28-9CD6-44BD-82AF-7F0C5FFB023C}" type="presOf" srcId="{A1C1A3D8-5636-4083-871D-2E892FAA0C27}" destId="{BB6D6F38-3A11-42C1-9921-A10D847CFE10}" srcOrd="0" destOrd="0" presId="urn:microsoft.com/office/officeart/2005/8/layout/hierarchy1"/>
    <dgm:cxn modelId="{8DB7609F-4B69-4CDB-B2E3-0B16317F385E}" srcId="{D427B3DB-62D6-4D30-B9F2-815317F73CAA}" destId="{2FB14598-2337-4999-BA93-E500920C3A9B}" srcOrd="0" destOrd="0" parTransId="{2034C5BD-9192-4397-81A0-B9C9AD9F67EB}" sibTransId="{1E0C4B0E-CA6B-42A4-BC41-ABAE8961B868}"/>
    <dgm:cxn modelId="{9156CAFF-B9ED-4C43-B7A9-63C5B6448203}" type="presOf" srcId="{A0DF2303-FB34-4DBD-B51C-9BFCCDA8E7A4}" destId="{0FFCE14B-004D-4F49-80CB-B2FE866AEE47}" srcOrd="0" destOrd="0" presId="urn:microsoft.com/office/officeart/2005/8/layout/hierarchy1"/>
    <dgm:cxn modelId="{951BC23C-3339-4348-8F46-EF6F3D03A17E}" srcId="{2FB14598-2337-4999-BA93-E500920C3A9B}" destId="{9200E9E5-3BA9-4CD3-A1F4-1AB584F09283}" srcOrd="0" destOrd="0" parTransId="{0C06D93C-5D34-40FA-B959-4BC55079F887}" sibTransId="{A67DF375-1D54-4F45-9ACA-7100B4BC3325}"/>
    <dgm:cxn modelId="{FC6208D0-B12E-4B3C-AE3B-2EB080E16AA7}" type="presOf" srcId="{D5D48EF8-34D1-4E65-AFF7-160137E3B9C6}" destId="{9B82DEA1-5DA7-41D4-9A70-8E00FC0D8639}" srcOrd="0" destOrd="0" presId="urn:microsoft.com/office/officeart/2005/8/layout/hierarchy1"/>
    <dgm:cxn modelId="{0E1A0069-5D8F-4E0D-809D-604CD5546B0E}" srcId="{D5D48EF8-34D1-4E65-AFF7-160137E3B9C6}" destId="{A0DF2303-FB34-4DBD-B51C-9BFCCDA8E7A4}" srcOrd="0" destOrd="0" parTransId="{A749CEA6-4C82-497D-9CB1-EA70C4D2A57F}" sibTransId="{835EF0B8-5E7D-419A-9A15-A34F9467EFA5}"/>
    <dgm:cxn modelId="{1410122F-6AAE-4BB3-B0F0-488E2174B9FA}" srcId="{D427B3DB-62D6-4D30-B9F2-815317F73CAA}" destId="{9636B5F9-0D0E-489F-B54B-610B0ECEEE24}" srcOrd="2" destOrd="0" parTransId="{E7EE84CA-B060-4F30-9FAB-C042987B29F5}" sibTransId="{75CC8485-AE2A-4CA8-BE98-198AECFFCED2}"/>
    <dgm:cxn modelId="{6957A2A8-E2E8-459A-B83C-46039E4145F8}" type="presOf" srcId="{D427B3DB-62D6-4D30-B9F2-815317F73CAA}" destId="{98DF6F3D-3BAF-455C-BA6F-4EDEB2AB7732}" srcOrd="0" destOrd="0" presId="urn:microsoft.com/office/officeart/2005/8/layout/hierarchy1"/>
    <dgm:cxn modelId="{9BF34B29-3B0C-4DF6-B24F-EF5E0A0796C2}" srcId="{D427B3DB-62D6-4D30-B9F2-815317F73CAA}" destId="{D5D48EF8-34D1-4E65-AFF7-160137E3B9C6}" srcOrd="1" destOrd="0" parTransId="{A1C1A3D8-5636-4083-871D-2E892FAA0C27}" sibTransId="{9B4E8C2E-0898-424D-8605-823A75B63D8B}"/>
    <dgm:cxn modelId="{724DF1BD-C5C2-4DED-BD5E-EDBE65694BAF}" type="presOf" srcId="{A749CEA6-4C82-497D-9CB1-EA70C4D2A57F}" destId="{CEB5700B-031D-4698-B079-BE7E0B794F47}" srcOrd="0" destOrd="0" presId="urn:microsoft.com/office/officeart/2005/8/layout/hierarchy1"/>
    <dgm:cxn modelId="{96B76959-36F1-43C0-B1B0-DACEDF4D4C37}" type="presOf" srcId="{9636B5F9-0D0E-489F-B54B-610B0ECEEE24}" destId="{1EE47D25-C790-46FB-881A-963277E570BE}" srcOrd="0" destOrd="0" presId="urn:microsoft.com/office/officeart/2005/8/layout/hierarchy1"/>
    <dgm:cxn modelId="{281BD88F-A24F-435A-B759-82E37D91109C}" type="presOf" srcId="{4CA13D32-B84F-4244-9504-77BCF56759BD}" destId="{61196FB6-45C9-40EF-8DA1-71DDE07F45DA}" srcOrd="0" destOrd="0" presId="urn:microsoft.com/office/officeart/2005/8/layout/hierarchy1"/>
    <dgm:cxn modelId="{63126F48-6983-413E-9BD4-604A8B17FC1B}" type="presOf" srcId="{0C06D93C-5D34-40FA-B959-4BC55079F887}" destId="{C83A0684-F9D4-4442-8341-4FA515FE87D2}" srcOrd="0" destOrd="0" presId="urn:microsoft.com/office/officeart/2005/8/layout/hierarchy1"/>
    <dgm:cxn modelId="{DDB8A9E3-136C-4FC3-AA7F-0A1BB98FD735}" srcId="{9636B5F9-0D0E-489F-B54B-610B0ECEEE24}" destId="{4CA13D32-B84F-4244-9504-77BCF56759BD}" srcOrd="0" destOrd="0" parTransId="{DA6774C0-CBBD-4BED-BE68-F484CDFE645D}" sibTransId="{64DA313A-3A05-4485-9412-05C6FF3CA9A4}"/>
    <dgm:cxn modelId="{7A9E9B6D-0EC3-4432-AA55-21908955F70F}" type="presOf" srcId="{9200E9E5-3BA9-4CD3-A1F4-1AB584F09283}" destId="{BB3657AE-D259-4C8E-9545-BBCD8907061E}" srcOrd="0" destOrd="0" presId="urn:microsoft.com/office/officeart/2005/8/layout/hierarchy1"/>
    <dgm:cxn modelId="{3BCA0385-B4C6-4D16-BC0B-B9A216843509}" type="presOf" srcId="{2034C5BD-9192-4397-81A0-B9C9AD9F67EB}" destId="{7264F297-0EA6-4FF6-9EEF-83D5765D6039}" srcOrd="0" destOrd="0" presId="urn:microsoft.com/office/officeart/2005/8/layout/hierarchy1"/>
    <dgm:cxn modelId="{651F730D-A518-4D8F-81F2-387F05CB18EB}" type="presOf" srcId="{DA6774C0-CBBD-4BED-BE68-F484CDFE645D}" destId="{3DC0A229-B17D-4585-88FB-4C07548DB6E8}" srcOrd="0" destOrd="0" presId="urn:microsoft.com/office/officeart/2005/8/layout/hierarchy1"/>
    <dgm:cxn modelId="{134268E9-B6D3-48E3-A8B5-C90FF7B5E8DA}" type="presOf" srcId="{563064ED-5B53-461C-86D4-060796B27C85}" destId="{87EA7D78-63AF-4528-BFDE-7C67365FBC15}" srcOrd="0" destOrd="0" presId="urn:microsoft.com/office/officeart/2005/8/layout/hierarchy1"/>
    <dgm:cxn modelId="{64CC1383-3C12-4B42-A339-4EFAA954438E}" type="presOf" srcId="{E7EE84CA-B060-4F30-9FAB-C042987B29F5}" destId="{6A7A9E2F-3137-4221-A3C4-B36601E9CE7A}" srcOrd="0" destOrd="0" presId="urn:microsoft.com/office/officeart/2005/8/layout/hierarchy1"/>
    <dgm:cxn modelId="{1A2C35DE-9A60-4C4B-B9D8-C8519AF5C322}" srcId="{563064ED-5B53-461C-86D4-060796B27C85}" destId="{D427B3DB-62D6-4D30-B9F2-815317F73CAA}" srcOrd="0" destOrd="0" parTransId="{E48D73B3-A2DE-40F8-AF68-94F9B4011665}" sibTransId="{4E489FC0-F27F-4B4C-8AAF-D951EDB27682}"/>
    <dgm:cxn modelId="{DAFCE673-C8B7-4CBC-BFD8-4403C1A4D13A}" type="presParOf" srcId="{87EA7D78-63AF-4528-BFDE-7C67365FBC15}" destId="{FAD2E254-B4F1-48CB-B3C7-F857D47D9847}" srcOrd="0" destOrd="0" presId="urn:microsoft.com/office/officeart/2005/8/layout/hierarchy1"/>
    <dgm:cxn modelId="{C59B41EB-2F87-42AD-9336-5B565852C722}" type="presParOf" srcId="{FAD2E254-B4F1-48CB-B3C7-F857D47D9847}" destId="{2F15301B-72A4-4609-9B6F-21C3742EC466}" srcOrd="0" destOrd="0" presId="urn:microsoft.com/office/officeart/2005/8/layout/hierarchy1"/>
    <dgm:cxn modelId="{73A61BAA-9798-4470-AC09-C574C5221064}" type="presParOf" srcId="{2F15301B-72A4-4609-9B6F-21C3742EC466}" destId="{A28C10DA-CDE6-4A5C-B0DC-CE60FC25AE1F}" srcOrd="0" destOrd="0" presId="urn:microsoft.com/office/officeart/2005/8/layout/hierarchy1"/>
    <dgm:cxn modelId="{645965EF-96E4-4995-8F4B-749B6AD93627}" type="presParOf" srcId="{2F15301B-72A4-4609-9B6F-21C3742EC466}" destId="{98DF6F3D-3BAF-455C-BA6F-4EDEB2AB7732}" srcOrd="1" destOrd="0" presId="urn:microsoft.com/office/officeart/2005/8/layout/hierarchy1"/>
    <dgm:cxn modelId="{79BB7F4A-C660-44DE-90FF-099410358A82}" type="presParOf" srcId="{FAD2E254-B4F1-48CB-B3C7-F857D47D9847}" destId="{BDED3D48-02F5-45D4-91D6-B9C3D0EC9324}" srcOrd="1" destOrd="0" presId="urn:microsoft.com/office/officeart/2005/8/layout/hierarchy1"/>
    <dgm:cxn modelId="{1FCD5366-EDEF-46BD-8892-D6C8B98AEEF7}" type="presParOf" srcId="{BDED3D48-02F5-45D4-91D6-B9C3D0EC9324}" destId="{7264F297-0EA6-4FF6-9EEF-83D5765D6039}" srcOrd="0" destOrd="0" presId="urn:microsoft.com/office/officeart/2005/8/layout/hierarchy1"/>
    <dgm:cxn modelId="{F328E95E-4682-44C1-8FE2-D5C97108DF8B}" type="presParOf" srcId="{BDED3D48-02F5-45D4-91D6-B9C3D0EC9324}" destId="{A56583BD-6701-4D7A-BF65-7A3FCF3CAECB}" srcOrd="1" destOrd="0" presId="urn:microsoft.com/office/officeart/2005/8/layout/hierarchy1"/>
    <dgm:cxn modelId="{6AE44A39-FF9E-4278-BF2E-88AE284BD958}" type="presParOf" srcId="{A56583BD-6701-4D7A-BF65-7A3FCF3CAECB}" destId="{3DB831F0-5AD6-4B2E-9031-F4C447466EA6}" srcOrd="0" destOrd="0" presId="urn:microsoft.com/office/officeart/2005/8/layout/hierarchy1"/>
    <dgm:cxn modelId="{E1CC1FE3-EACE-48A4-9CBB-A196EE062AC9}" type="presParOf" srcId="{3DB831F0-5AD6-4B2E-9031-F4C447466EA6}" destId="{C9091727-FDBE-4AF7-988C-94674C88EB49}" srcOrd="0" destOrd="0" presId="urn:microsoft.com/office/officeart/2005/8/layout/hierarchy1"/>
    <dgm:cxn modelId="{5E8F2FFE-565D-4536-932E-C860A911E3CB}" type="presParOf" srcId="{3DB831F0-5AD6-4B2E-9031-F4C447466EA6}" destId="{5A11FEB0-3AD7-4ECA-ABB1-2800096591B9}" srcOrd="1" destOrd="0" presId="urn:microsoft.com/office/officeart/2005/8/layout/hierarchy1"/>
    <dgm:cxn modelId="{20F73245-BADE-4222-8581-122F26B1FFD6}" type="presParOf" srcId="{A56583BD-6701-4D7A-BF65-7A3FCF3CAECB}" destId="{8133119B-A8AA-43DA-B4AA-701A1C90C0C0}" srcOrd="1" destOrd="0" presId="urn:microsoft.com/office/officeart/2005/8/layout/hierarchy1"/>
    <dgm:cxn modelId="{14B99985-A12C-47AC-BF65-A30ACC9D9D0A}" type="presParOf" srcId="{8133119B-A8AA-43DA-B4AA-701A1C90C0C0}" destId="{C83A0684-F9D4-4442-8341-4FA515FE87D2}" srcOrd="0" destOrd="0" presId="urn:microsoft.com/office/officeart/2005/8/layout/hierarchy1"/>
    <dgm:cxn modelId="{4B7D9A2A-D144-4822-84CE-9179B3A90115}" type="presParOf" srcId="{8133119B-A8AA-43DA-B4AA-701A1C90C0C0}" destId="{0592656F-F5A7-4CBC-9562-7846B92BF123}" srcOrd="1" destOrd="0" presId="urn:microsoft.com/office/officeart/2005/8/layout/hierarchy1"/>
    <dgm:cxn modelId="{002BAB74-F9CB-46C9-9D87-8460D634B449}" type="presParOf" srcId="{0592656F-F5A7-4CBC-9562-7846B92BF123}" destId="{50DF5F9F-A908-433F-A50F-B83E4D42FA49}" srcOrd="0" destOrd="0" presId="urn:microsoft.com/office/officeart/2005/8/layout/hierarchy1"/>
    <dgm:cxn modelId="{AE1E7372-AE36-4B92-AE8E-A455E6052C61}" type="presParOf" srcId="{50DF5F9F-A908-433F-A50F-B83E4D42FA49}" destId="{B91F1721-15F2-4BC2-A203-77BC8EC14F83}" srcOrd="0" destOrd="0" presId="urn:microsoft.com/office/officeart/2005/8/layout/hierarchy1"/>
    <dgm:cxn modelId="{249B454F-5B09-4297-A12A-818D0D9AC574}" type="presParOf" srcId="{50DF5F9F-A908-433F-A50F-B83E4D42FA49}" destId="{BB3657AE-D259-4C8E-9545-BBCD8907061E}" srcOrd="1" destOrd="0" presId="urn:microsoft.com/office/officeart/2005/8/layout/hierarchy1"/>
    <dgm:cxn modelId="{939006E8-F40B-4DC1-AD9D-3E29D4006CF1}" type="presParOf" srcId="{0592656F-F5A7-4CBC-9562-7846B92BF123}" destId="{80AD6968-DC8D-4AA4-8F66-6DCD18815497}" srcOrd="1" destOrd="0" presId="urn:microsoft.com/office/officeart/2005/8/layout/hierarchy1"/>
    <dgm:cxn modelId="{45A82E29-0574-41FB-B6CA-1E32D9028B39}" type="presParOf" srcId="{BDED3D48-02F5-45D4-91D6-B9C3D0EC9324}" destId="{BB6D6F38-3A11-42C1-9921-A10D847CFE10}" srcOrd="2" destOrd="0" presId="urn:microsoft.com/office/officeart/2005/8/layout/hierarchy1"/>
    <dgm:cxn modelId="{88846058-9386-4F16-8B75-89FA1DA67790}" type="presParOf" srcId="{BDED3D48-02F5-45D4-91D6-B9C3D0EC9324}" destId="{4849B82E-B2F2-436C-B53A-C9C0C7A87461}" srcOrd="3" destOrd="0" presId="urn:microsoft.com/office/officeart/2005/8/layout/hierarchy1"/>
    <dgm:cxn modelId="{82F2266D-8F16-4C01-8E0F-A5F221027367}" type="presParOf" srcId="{4849B82E-B2F2-436C-B53A-C9C0C7A87461}" destId="{4E2AFB6D-5E8D-4CB3-8857-ED47D2B8FE42}" srcOrd="0" destOrd="0" presId="urn:microsoft.com/office/officeart/2005/8/layout/hierarchy1"/>
    <dgm:cxn modelId="{99F7F3EE-BBED-46D2-B191-D19D408FC1C9}" type="presParOf" srcId="{4E2AFB6D-5E8D-4CB3-8857-ED47D2B8FE42}" destId="{4A182649-0FCF-4427-8D8F-83B6BDF527B8}" srcOrd="0" destOrd="0" presId="urn:microsoft.com/office/officeart/2005/8/layout/hierarchy1"/>
    <dgm:cxn modelId="{43A14318-C49A-43D5-8B37-98B1C5712933}" type="presParOf" srcId="{4E2AFB6D-5E8D-4CB3-8857-ED47D2B8FE42}" destId="{9B82DEA1-5DA7-41D4-9A70-8E00FC0D8639}" srcOrd="1" destOrd="0" presId="urn:microsoft.com/office/officeart/2005/8/layout/hierarchy1"/>
    <dgm:cxn modelId="{D89A1E21-A732-42BB-81D9-C5FAB02485CB}" type="presParOf" srcId="{4849B82E-B2F2-436C-B53A-C9C0C7A87461}" destId="{BDCE6F28-1F07-43A2-A887-CC01D20555E6}" srcOrd="1" destOrd="0" presId="urn:microsoft.com/office/officeart/2005/8/layout/hierarchy1"/>
    <dgm:cxn modelId="{4CE5E4C4-CE4A-41AA-B7B8-B36181A931FC}" type="presParOf" srcId="{BDCE6F28-1F07-43A2-A887-CC01D20555E6}" destId="{CEB5700B-031D-4698-B079-BE7E0B794F47}" srcOrd="0" destOrd="0" presId="urn:microsoft.com/office/officeart/2005/8/layout/hierarchy1"/>
    <dgm:cxn modelId="{78F25F24-8AB0-4603-BFD8-F9C62028E9A1}" type="presParOf" srcId="{BDCE6F28-1F07-43A2-A887-CC01D20555E6}" destId="{2DF5707D-E2EB-40E4-953E-412060CC3C21}" srcOrd="1" destOrd="0" presId="urn:microsoft.com/office/officeart/2005/8/layout/hierarchy1"/>
    <dgm:cxn modelId="{4BA752DC-80F9-4BEE-8C47-71A213DF0844}" type="presParOf" srcId="{2DF5707D-E2EB-40E4-953E-412060CC3C21}" destId="{235138E0-F7CC-49DA-AD4B-055303E86E98}" srcOrd="0" destOrd="0" presId="urn:microsoft.com/office/officeart/2005/8/layout/hierarchy1"/>
    <dgm:cxn modelId="{41027C4C-D84B-485F-8288-BD18FE8F3182}" type="presParOf" srcId="{235138E0-F7CC-49DA-AD4B-055303E86E98}" destId="{FF0946AF-172B-4E68-A234-72B76369F029}" srcOrd="0" destOrd="0" presId="urn:microsoft.com/office/officeart/2005/8/layout/hierarchy1"/>
    <dgm:cxn modelId="{B7FDC028-9E90-42EB-80F5-8BE8B5A58AB7}" type="presParOf" srcId="{235138E0-F7CC-49DA-AD4B-055303E86E98}" destId="{0FFCE14B-004D-4F49-80CB-B2FE866AEE47}" srcOrd="1" destOrd="0" presId="urn:microsoft.com/office/officeart/2005/8/layout/hierarchy1"/>
    <dgm:cxn modelId="{DAECB8C5-D2FD-447A-8716-EBA1307B5965}" type="presParOf" srcId="{2DF5707D-E2EB-40E4-953E-412060CC3C21}" destId="{D0AD3B93-41EA-400B-AE3D-96D294DD28A6}" srcOrd="1" destOrd="0" presId="urn:microsoft.com/office/officeart/2005/8/layout/hierarchy1"/>
    <dgm:cxn modelId="{F01E1E60-C835-456A-9981-04C7D8AA30FE}" type="presParOf" srcId="{BDED3D48-02F5-45D4-91D6-B9C3D0EC9324}" destId="{6A7A9E2F-3137-4221-A3C4-B36601E9CE7A}" srcOrd="4" destOrd="0" presId="urn:microsoft.com/office/officeart/2005/8/layout/hierarchy1"/>
    <dgm:cxn modelId="{91B115DE-044C-47B3-A1A2-9B0C71342E5D}" type="presParOf" srcId="{BDED3D48-02F5-45D4-91D6-B9C3D0EC9324}" destId="{0E17E961-F88C-4CFF-A1CE-7AC1EA04C443}" srcOrd="5" destOrd="0" presId="urn:microsoft.com/office/officeart/2005/8/layout/hierarchy1"/>
    <dgm:cxn modelId="{41C7CC5C-1FEB-4E59-AF0C-A9D8B8A0D0D5}" type="presParOf" srcId="{0E17E961-F88C-4CFF-A1CE-7AC1EA04C443}" destId="{AE099052-0B7F-4A51-B0CD-0004C47C1F91}" srcOrd="0" destOrd="0" presId="urn:microsoft.com/office/officeart/2005/8/layout/hierarchy1"/>
    <dgm:cxn modelId="{DC6D72BB-ED25-44BD-A435-C3796439989F}" type="presParOf" srcId="{AE099052-0B7F-4A51-B0CD-0004C47C1F91}" destId="{A391935C-1CF8-4B7C-A54F-36FF1D49F2DB}" srcOrd="0" destOrd="0" presId="urn:microsoft.com/office/officeart/2005/8/layout/hierarchy1"/>
    <dgm:cxn modelId="{5D93247F-11C9-4E51-89A2-529C3BB27A31}" type="presParOf" srcId="{AE099052-0B7F-4A51-B0CD-0004C47C1F91}" destId="{1EE47D25-C790-46FB-881A-963277E570BE}" srcOrd="1" destOrd="0" presId="urn:microsoft.com/office/officeart/2005/8/layout/hierarchy1"/>
    <dgm:cxn modelId="{F794F4E5-8055-4078-800C-596E4A07CC29}" type="presParOf" srcId="{0E17E961-F88C-4CFF-A1CE-7AC1EA04C443}" destId="{D95ED51E-BC6F-4601-94CD-27C329EA8F6D}" srcOrd="1" destOrd="0" presId="urn:microsoft.com/office/officeart/2005/8/layout/hierarchy1"/>
    <dgm:cxn modelId="{31F0AFDE-BE46-464B-A595-ED7F61663DF4}" type="presParOf" srcId="{D95ED51E-BC6F-4601-94CD-27C329EA8F6D}" destId="{3DC0A229-B17D-4585-88FB-4C07548DB6E8}" srcOrd="0" destOrd="0" presId="urn:microsoft.com/office/officeart/2005/8/layout/hierarchy1"/>
    <dgm:cxn modelId="{7DC14432-6ADD-460A-9315-541C30F61E70}" type="presParOf" srcId="{D95ED51E-BC6F-4601-94CD-27C329EA8F6D}" destId="{9B7FB86C-8065-4729-B2D8-867E47BA4AE8}" srcOrd="1" destOrd="0" presId="urn:microsoft.com/office/officeart/2005/8/layout/hierarchy1"/>
    <dgm:cxn modelId="{7831DF3B-0DF8-4A5E-848B-A33400983AF3}" type="presParOf" srcId="{9B7FB86C-8065-4729-B2D8-867E47BA4AE8}" destId="{48DE0AC5-E807-435B-96E4-CE76951F67E4}" srcOrd="0" destOrd="0" presId="urn:microsoft.com/office/officeart/2005/8/layout/hierarchy1"/>
    <dgm:cxn modelId="{A20F47CE-8D68-492B-8778-7D58B6263DFA}" type="presParOf" srcId="{48DE0AC5-E807-435B-96E4-CE76951F67E4}" destId="{8AF51455-FE40-4260-99B6-019FF77B81EB}" srcOrd="0" destOrd="0" presId="urn:microsoft.com/office/officeart/2005/8/layout/hierarchy1"/>
    <dgm:cxn modelId="{FCC3670F-652F-49EB-942A-63BFD5C65076}" type="presParOf" srcId="{48DE0AC5-E807-435B-96E4-CE76951F67E4}" destId="{61196FB6-45C9-40EF-8DA1-71DDE07F45DA}" srcOrd="1" destOrd="0" presId="urn:microsoft.com/office/officeart/2005/8/layout/hierarchy1"/>
    <dgm:cxn modelId="{BB49764E-982E-480A-860A-95BA251B4CFE}" type="presParOf" srcId="{9B7FB86C-8065-4729-B2D8-867E47BA4AE8}" destId="{1F6714E3-2914-4937-8B1F-A99430AF16F0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63064ED-5B53-461C-86D4-060796B27C85}" type="doc">
      <dgm:prSet loTypeId="urn:microsoft.com/office/officeart/2005/8/layout/hierarchy1" loCatId="hierarchy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D427B3DB-62D6-4D30-B9F2-815317F73CAA}">
      <dgm:prSet phldrT="[نص]" custT="1"/>
      <dgm:spPr/>
      <dgm:t>
        <a:bodyPr/>
        <a:lstStyle/>
        <a:p>
          <a:r>
            <a:rPr lang="ar-BH" sz="3600" b="1" dirty="0">
              <a:latin typeface="Traditional Arabic" panose="02020603050405020304" pitchFamily="18" charset="-78"/>
              <a:cs typeface="Traditional Arabic" panose="02020603050405020304" pitchFamily="18" charset="-78"/>
            </a:rPr>
            <a:t>سبلُ الوقايةِ منَ التّلوُّثِ في كلٍّ من:</a:t>
          </a:r>
          <a:endParaRPr lang="en-US" sz="3600" b="1" dirty="0">
            <a:latin typeface="Traditional Arabic" panose="02020603050405020304" pitchFamily="18" charset="-78"/>
            <a:cs typeface="Traditional Arabic" panose="02020603050405020304" pitchFamily="18" charset="-78"/>
          </a:endParaRPr>
        </a:p>
      </dgm:t>
    </dgm:pt>
    <dgm:pt modelId="{E48D73B3-A2DE-40F8-AF68-94F9B4011665}" type="parTrans" cxnId="{1A2C35DE-9A60-4C4B-B9D8-C8519AF5C322}">
      <dgm:prSet/>
      <dgm:spPr/>
      <dgm:t>
        <a:bodyPr/>
        <a:lstStyle/>
        <a:p>
          <a:endParaRPr lang="en-US"/>
        </a:p>
      </dgm:t>
    </dgm:pt>
    <dgm:pt modelId="{4E489FC0-F27F-4B4C-8AAF-D951EDB27682}" type="sibTrans" cxnId="{1A2C35DE-9A60-4C4B-B9D8-C8519AF5C322}">
      <dgm:prSet/>
      <dgm:spPr/>
      <dgm:t>
        <a:bodyPr/>
        <a:lstStyle/>
        <a:p>
          <a:endParaRPr lang="en-US"/>
        </a:p>
      </dgm:t>
    </dgm:pt>
    <dgm:pt modelId="{2FB14598-2337-4999-BA93-E500920C3A9B}">
      <dgm:prSet phldrT="[نص]" custT="1"/>
      <dgm:spPr/>
      <dgm:t>
        <a:bodyPr/>
        <a:lstStyle/>
        <a:p>
          <a:r>
            <a:rPr lang="ar-BH" sz="3600" b="1" dirty="0">
              <a:latin typeface="Traditional Arabic" panose="02020603050405020304" pitchFamily="18" charset="-78"/>
              <a:cs typeface="Traditional Arabic" panose="02020603050405020304" pitchFamily="18" charset="-78"/>
            </a:rPr>
            <a:t>التُّربة</a:t>
          </a:r>
          <a:endParaRPr lang="en-US" sz="3600" b="1" dirty="0">
            <a:latin typeface="Traditional Arabic" panose="02020603050405020304" pitchFamily="18" charset="-78"/>
            <a:cs typeface="Traditional Arabic" panose="02020603050405020304" pitchFamily="18" charset="-78"/>
          </a:endParaRPr>
        </a:p>
      </dgm:t>
    </dgm:pt>
    <dgm:pt modelId="{2034C5BD-9192-4397-81A0-B9C9AD9F67EB}" type="parTrans" cxnId="{8DB7609F-4B69-4CDB-B2E3-0B16317F385E}">
      <dgm:prSet/>
      <dgm:spPr/>
      <dgm:t>
        <a:bodyPr/>
        <a:lstStyle/>
        <a:p>
          <a:endParaRPr lang="en-US">
            <a:latin typeface="Traditional Arabic" panose="02020603050405020304" pitchFamily="18" charset="-78"/>
            <a:cs typeface="Traditional Arabic" panose="02020603050405020304" pitchFamily="18" charset="-78"/>
          </a:endParaRPr>
        </a:p>
      </dgm:t>
    </dgm:pt>
    <dgm:pt modelId="{1E0C4B0E-CA6B-42A4-BC41-ABAE8961B868}" type="sibTrans" cxnId="{8DB7609F-4B69-4CDB-B2E3-0B16317F385E}">
      <dgm:prSet/>
      <dgm:spPr/>
      <dgm:t>
        <a:bodyPr/>
        <a:lstStyle/>
        <a:p>
          <a:endParaRPr lang="en-US"/>
        </a:p>
      </dgm:t>
    </dgm:pt>
    <dgm:pt modelId="{D5D48EF8-34D1-4E65-AFF7-160137E3B9C6}">
      <dgm:prSet phldrT="[نص]" custT="1"/>
      <dgm:spPr/>
      <dgm:t>
        <a:bodyPr/>
        <a:lstStyle/>
        <a:p>
          <a:r>
            <a:rPr lang="ar-BH" sz="3600" b="1" dirty="0">
              <a:latin typeface="Traditional Arabic" panose="02020603050405020304" pitchFamily="18" charset="-78"/>
              <a:cs typeface="Traditional Arabic" panose="02020603050405020304" pitchFamily="18" charset="-78"/>
            </a:rPr>
            <a:t>الهواء</a:t>
          </a:r>
          <a:endParaRPr lang="en-US" sz="3600" b="1" dirty="0">
            <a:latin typeface="Traditional Arabic" panose="02020603050405020304" pitchFamily="18" charset="-78"/>
            <a:cs typeface="Traditional Arabic" panose="02020603050405020304" pitchFamily="18" charset="-78"/>
          </a:endParaRPr>
        </a:p>
      </dgm:t>
    </dgm:pt>
    <dgm:pt modelId="{A1C1A3D8-5636-4083-871D-2E892FAA0C27}" type="parTrans" cxnId="{9BF34B29-3B0C-4DF6-B24F-EF5E0A0796C2}">
      <dgm:prSet/>
      <dgm:spPr/>
      <dgm:t>
        <a:bodyPr/>
        <a:lstStyle/>
        <a:p>
          <a:endParaRPr lang="en-US">
            <a:latin typeface="Traditional Arabic" panose="02020603050405020304" pitchFamily="18" charset="-78"/>
            <a:cs typeface="Traditional Arabic" panose="02020603050405020304" pitchFamily="18" charset="-78"/>
          </a:endParaRPr>
        </a:p>
      </dgm:t>
    </dgm:pt>
    <dgm:pt modelId="{9B4E8C2E-0898-424D-8605-823A75B63D8B}" type="sibTrans" cxnId="{9BF34B29-3B0C-4DF6-B24F-EF5E0A0796C2}">
      <dgm:prSet/>
      <dgm:spPr/>
      <dgm:t>
        <a:bodyPr/>
        <a:lstStyle/>
        <a:p>
          <a:endParaRPr lang="en-US"/>
        </a:p>
      </dgm:t>
    </dgm:pt>
    <dgm:pt modelId="{9636B5F9-0D0E-489F-B54B-610B0ECEEE24}">
      <dgm:prSet phldrT="[نص]" custT="1"/>
      <dgm:spPr/>
      <dgm:t>
        <a:bodyPr/>
        <a:lstStyle/>
        <a:p>
          <a:r>
            <a:rPr lang="ar-BH" sz="3600" b="1" dirty="0">
              <a:latin typeface="Traditional Arabic" panose="02020603050405020304" pitchFamily="18" charset="-78"/>
              <a:cs typeface="Traditional Arabic" panose="02020603050405020304" pitchFamily="18" charset="-78"/>
            </a:rPr>
            <a:t>الماء</a:t>
          </a:r>
          <a:endParaRPr lang="en-US" sz="3600" b="1" dirty="0">
            <a:latin typeface="Traditional Arabic" panose="02020603050405020304" pitchFamily="18" charset="-78"/>
            <a:cs typeface="Traditional Arabic" panose="02020603050405020304" pitchFamily="18" charset="-78"/>
          </a:endParaRPr>
        </a:p>
      </dgm:t>
    </dgm:pt>
    <dgm:pt modelId="{E7EE84CA-B060-4F30-9FAB-C042987B29F5}" type="parTrans" cxnId="{1410122F-6AAE-4BB3-B0F0-488E2174B9FA}">
      <dgm:prSet/>
      <dgm:spPr/>
      <dgm:t>
        <a:bodyPr/>
        <a:lstStyle/>
        <a:p>
          <a:endParaRPr lang="en-US">
            <a:latin typeface="Traditional Arabic" panose="02020603050405020304" pitchFamily="18" charset="-78"/>
            <a:cs typeface="Traditional Arabic" panose="02020603050405020304" pitchFamily="18" charset="-78"/>
          </a:endParaRPr>
        </a:p>
      </dgm:t>
    </dgm:pt>
    <dgm:pt modelId="{75CC8485-AE2A-4CA8-BE98-198AECFFCED2}" type="sibTrans" cxnId="{1410122F-6AAE-4BB3-B0F0-488E2174B9FA}">
      <dgm:prSet/>
      <dgm:spPr/>
      <dgm:t>
        <a:bodyPr/>
        <a:lstStyle/>
        <a:p>
          <a:endParaRPr lang="en-US"/>
        </a:p>
      </dgm:t>
    </dgm:pt>
    <dgm:pt modelId="{4CA13D32-B84F-4244-9504-77BCF56759BD}">
      <dgm:prSet custT="1"/>
      <dgm:spPr/>
      <dgm:t>
        <a:bodyPr/>
        <a:lstStyle/>
        <a:p>
          <a:pPr rtl="1"/>
          <a:r>
            <a:rPr lang="ar-BH" sz="2000" b="1" dirty="0">
              <a:solidFill>
                <a:srgbClr val="00B050"/>
              </a:solidFill>
              <a:latin typeface="Traditional Arabic" panose="02020603050405020304" pitchFamily="18" charset="-78"/>
              <a:cs typeface="Traditional Arabic" panose="02020603050405020304" pitchFamily="18" charset="-78"/>
            </a:rPr>
            <a:t>عدم رميِ الأوساخِ وفَضَلاتِ الأطعمةِ والزُّجاجاتِ البلاستيكيةِ وأكياسِ النّفاياتِ في مياهِ البحرِ.</a:t>
          </a:r>
          <a:endParaRPr lang="ar-BH" sz="2000" dirty="0">
            <a:solidFill>
              <a:srgbClr val="00B050"/>
            </a:solidFill>
            <a:latin typeface="Traditional Arabic" panose="02020603050405020304" pitchFamily="18" charset="-78"/>
            <a:cs typeface="Traditional Arabic" panose="02020603050405020304" pitchFamily="18" charset="-78"/>
          </a:endParaRPr>
        </a:p>
      </dgm:t>
    </dgm:pt>
    <dgm:pt modelId="{DA6774C0-CBBD-4BED-BE68-F484CDFE645D}" type="parTrans" cxnId="{DDB8A9E3-136C-4FC3-AA7F-0A1BB98FD735}">
      <dgm:prSet/>
      <dgm:spPr/>
      <dgm:t>
        <a:bodyPr/>
        <a:lstStyle/>
        <a:p>
          <a:endParaRPr lang="en-US">
            <a:latin typeface="Traditional Arabic" panose="02020603050405020304" pitchFamily="18" charset="-78"/>
            <a:cs typeface="Traditional Arabic" panose="02020603050405020304" pitchFamily="18" charset="-78"/>
          </a:endParaRPr>
        </a:p>
      </dgm:t>
    </dgm:pt>
    <dgm:pt modelId="{64DA313A-3A05-4485-9412-05C6FF3CA9A4}" type="sibTrans" cxnId="{DDB8A9E3-136C-4FC3-AA7F-0A1BB98FD735}">
      <dgm:prSet/>
      <dgm:spPr/>
      <dgm:t>
        <a:bodyPr/>
        <a:lstStyle/>
        <a:p>
          <a:endParaRPr lang="en-US"/>
        </a:p>
      </dgm:t>
    </dgm:pt>
    <dgm:pt modelId="{A0DF2303-FB34-4DBD-B51C-9BFCCDA8E7A4}">
      <dgm:prSet custT="1"/>
      <dgm:spPr/>
      <dgm:t>
        <a:bodyPr/>
        <a:lstStyle/>
        <a:p>
          <a:r>
            <a:rPr lang="ar-BH" sz="2000" b="1" dirty="0">
              <a:solidFill>
                <a:srgbClr val="00B050"/>
              </a:solidFill>
              <a:latin typeface="Traditional Arabic" panose="02020603050405020304" pitchFamily="18" charset="-78"/>
              <a:cs typeface="Traditional Arabic" panose="02020603050405020304" pitchFamily="18" charset="-78"/>
            </a:rPr>
            <a:t>إبعادُ المصانعِ عن المناطقِ السكنيّةِ</a:t>
          </a:r>
        </a:p>
        <a:p>
          <a:r>
            <a:rPr lang="ar-BH" sz="2000" b="1" dirty="0">
              <a:solidFill>
                <a:srgbClr val="00B050"/>
              </a:solidFill>
              <a:latin typeface="Traditional Arabic" panose="02020603050405020304" pitchFamily="18" charset="-78"/>
              <a:cs typeface="Traditional Arabic" panose="02020603050405020304" pitchFamily="18" charset="-78"/>
            </a:rPr>
            <a:t>تزويد المصانع الملوِّثة للهواء بأجهزة لتنقيةِ الدُّخَان والغازات المنبعثةِ منها.</a:t>
          </a:r>
        </a:p>
        <a:p>
          <a:r>
            <a:rPr lang="ar-BH" sz="2000" b="1" dirty="0">
              <a:solidFill>
                <a:srgbClr val="00B050"/>
              </a:solidFill>
              <a:latin typeface="Traditional Arabic" panose="02020603050405020304" pitchFamily="18" charset="-78"/>
              <a:cs typeface="Traditional Arabic" panose="02020603050405020304" pitchFamily="18" charset="-78"/>
            </a:rPr>
            <a:t>التَّشجيع على استخدام السيارات الكهربائية</a:t>
          </a:r>
        </a:p>
      </dgm:t>
    </dgm:pt>
    <dgm:pt modelId="{A749CEA6-4C82-497D-9CB1-EA70C4D2A57F}" type="parTrans" cxnId="{0E1A0069-5D8F-4E0D-809D-604CD5546B0E}">
      <dgm:prSet/>
      <dgm:spPr/>
      <dgm:t>
        <a:bodyPr/>
        <a:lstStyle/>
        <a:p>
          <a:endParaRPr lang="en-US">
            <a:latin typeface="Traditional Arabic" panose="02020603050405020304" pitchFamily="18" charset="-78"/>
            <a:cs typeface="Traditional Arabic" panose="02020603050405020304" pitchFamily="18" charset="-78"/>
          </a:endParaRPr>
        </a:p>
      </dgm:t>
    </dgm:pt>
    <dgm:pt modelId="{835EF0B8-5E7D-419A-9A15-A34F9467EFA5}" type="sibTrans" cxnId="{0E1A0069-5D8F-4E0D-809D-604CD5546B0E}">
      <dgm:prSet/>
      <dgm:spPr/>
      <dgm:t>
        <a:bodyPr/>
        <a:lstStyle/>
        <a:p>
          <a:endParaRPr lang="en-US"/>
        </a:p>
      </dgm:t>
    </dgm:pt>
    <dgm:pt modelId="{9200E9E5-3BA9-4CD3-A1F4-1AB584F09283}">
      <dgm:prSet custT="1"/>
      <dgm:spPr/>
      <dgm:t>
        <a:bodyPr/>
        <a:lstStyle/>
        <a:p>
          <a:r>
            <a:rPr lang="ar-BH" sz="2000" b="1" dirty="0">
              <a:solidFill>
                <a:srgbClr val="00B050"/>
              </a:solidFill>
              <a:latin typeface="Traditional Arabic" panose="02020603050405020304" pitchFamily="18" charset="-78"/>
              <a:cs typeface="Traditional Arabic" panose="02020603050405020304" pitchFamily="18" charset="-78"/>
            </a:rPr>
            <a:t>الحدّ من استخدام الأسمدة الكيميائية وتعويضها بالأسمدة العضويَّة الطّبيعيَّة.</a:t>
          </a:r>
        </a:p>
        <a:p>
          <a:endParaRPr lang="ar-BH" sz="2400" dirty="0">
            <a:latin typeface="Traditional Arabic" panose="02020603050405020304" pitchFamily="18" charset="-78"/>
            <a:cs typeface="Traditional Arabic" panose="02020603050405020304" pitchFamily="18" charset="-78"/>
          </a:endParaRPr>
        </a:p>
      </dgm:t>
    </dgm:pt>
    <dgm:pt modelId="{0C06D93C-5D34-40FA-B959-4BC55079F887}" type="parTrans" cxnId="{951BC23C-3339-4348-8F46-EF6F3D03A17E}">
      <dgm:prSet/>
      <dgm:spPr/>
      <dgm:t>
        <a:bodyPr/>
        <a:lstStyle/>
        <a:p>
          <a:endParaRPr lang="en-US">
            <a:latin typeface="Traditional Arabic" panose="02020603050405020304" pitchFamily="18" charset="-78"/>
            <a:cs typeface="Traditional Arabic" panose="02020603050405020304" pitchFamily="18" charset="-78"/>
          </a:endParaRPr>
        </a:p>
      </dgm:t>
    </dgm:pt>
    <dgm:pt modelId="{A67DF375-1D54-4F45-9ACA-7100B4BC3325}" type="sibTrans" cxnId="{951BC23C-3339-4348-8F46-EF6F3D03A17E}">
      <dgm:prSet/>
      <dgm:spPr/>
      <dgm:t>
        <a:bodyPr/>
        <a:lstStyle/>
        <a:p>
          <a:endParaRPr lang="en-US"/>
        </a:p>
      </dgm:t>
    </dgm:pt>
    <dgm:pt modelId="{87EA7D78-63AF-4528-BFDE-7C67365FBC15}" type="pres">
      <dgm:prSet presAssocID="{563064ED-5B53-461C-86D4-060796B27C85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ar-BH"/>
        </a:p>
      </dgm:t>
    </dgm:pt>
    <dgm:pt modelId="{FAD2E254-B4F1-48CB-B3C7-F857D47D9847}" type="pres">
      <dgm:prSet presAssocID="{D427B3DB-62D6-4D30-B9F2-815317F73CAA}" presName="hierRoot1" presStyleCnt="0"/>
      <dgm:spPr/>
    </dgm:pt>
    <dgm:pt modelId="{2F15301B-72A4-4609-9B6F-21C3742EC466}" type="pres">
      <dgm:prSet presAssocID="{D427B3DB-62D6-4D30-B9F2-815317F73CAA}" presName="composite" presStyleCnt="0"/>
      <dgm:spPr/>
    </dgm:pt>
    <dgm:pt modelId="{A28C10DA-CDE6-4A5C-B0DC-CE60FC25AE1F}" type="pres">
      <dgm:prSet presAssocID="{D427B3DB-62D6-4D30-B9F2-815317F73CAA}" presName="background" presStyleLbl="node0" presStyleIdx="0" presStyleCnt="1"/>
      <dgm:spPr/>
    </dgm:pt>
    <dgm:pt modelId="{98DF6F3D-3BAF-455C-BA6F-4EDEB2AB7732}" type="pres">
      <dgm:prSet presAssocID="{D427B3DB-62D6-4D30-B9F2-815317F73CAA}" presName="text" presStyleLbl="fgAcc0" presStyleIdx="0" presStyleCnt="1" custScaleX="471848">
        <dgm:presLayoutVars>
          <dgm:chPref val="3"/>
        </dgm:presLayoutVars>
      </dgm:prSet>
      <dgm:spPr/>
      <dgm:t>
        <a:bodyPr/>
        <a:lstStyle/>
        <a:p>
          <a:pPr rtl="1"/>
          <a:endParaRPr lang="ar-BH"/>
        </a:p>
      </dgm:t>
    </dgm:pt>
    <dgm:pt modelId="{BDED3D48-02F5-45D4-91D6-B9C3D0EC9324}" type="pres">
      <dgm:prSet presAssocID="{D427B3DB-62D6-4D30-B9F2-815317F73CAA}" presName="hierChild2" presStyleCnt="0"/>
      <dgm:spPr/>
    </dgm:pt>
    <dgm:pt modelId="{7264F297-0EA6-4FF6-9EEF-83D5765D6039}" type="pres">
      <dgm:prSet presAssocID="{2034C5BD-9192-4397-81A0-B9C9AD9F67EB}" presName="Name10" presStyleLbl="parChTrans1D2" presStyleIdx="0" presStyleCnt="3"/>
      <dgm:spPr/>
      <dgm:t>
        <a:bodyPr/>
        <a:lstStyle/>
        <a:p>
          <a:pPr rtl="1"/>
          <a:endParaRPr lang="ar-BH"/>
        </a:p>
      </dgm:t>
    </dgm:pt>
    <dgm:pt modelId="{A56583BD-6701-4D7A-BF65-7A3FCF3CAECB}" type="pres">
      <dgm:prSet presAssocID="{2FB14598-2337-4999-BA93-E500920C3A9B}" presName="hierRoot2" presStyleCnt="0"/>
      <dgm:spPr/>
    </dgm:pt>
    <dgm:pt modelId="{3DB831F0-5AD6-4B2E-9031-F4C447466EA6}" type="pres">
      <dgm:prSet presAssocID="{2FB14598-2337-4999-BA93-E500920C3A9B}" presName="composite2" presStyleCnt="0"/>
      <dgm:spPr/>
    </dgm:pt>
    <dgm:pt modelId="{C9091727-FDBE-4AF7-988C-94674C88EB49}" type="pres">
      <dgm:prSet presAssocID="{2FB14598-2337-4999-BA93-E500920C3A9B}" presName="background2" presStyleLbl="node2" presStyleIdx="0" presStyleCnt="3"/>
      <dgm:spPr/>
    </dgm:pt>
    <dgm:pt modelId="{5A11FEB0-3AD7-4ECA-ABB1-2800096591B9}" type="pres">
      <dgm:prSet presAssocID="{2FB14598-2337-4999-BA93-E500920C3A9B}" presName="text2" presStyleLbl="fgAcc2" presStyleIdx="0" presStyleCnt="3">
        <dgm:presLayoutVars>
          <dgm:chPref val="3"/>
        </dgm:presLayoutVars>
      </dgm:prSet>
      <dgm:spPr/>
      <dgm:t>
        <a:bodyPr/>
        <a:lstStyle/>
        <a:p>
          <a:pPr rtl="1"/>
          <a:endParaRPr lang="ar-BH"/>
        </a:p>
      </dgm:t>
    </dgm:pt>
    <dgm:pt modelId="{8133119B-A8AA-43DA-B4AA-701A1C90C0C0}" type="pres">
      <dgm:prSet presAssocID="{2FB14598-2337-4999-BA93-E500920C3A9B}" presName="hierChild3" presStyleCnt="0"/>
      <dgm:spPr/>
    </dgm:pt>
    <dgm:pt modelId="{C83A0684-F9D4-4442-8341-4FA515FE87D2}" type="pres">
      <dgm:prSet presAssocID="{0C06D93C-5D34-40FA-B959-4BC55079F887}" presName="Name17" presStyleLbl="parChTrans1D3" presStyleIdx="0" presStyleCnt="3"/>
      <dgm:spPr/>
      <dgm:t>
        <a:bodyPr/>
        <a:lstStyle/>
        <a:p>
          <a:pPr rtl="1"/>
          <a:endParaRPr lang="ar-BH"/>
        </a:p>
      </dgm:t>
    </dgm:pt>
    <dgm:pt modelId="{0592656F-F5A7-4CBC-9562-7846B92BF123}" type="pres">
      <dgm:prSet presAssocID="{9200E9E5-3BA9-4CD3-A1F4-1AB584F09283}" presName="hierRoot3" presStyleCnt="0"/>
      <dgm:spPr/>
    </dgm:pt>
    <dgm:pt modelId="{50DF5F9F-A908-433F-A50F-B83E4D42FA49}" type="pres">
      <dgm:prSet presAssocID="{9200E9E5-3BA9-4CD3-A1F4-1AB584F09283}" presName="composite3" presStyleCnt="0"/>
      <dgm:spPr/>
    </dgm:pt>
    <dgm:pt modelId="{B91F1721-15F2-4BC2-A203-77BC8EC14F83}" type="pres">
      <dgm:prSet presAssocID="{9200E9E5-3BA9-4CD3-A1F4-1AB584F09283}" presName="background3" presStyleLbl="node3" presStyleIdx="0" presStyleCnt="3"/>
      <dgm:spPr/>
    </dgm:pt>
    <dgm:pt modelId="{BB3657AE-D259-4C8E-9545-BBCD8907061E}" type="pres">
      <dgm:prSet presAssocID="{9200E9E5-3BA9-4CD3-A1F4-1AB584F09283}" presName="text3" presStyleLbl="fgAcc3" presStyleIdx="0" presStyleCnt="3" custScaleX="332188" custScaleY="243208">
        <dgm:presLayoutVars>
          <dgm:chPref val="3"/>
        </dgm:presLayoutVars>
      </dgm:prSet>
      <dgm:spPr/>
      <dgm:t>
        <a:bodyPr/>
        <a:lstStyle/>
        <a:p>
          <a:pPr rtl="1"/>
          <a:endParaRPr lang="ar-BH"/>
        </a:p>
      </dgm:t>
    </dgm:pt>
    <dgm:pt modelId="{80AD6968-DC8D-4AA4-8F66-6DCD18815497}" type="pres">
      <dgm:prSet presAssocID="{9200E9E5-3BA9-4CD3-A1F4-1AB584F09283}" presName="hierChild4" presStyleCnt="0"/>
      <dgm:spPr/>
    </dgm:pt>
    <dgm:pt modelId="{BB6D6F38-3A11-42C1-9921-A10D847CFE10}" type="pres">
      <dgm:prSet presAssocID="{A1C1A3D8-5636-4083-871D-2E892FAA0C27}" presName="Name10" presStyleLbl="parChTrans1D2" presStyleIdx="1" presStyleCnt="3"/>
      <dgm:spPr/>
      <dgm:t>
        <a:bodyPr/>
        <a:lstStyle/>
        <a:p>
          <a:pPr rtl="1"/>
          <a:endParaRPr lang="ar-BH"/>
        </a:p>
      </dgm:t>
    </dgm:pt>
    <dgm:pt modelId="{4849B82E-B2F2-436C-B53A-C9C0C7A87461}" type="pres">
      <dgm:prSet presAssocID="{D5D48EF8-34D1-4E65-AFF7-160137E3B9C6}" presName="hierRoot2" presStyleCnt="0"/>
      <dgm:spPr/>
    </dgm:pt>
    <dgm:pt modelId="{4E2AFB6D-5E8D-4CB3-8857-ED47D2B8FE42}" type="pres">
      <dgm:prSet presAssocID="{D5D48EF8-34D1-4E65-AFF7-160137E3B9C6}" presName="composite2" presStyleCnt="0"/>
      <dgm:spPr/>
    </dgm:pt>
    <dgm:pt modelId="{4A182649-0FCF-4427-8D8F-83B6BDF527B8}" type="pres">
      <dgm:prSet presAssocID="{D5D48EF8-34D1-4E65-AFF7-160137E3B9C6}" presName="background2" presStyleLbl="node2" presStyleIdx="1" presStyleCnt="3"/>
      <dgm:spPr/>
    </dgm:pt>
    <dgm:pt modelId="{9B82DEA1-5DA7-41D4-9A70-8E00FC0D8639}" type="pres">
      <dgm:prSet presAssocID="{D5D48EF8-34D1-4E65-AFF7-160137E3B9C6}" presName="text2" presStyleLbl="fgAcc2" presStyleIdx="1" presStyleCnt="3">
        <dgm:presLayoutVars>
          <dgm:chPref val="3"/>
        </dgm:presLayoutVars>
      </dgm:prSet>
      <dgm:spPr/>
      <dgm:t>
        <a:bodyPr/>
        <a:lstStyle/>
        <a:p>
          <a:pPr rtl="1"/>
          <a:endParaRPr lang="ar-BH"/>
        </a:p>
      </dgm:t>
    </dgm:pt>
    <dgm:pt modelId="{BDCE6F28-1F07-43A2-A887-CC01D20555E6}" type="pres">
      <dgm:prSet presAssocID="{D5D48EF8-34D1-4E65-AFF7-160137E3B9C6}" presName="hierChild3" presStyleCnt="0"/>
      <dgm:spPr/>
    </dgm:pt>
    <dgm:pt modelId="{CEB5700B-031D-4698-B079-BE7E0B794F47}" type="pres">
      <dgm:prSet presAssocID="{A749CEA6-4C82-497D-9CB1-EA70C4D2A57F}" presName="Name17" presStyleLbl="parChTrans1D3" presStyleIdx="1" presStyleCnt="3"/>
      <dgm:spPr/>
      <dgm:t>
        <a:bodyPr/>
        <a:lstStyle/>
        <a:p>
          <a:pPr rtl="1"/>
          <a:endParaRPr lang="ar-BH"/>
        </a:p>
      </dgm:t>
    </dgm:pt>
    <dgm:pt modelId="{2DF5707D-E2EB-40E4-953E-412060CC3C21}" type="pres">
      <dgm:prSet presAssocID="{A0DF2303-FB34-4DBD-B51C-9BFCCDA8E7A4}" presName="hierRoot3" presStyleCnt="0"/>
      <dgm:spPr/>
    </dgm:pt>
    <dgm:pt modelId="{235138E0-F7CC-49DA-AD4B-055303E86E98}" type="pres">
      <dgm:prSet presAssocID="{A0DF2303-FB34-4DBD-B51C-9BFCCDA8E7A4}" presName="composite3" presStyleCnt="0"/>
      <dgm:spPr/>
    </dgm:pt>
    <dgm:pt modelId="{FF0946AF-172B-4E68-A234-72B76369F029}" type="pres">
      <dgm:prSet presAssocID="{A0DF2303-FB34-4DBD-B51C-9BFCCDA8E7A4}" presName="background3" presStyleLbl="node3" presStyleIdx="1" presStyleCnt="3"/>
      <dgm:spPr/>
    </dgm:pt>
    <dgm:pt modelId="{0FFCE14B-004D-4F49-80CB-B2FE866AEE47}" type="pres">
      <dgm:prSet presAssocID="{A0DF2303-FB34-4DBD-B51C-9BFCCDA8E7A4}" presName="text3" presStyleLbl="fgAcc3" presStyleIdx="1" presStyleCnt="3" custScaleX="501854" custScaleY="217976">
        <dgm:presLayoutVars>
          <dgm:chPref val="3"/>
        </dgm:presLayoutVars>
      </dgm:prSet>
      <dgm:spPr/>
      <dgm:t>
        <a:bodyPr/>
        <a:lstStyle/>
        <a:p>
          <a:pPr rtl="1"/>
          <a:endParaRPr lang="ar-BH"/>
        </a:p>
      </dgm:t>
    </dgm:pt>
    <dgm:pt modelId="{D0AD3B93-41EA-400B-AE3D-96D294DD28A6}" type="pres">
      <dgm:prSet presAssocID="{A0DF2303-FB34-4DBD-B51C-9BFCCDA8E7A4}" presName="hierChild4" presStyleCnt="0"/>
      <dgm:spPr/>
    </dgm:pt>
    <dgm:pt modelId="{6A7A9E2F-3137-4221-A3C4-B36601E9CE7A}" type="pres">
      <dgm:prSet presAssocID="{E7EE84CA-B060-4F30-9FAB-C042987B29F5}" presName="Name10" presStyleLbl="parChTrans1D2" presStyleIdx="2" presStyleCnt="3"/>
      <dgm:spPr/>
      <dgm:t>
        <a:bodyPr/>
        <a:lstStyle/>
        <a:p>
          <a:pPr rtl="1"/>
          <a:endParaRPr lang="ar-BH"/>
        </a:p>
      </dgm:t>
    </dgm:pt>
    <dgm:pt modelId="{0E17E961-F88C-4CFF-A1CE-7AC1EA04C443}" type="pres">
      <dgm:prSet presAssocID="{9636B5F9-0D0E-489F-B54B-610B0ECEEE24}" presName="hierRoot2" presStyleCnt="0"/>
      <dgm:spPr/>
    </dgm:pt>
    <dgm:pt modelId="{AE099052-0B7F-4A51-B0CD-0004C47C1F91}" type="pres">
      <dgm:prSet presAssocID="{9636B5F9-0D0E-489F-B54B-610B0ECEEE24}" presName="composite2" presStyleCnt="0"/>
      <dgm:spPr/>
    </dgm:pt>
    <dgm:pt modelId="{A391935C-1CF8-4B7C-A54F-36FF1D49F2DB}" type="pres">
      <dgm:prSet presAssocID="{9636B5F9-0D0E-489F-B54B-610B0ECEEE24}" presName="background2" presStyleLbl="node2" presStyleIdx="2" presStyleCnt="3"/>
      <dgm:spPr/>
    </dgm:pt>
    <dgm:pt modelId="{1EE47D25-C790-46FB-881A-963277E570BE}" type="pres">
      <dgm:prSet presAssocID="{9636B5F9-0D0E-489F-B54B-610B0ECEEE24}" presName="text2" presStyleLbl="fgAcc2" presStyleIdx="2" presStyleCnt="3">
        <dgm:presLayoutVars>
          <dgm:chPref val="3"/>
        </dgm:presLayoutVars>
      </dgm:prSet>
      <dgm:spPr/>
      <dgm:t>
        <a:bodyPr/>
        <a:lstStyle/>
        <a:p>
          <a:pPr rtl="1"/>
          <a:endParaRPr lang="ar-BH"/>
        </a:p>
      </dgm:t>
    </dgm:pt>
    <dgm:pt modelId="{D95ED51E-BC6F-4601-94CD-27C329EA8F6D}" type="pres">
      <dgm:prSet presAssocID="{9636B5F9-0D0E-489F-B54B-610B0ECEEE24}" presName="hierChild3" presStyleCnt="0"/>
      <dgm:spPr/>
    </dgm:pt>
    <dgm:pt modelId="{3DC0A229-B17D-4585-88FB-4C07548DB6E8}" type="pres">
      <dgm:prSet presAssocID="{DA6774C0-CBBD-4BED-BE68-F484CDFE645D}" presName="Name17" presStyleLbl="parChTrans1D3" presStyleIdx="2" presStyleCnt="3"/>
      <dgm:spPr/>
      <dgm:t>
        <a:bodyPr/>
        <a:lstStyle/>
        <a:p>
          <a:pPr rtl="1"/>
          <a:endParaRPr lang="ar-BH"/>
        </a:p>
      </dgm:t>
    </dgm:pt>
    <dgm:pt modelId="{9B7FB86C-8065-4729-B2D8-867E47BA4AE8}" type="pres">
      <dgm:prSet presAssocID="{4CA13D32-B84F-4244-9504-77BCF56759BD}" presName="hierRoot3" presStyleCnt="0"/>
      <dgm:spPr/>
    </dgm:pt>
    <dgm:pt modelId="{48DE0AC5-E807-435B-96E4-CE76951F67E4}" type="pres">
      <dgm:prSet presAssocID="{4CA13D32-B84F-4244-9504-77BCF56759BD}" presName="composite3" presStyleCnt="0"/>
      <dgm:spPr/>
    </dgm:pt>
    <dgm:pt modelId="{8AF51455-FE40-4260-99B6-019FF77B81EB}" type="pres">
      <dgm:prSet presAssocID="{4CA13D32-B84F-4244-9504-77BCF56759BD}" presName="background3" presStyleLbl="node3" presStyleIdx="2" presStyleCnt="3"/>
      <dgm:spPr/>
    </dgm:pt>
    <dgm:pt modelId="{61196FB6-45C9-40EF-8DA1-71DDE07F45DA}" type="pres">
      <dgm:prSet presAssocID="{4CA13D32-B84F-4244-9504-77BCF56759BD}" presName="text3" presStyleLbl="fgAcc3" presStyleIdx="2" presStyleCnt="3" custScaleX="240664" custScaleY="217947" custLinFactNeighborX="5356" custLinFactNeighborY="-4446">
        <dgm:presLayoutVars>
          <dgm:chPref val="3"/>
        </dgm:presLayoutVars>
      </dgm:prSet>
      <dgm:spPr/>
      <dgm:t>
        <a:bodyPr/>
        <a:lstStyle/>
        <a:p>
          <a:pPr rtl="1"/>
          <a:endParaRPr lang="ar-BH"/>
        </a:p>
      </dgm:t>
    </dgm:pt>
    <dgm:pt modelId="{1F6714E3-2914-4937-8B1F-A99430AF16F0}" type="pres">
      <dgm:prSet presAssocID="{4CA13D32-B84F-4244-9504-77BCF56759BD}" presName="hierChild4" presStyleCnt="0"/>
      <dgm:spPr/>
    </dgm:pt>
  </dgm:ptLst>
  <dgm:cxnLst>
    <dgm:cxn modelId="{45812F9F-F19E-4326-B4A5-718758EABE17}" type="presOf" srcId="{2FB14598-2337-4999-BA93-E500920C3A9B}" destId="{5A11FEB0-3AD7-4ECA-ABB1-2800096591B9}" srcOrd="0" destOrd="0" presId="urn:microsoft.com/office/officeart/2005/8/layout/hierarchy1"/>
    <dgm:cxn modelId="{53BB9D28-9CD6-44BD-82AF-7F0C5FFB023C}" type="presOf" srcId="{A1C1A3D8-5636-4083-871D-2E892FAA0C27}" destId="{BB6D6F38-3A11-42C1-9921-A10D847CFE10}" srcOrd="0" destOrd="0" presId="urn:microsoft.com/office/officeart/2005/8/layout/hierarchy1"/>
    <dgm:cxn modelId="{8DB7609F-4B69-4CDB-B2E3-0B16317F385E}" srcId="{D427B3DB-62D6-4D30-B9F2-815317F73CAA}" destId="{2FB14598-2337-4999-BA93-E500920C3A9B}" srcOrd="0" destOrd="0" parTransId="{2034C5BD-9192-4397-81A0-B9C9AD9F67EB}" sibTransId="{1E0C4B0E-CA6B-42A4-BC41-ABAE8961B868}"/>
    <dgm:cxn modelId="{9156CAFF-B9ED-4C43-B7A9-63C5B6448203}" type="presOf" srcId="{A0DF2303-FB34-4DBD-B51C-9BFCCDA8E7A4}" destId="{0FFCE14B-004D-4F49-80CB-B2FE866AEE47}" srcOrd="0" destOrd="0" presId="urn:microsoft.com/office/officeart/2005/8/layout/hierarchy1"/>
    <dgm:cxn modelId="{951BC23C-3339-4348-8F46-EF6F3D03A17E}" srcId="{2FB14598-2337-4999-BA93-E500920C3A9B}" destId="{9200E9E5-3BA9-4CD3-A1F4-1AB584F09283}" srcOrd="0" destOrd="0" parTransId="{0C06D93C-5D34-40FA-B959-4BC55079F887}" sibTransId="{A67DF375-1D54-4F45-9ACA-7100B4BC3325}"/>
    <dgm:cxn modelId="{FC6208D0-B12E-4B3C-AE3B-2EB080E16AA7}" type="presOf" srcId="{D5D48EF8-34D1-4E65-AFF7-160137E3B9C6}" destId="{9B82DEA1-5DA7-41D4-9A70-8E00FC0D8639}" srcOrd="0" destOrd="0" presId="urn:microsoft.com/office/officeart/2005/8/layout/hierarchy1"/>
    <dgm:cxn modelId="{0E1A0069-5D8F-4E0D-809D-604CD5546B0E}" srcId="{D5D48EF8-34D1-4E65-AFF7-160137E3B9C6}" destId="{A0DF2303-FB34-4DBD-B51C-9BFCCDA8E7A4}" srcOrd="0" destOrd="0" parTransId="{A749CEA6-4C82-497D-9CB1-EA70C4D2A57F}" sibTransId="{835EF0B8-5E7D-419A-9A15-A34F9467EFA5}"/>
    <dgm:cxn modelId="{1410122F-6AAE-4BB3-B0F0-488E2174B9FA}" srcId="{D427B3DB-62D6-4D30-B9F2-815317F73CAA}" destId="{9636B5F9-0D0E-489F-B54B-610B0ECEEE24}" srcOrd="2" destOrd="0" parTransId="{E7EE84CA-B060-4F30-9FAB-C042987B29F5}" sibTransId="{75CC8485-AE2A-4CA8-BE98-198AECFFCED2}"/>
    <dgm:cxn modelId="{6957A2A8-E2E8-459A-B83C-46039E4145F8}" type="presOf" srcId="{D427B3DB-62D6-4D30-B9F2-815317F73CAA}" destId="{98DF6F3D-3BAF-455C-BA6F-4EDEB2AB7732}" srcOrd="0" destOrd="0" presId="urn:microsoft.com/office/officeart/2005/8/layout/hierarchy1"/>
    <dgm:cxn modelId="{9BF34B29-3B0C-4DF6-B24F-EF5E0A0796C2}" srcId="{D427B3DB-62D6-4D30-B9F2-815317F73CAA}" destId="{D5D48EF8-34D1-4E65-AFF7-160137E3B9C6}" srcOrd="1" destOrd="0" parTransId="{A1C1A3D8-5636-4083-871D-2E892FAA0C27}" sibTransId="{9B4E8C2E-0898-424D-8605-823A75B63D8B}"/>
    <dgm:cxn modelId="{724DF1BD-C5C2-4DED-BD5E-EDBE65694BAF}" type="presOf" srcId="{A749CEA6-4C82-497D-9CB1-EA70C4D2A57F}" destId="{CEB5700B-031D-4698-B079-BE7E0B794F47}" srcOrd="0" destOrd="0" presId="urn:microsoft.com/office/officeart/2005/8/layout/hierarchy1"/>
    <dgm:cxn modelId="{96B76959-36F1-43C0-B1B0-DACEDF4D4C37}" type="presOf" srcId="{9636B5F9-0D0E-489F-B54B-610B0ECEEE24}" destId="{1EE47D25-C790-46FB-881A-963277E570BE}" srcOrd="0" destOrd="0" presId="urn:microsoft.com/office/officeart/2005/8/layout/hierarchy1"/>
    <dgm:cxn modelId="{281BD88F-A24F-435A-B759-82E37D91109C}" type="presOf" srcId="{4CA13D32-B84F-4244-9504-77BCF56759BD}" destId="{61196FB6-45C9-40EF-8DA1-71DDE07F45DA}" srcOrd="0" destOrd="0" presId="urn:microsoft.com/office/officeart/2005/8/layout/hierarchy1"/>
    <dgm:cxn modelId="{63126F48-6983-413E-9BD4-604A8B17FC1B}" type="presOf" srcId="{0C06D93C-5D34-40FA-B959-4BC55079F887}" destId="{C83A0684-F9D4-4442-8341-4FA515FE87D2}" srcOrd="0" destOrd="0" presId="urn:microsoft.com/office/officeart/2005/8/layout/hierarchy1"/>
    <dgm:cxn modelId="{DDB8A9E3-136C-4FC3-AA7F-0A1BB98FD735}" srcId="{9636B5F9-0D0E-489F-B54B-610B0ECEEE24}" destId="{4CA13D32-B84F-4244-9504-77BCF56759BD}" srcOrd="0" destOrd="0" parTransId="{DA6774C0-CBBD-4BED-BE68-F484CDFE645D}" sibTransId="{64DA313A-3A05-4485-9412-05C6FF3CA9A4}"/>
    <dgm:cxn modelId="{7A9E9B6D-0EC3-4432-AA55-21908955F70F}" type="presOf" srcId="{9200E9E5-3BA9-4CD3-A1F4-1AB584F09283}" destId="{BB3657AE-D259-4C8E-9545-BBCD8907061E}" srcOrd="0" destOrd="0" presId="urn:microsoft.com/office/officeart/2005/8/layout/hierarchy1"/>
    <dgm:cxn modelId="{3BCA0385-B4C6-4D16-BC0B-B9A216843509}" type="presOf" srcId="{2034C5BD-9192-4397-81A0-B9C9AD9F67EB}" destId="{7264F297-0EA6-4FF6-9EEF-83D5765D6039}" srcOrd="0" destOrd="0" presId="urn:microsoft.com/office/officeart/2005/8/layout/hierarchy1"/>
    <dgm:cxn modelId="{651F730D-A518-4D8F-81F2-387F05CB18EB}" type="presOf" srcId="{DA6774C0-CBBD-4BED-BE68-F484CDFE645D}" destId="{3DC0A229-B17D-4585-88FB-4C07548DB6E8}" srcOrd="0" destOrd="0" presId="urn:microsoft.com/office/officeart/2005/8/layout/hierarchy1"/>
    <dgm:cxn modelId="{134268E9-B6D3-48E3-A8B5-C90FF7B5E8DA}" type="presOf" srcId="{563064ED-5B53-461C-86D4-060796B27C85}" destId="{87EA7D78-63AF-4528-BFDE-7C67365FBC15}" srcOrd="0" destOrd="0" presId="urn:microsoft.com/office/officeart/2005/8/layout/hierarchy1"/>
    <dgm:cxn modelId="{64CC1383-3C12-4B42-A339-4EFAA954438E}" type="presOf" srcId="{E7EE84CA-B060-4F30-9FAB-C042987B29F5}" destId="{6A7A9E2F-3137-4221-A3C4-B36601E9CE7A}" srcOrd="0" destOrd="0" presId="urn:microsoft.com/office/officeart/2005/8/layout/hierarchy1"/>
    <dgm:cxn modelId="{1A2C35DE-9A60-4C4B-B9D8-C8519AF5C322}" srcId="{563064ED-5B53-461C-86D4-060796B27C85}" destId="{D427B3DB-62D6-4D30-B9F2-815317F73CAA}" srcOrd="0" destOrd="0" parTransId="{E48D73B3-A2DE-40F8-AF68-94F9B4011665}" sibTransId="{4E489FC0-F27F-4B4C-8AAF-D951EDB27682}"/>
    <dgm:cxn modelId="{DAFCE673-C8B7-4CBC-BFD8-4403C1A4D13A}" type="presParOf" srcId="{87EA7D78-63AF-4528-BFDE-7C67365FBC15}" destId="{FAD2E254-B4F1-48CB-B3C7-F857D47D9847}" srcOrd="0" destOrd="0" presId="urn:microsoft.com/office/officeart/2005/8/layout/hierarchy1"/>
    <dgm:cxn modelId="{C59B41EB-2F87-42AD-9336-5B565852C722}" type="presParOf" srcId="{FAD2E254-B4F1-48CB-B3C7-F857D47D9847}" destId="{2F15301B-72A4-4609-9B6F-21C3742EC466}" srcOrd="0" destOrd="0" presId="urn:microsoft.com/office/officeart/2005/8/layout/hierarchy1"/>
    <dgm:cxn modelId="{73A61BAA-9798-4470-AC09-C574C5221064}" type="presParOf" srcId="{2F15301B-72A4-4609-9B6F-21C3742EC466}" destId="{A28C10DA-CDE6-4A5C-B0DC-CE60FC25AE1F}" srcOrd="0" destOrd="0" presId="urn:microsoft.com/office/officeart/2005/8/layout/hierarchy1"/>
    <dgm:cxn modelId="{645965EF-96E4-4995-8F4B-749B6AD93627}" type="presParOf" srcId="{2F15301B-72A4-4609-9B6F-21C3742EC466}" destId="{98DF6F3D-3BAF-455C-BA6F-4EDEB2AB7732}" srcOrd="1" destOrd="0" presId="urn:microsoft.com/office/officeart/2005/8/layout/hierarchy1"/>
    <dgm:cxn modelId="{79BB7F4A-C660-44DE-90FF-099410358A82}" type="presParOf" srcId="{FAD2E254-B4F1-48CB-B3C7-F857D47D9847}" destId="{BDED3D48-02F5-45D4-91D6-B9C3D0EC9324}" srcOrd="1" destOrd="0" presId="urn:microsoft.com/office/officeart/2005/8/layout/hierarchy1"/>
    <dgm:cxn modelId="{1FCD5366-EDEF-46BD-8892-D6C8B98AEEF7}" type="presParOf" srcId="{BDED3D48-02F5-45D4-91D6-B9C3D0EC9324}" destId="{7264F297-0EA6-4FF6-9EEF-83D5765D6039}" srcOrd="0" destOrd="0" presId="urn:microsoft.com/office/officeart/2005/8/layout/hierarchy1"/>
    <dgm:cxn modelId="{F328E95E-4682-44C1-8FE2-D5C97108DF8B}" type="presParOf" srcId="{BDED3D48-02F5-45D4-91D6-B9C3D0EC9324}" destId="{A56583BD-6701-4D7A-BF65-7A3FCF3CAECB}" srcOrd="1" destOrd="0" presId="urn:microsoft.com/office/officeart/2005/8/layout/hierarchy1"/>
    <dgm:cxn modelId="{6AE44A39-FF9E-4278-BF2E-88AE284BD958}" type="presParOf" srcId="{A56583BD-6701-4D7A-BF65-7A3FCF3CAECB}" destId="{3DB831F0-5AD6-4B2E-9031-F4C447466EA6}" srcOrd="0" destOrd="0" presId="urn:microsoft.com/office/officeart/2005/8/layout/hierarchy1"/>
    <dgm:cxn modelId="{E1CC1FE3-EACE-48A4-9CBB-A196EE062AC9}" type="presParOf" srcId="{3DB831F0-5AD6-4B2E-9031-F4C447466EA6}" destId="{C9091727-FDBE-4AF7-988C-94674C88EB49}" srcOrd="0" destOrd="0" presId="urn:microsoft.com/office/officeart/2005/8/layout/hierarchy1"/>
    <dgm:cxn modelId="{5E8F2FFE-565D-4536-932E-C860A911E3CB}" type="presParOf" srcId="{3DB831F0-5AD6-4B2E-9031-F4C447466EA6}" destId="{5A11FEB0-3AD7-4ECA-ABB1-2800096591B9}" srcOrd="1" destOrd="0" presId="urn:microsoft.com/office/officeart/2005/8/layout/hierarchy1"/>
    <dgm:cxn modelId="{20F73245-BADE-4222-8581-122F26B1FFD6}" type="presParOf" srcId="{A56583BD-6701-4D7A-BF65-7A3FCF3CAECB}" destId="{8133119B-A8AA-43DA-B4AA-701A1C90C0C0}" srcOrd="1" destOrd="0" presId="urn:microsoft.com/office/officeart/2005/8/layout/hierarchy1"/>
    <dgm:cxn modelId="{14B99985-A12C-47AC-BF65-A30ACC9D9D0A}" type="presParOf" srcId="{8133119B-A8AA-43DA-B4AA-701A1C90C0C0}" destId="{C83A0684-F9D4-4442-8341-4FA515FE87D2}" srcOrd="0" destOrd="0" presId="urn:microsoft.com/office/officeart/2005/8/layout/hierarchy1"/>
    <dgm:cxn modelId="{4B7D9A2A-D144-4822-84CE-9179B3A90115}" type="presParOf" srcId="{8133119B-A8AA-43DA-B4AA-701A1C90C0C0}" destId="{0592656F-F5A7-4CBC-9562-7846B92BF123}" srcOrd="1" destOrd="0" presId="urn:microsoft.com/office/officeart/2005/8/layout/hierarchy1"/>
    <dgm:cxn modelId="{002BAB74-F9CB-46C9-9D87-8460D634B449}" type="presParOf" srcId="{0592656F-F5A7-4CBC-9562-7846B92BF123}" destId="{50DF5F9F-A908-433F-A50F-B83E4D42FA49}" srcOrd="0" destOrd="0" presId="urn:microsoft.com/office/officeart/2005/8/layout/hierarchy1"/>
    <dgm:cxn modelId="{AE1E7372-AE36-4B92-AE8E-A455E6052C61}" type="presParOf" srcId="{50DF5F9F-A908-433F-A50F-B83E4D42FA49}" destId="{B91F1721-15F2-4BC2-A203-77BC8EC14F83}" srcOrd="0" destOrd="0" presId="urn:microsoft.com/office/officeart/2005/8/layout/hierarchy1"/>
    <dgm:cxn modelId="{249B454F-5B09-4297-A12A-818D0D9AC574}" type="presParOf" srcId="{50DF5F9F-A908-433F-A50F-B83E4D42FA49}" destId="{BB3657AE-D259-4C8E-9545-BBCD8907061E}" srcOrd="1" destOrd="0" presId="urn:microsoft.com/office/officeart/2005/8/layout/hierarchy1"/>
    <dgm:cxn modelId="{939006E8-F40B-4DC1-AD9D-3E29D4006CF1}" type="presParOf" srcId="{0592656F-F5A7-4CBC-9562-7846B92BF123}" destId="{80AD6968-DC8D-4AA4-8F66-6DCD18815497}" srcOrd="1" destOrd="0" presId="urn:microsoft.com/office/officeart/2005/8/layout/hierarchy1"/>
    <dgm:cxn modelId="{45A82E29-0574-41FB-B6CA-1E32D9028B39}" type="presParOf" srcId="{BDED3D48-02F5-45D4-91D6-B9C3D0EC9324}" destId="{BB6D6F38-3A11-42C1-9921-A10D847CFE10}" srcOrd="2" destOrd="0" presId="urn:microsoft.com/office/officeart/2005/8/layout/hierarchy1"/>
    <dgm:cxn modelId="{88846058-9386-4F16-8B75-89FA1DA67790}" type="presParOf" srcId="{BDED3D48-02F5-45D4-91D6-B9C3D0EC9324}" destId="{4849B82E-B2F2-436C-B53A-C9C0C7A87461}" srcOrd="3" destOrd="0" presId="urn:microsoft.com/office/officeart/2005/8/layout/hierarchy1"/>
    <dgm:cxn modelId="{82F2266D-8F16-4C01-8E0F-A5F221027367}" type="presParOf" srcId="{4849B82E-B2F2-436C-B53A-C9C0C7A87461}" destId="{4E2AFB6D-5E8D-4CB3-8857-ED47D2B8FE42}" srcOrd="0" destOrd="0" presId="urn:microsoft.com/office/officeart/2005/8/layout/hierarchy1"/>
    <dgm:cxn modelId="{99F7F3EE-BBED-46D2-B191-D19D408FC1C9}" type="presParOf" srcId="{4E2AFB6D-5E8D-4CB3-8857-ED47D2B8FE42}" destId="{4A182649-0FCF-4427-8D8F-83B6BDF527B8}" srcOrd="0" destOrd="0" presId="urn:microsoft.com/office/officeart/2005/8/layout/hierarchy1"/>
    <dgm:cxn modelId="{43A14318-C49A-43D5-8B37-98B1C5712933}" type="presParOf" srcId="{4E2AFB6D-5E8D-4CB3-8857-ED47D2B8FE42}" destId="{9B82DEA1-5DA7-41D4-9A70-8E00FC0D8639}" srcOrd="1" destOrd="0" presId="urn:microsoft.com/office/officeart/2005/8/layout/hierarchy1"/>
    <dgm:cxn modelId="{D89A1E21-A732-42BB-81D9-C5FAB02485CB}" type="presParOf" srcId="{4849B82E-B2F2-436C-B53A-C9C0C7A87461}" destId="{BDCE6F28-1F07-43A2-A887-CC01D20555E6}" srcOrd="1" destOrd="0" presId="urn:microsoft.com/office/officeart/2005/8/layout/hierarchy1"/>
    <dgm:cxn modelId="{4CE5E4C4-CE4A-41AA-B7B8-B36181A931FC}" type="presParOf" srcId="{BDCE6F28-1F07-43A2-A887-CC01D20555E6}" destId="{CEB5700B-031D-4698-B079-BE7E0B794F47}" srcOrd="0" destOrd="0" presId="urn:microsoft.com/office/officeart/2005/8/layout/hierarchy1"/>
    <dgm:cxn modelId="{78F25F24-8AB0-4603-BFD8-F9C62028E9A1}" type="presParOf" srcId="{BDCE6F28-1F07-43A2-A887-CC01D20555E6}" destId="{2DF5707D-E2EB-40E4-953E-412060CC3C21}" srcOrd="1" destOrd="0" presId="urn:microsoft.com/office/officeart/2005/8/layout/hierarchy1"/>
    <dgm:cxn modelId="{4BA752DC-80F9-4BEE-8C47-71A213DF0844}" type="presParOf" srcId="{2DF5707D-E2EB-40E4-953E-412060CC3C21}" destId="{235138E0-F7CC-49DA-AD4B-055303E86E98}" srcOrd="0" destOrd="0" presId="urn:microsoft.com/office/officeart/2005/8/layout/hierarchy1"/>
    <dgm:cxn modelId="{41027C4C-D84B-485F-8288-BD18FE8F3182}" type="presParOf" srcId="{235138E0-F7CC-49DA-AD4B-055303E86E98}" destId="{FF0946AF-172B-4E68-A234-72B76369F029}" srcOrd="0" destOrd="0" presId="urn:microsoft.com/office/officeart/2005/8/layout/hierarchy1"/>
    <dgm:cxn modelId="{B7FDC028-9E90-42EB-80F5-8BE8B5A58AB7}" type="presParOf" srcId="{235138E0-F7CC-49DA-AD4B-055303E86E98}" destId="{0FFCE14B-004D-4F49-80CB-B2FE866AEE47}" srcOrd="1" destOrd="0" presId="urn:microsoft.com/office/officeart/2005/8/layout/hierarchy1"/>
    <dgm:cxn modelId="{DAECB8C5-D2FD-447A-8716-EBA1307B5965}" type="presParOf" srcId="{2DF5707D-E2EB-40E4-953E-412060CC3C21}" destId="{D0AD3B93-41EA-400B-AE3D-96D294DD28A6}" srcOrd="1" destOrd="0" presId="urn:microsoft.com/office/officeart/2005/8/layout/hierarchy1"/>
    <dgm:cxn modelId="{F01E1E60-C835-456A-9981-04C7D8AA30FE}" type="presParOf" srcId="{BDED3D48-02F5-45D4-91D6-B9C3D0EC9324}" destId="{6A7A9E2F-3137-4221-A3C4-B36601E9CE7A}" srcOrd="4" destOrd="0" presId="urn:microsoft.com/office/officeart/2005/8/layout/hierarchy1"/>
    <dgm:cxn modelId="{91B115DE-044C-47B3-A1A2-9B0C71342E5D}" type="presParOf" srcId="{BDED3D48-02F5-45D4-91D6-B9C3D0EC9324}" destId="{0E17E961-F88C-4CFF-A1CE-7AC1EA04C443}" srcOrd="5" destOrd="0" presId="urn:microsoft.com/office/officeart/2005/8/layout/hierarchy1"/>
    <dgm:cxn modelId="{41C7CC5C-1FEB-4E59-AF0C-A9D8B8A0D0D5}" type="presParOf" srcId="{0E17E961-F88C-4CFF-A1CE-7AC1EA04C443}" destId="{AE099052-0B7F-4A51-B0CD-0004C47C1F91}" srcOrd="0" destOrd="0" presId="urn:microsoft.com/office/officeart/2005/8/layout/hierarchy1"/>
    <dgm:cxn modelId="{DC6D72BB-ED25-44BD-A435-C3796439989F}" type="presParOf" srcId="{AE099052-0B7F-4A51-B0CD-0004C47C1F91}" destId="{A391935C-1CF8-4B7C-A54F-36FF1D49F2DB}" srcOrd="0" destOrd="0" presId="urn:microsoft.com/office/officeart/2005/8/layout/hierarchy1"/>
    <dgm:cxn modelId="{5D93247F-11C9-4E51-89A2-529C3BB27A31}" type="presParOf" srcId="{AE099052-0B7F-4A51-B0CD-0004C47C1F91}" destId="{1EE47D25-C790-46FB-881A-963277E570BE}" srcOrd="1" destOrd="0" presId="urn:microsoft.com/office/officeart/2005/8/layout/hierarchy1"/>
    <dgm:cxn modelId="{F794F4E5-8055-4078-800C-596E4A07CC29}" type="presParOf" srcId="{0E17E961-F88C-4CFF-A1CE-7AC1EA04C443}" destId="{D95ED51E-BC6F-4601-94CD-27C329EA8F6D}" srcOrd="1" destOrd="0" presId="urn:microsoft.com/office/officeart/2005/8/layout/hierarchy1"/>
    <dgm:cxn modelId="{31F0AFDE-BE46-464B-A595-ED7F61663DF4}" type="presParOf" srcId="{D95ED51E-BC6F-4601-94CD-27C329EA8F6D}" destId="{3DC0A229-B17D-4585-88FB-4C07548DB6E8}" srcOrd="0" destOrd="0" presId="urn:microsoft.com/office/officeart/2005/8/layout/hierarchy1"/>
    <dgm:cxn modelId="{7DC14432-6ADD-460A-9315-541C30F61E70}" type="presParOf" srcId="{D95ED51E-BC6F-4601-94CD-27C329EA8F6D}" destId="{9B7FB86C-8065-4729-B2D8-867E47BA4AE8}" srcOrd="1" destOrd="0" presId="urn:microsoft.com/office/officeart/2005/8/layout/hierarchy1"/>
    <dgm:cxn modelId="{7831DF3B-0DF8-4A5E-848B-A33400983AF3}" type="presParOf" srcId="{9B7FB86C-8065-4729-B2D8-867E47BA4AE8}" destId="{48DE0AC5-E807-435B-96E4-CE76951F67E4}" srcOrd="0" destOrd="0" presId="urn:microsoft.com/office/officeart/2005/8/layout/hierarchy1"/>
    <dgm:cxn modelId="{A20F47CE-8D68-492B-8778-7D58B6263DFA}" type="presParOf" srcId="{48DE0AC5-E807-435B-96E4-CE76951F67E4}" destId="{8AF51455-FE40-4260-99B6-019FF77B81EB}" srcOrd="0" destOrd="0" presId="urn:microsoft.com/office/officeart/2005/8/layout/hierarchy1"/>
    <dgm:cxn modelId="{FCC3670F-652F-49EB-942A-63BFD5C65076}" type="presParOf" srcId="{48DE0AC5-E807-435B-96E4-CE76951F67E4}" destId="{61196FB6-45C9-40EF-8DA1-71DDE07F45DA}" srcOrd="1" destOrd="0" presId="urn:microsoft.com/office/officeart/2005/8/layout/hierarchy1"/>
    <dgm:cxn modelId="{BB49764E-982E-480A-860A-95BA251B4CFE}" type="presParOf" srcId="{9B7FB86C-8065-4729-B2D8-867E47BA4AE8}" destId="{1F6714E3-2914-4937-8B1F-A99430AF16F0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fld id="{934D5A0E-1A3A-44A9-96A6-D1435E390A07}" type="datetimeFigureOut">
              <a:rPr lang="en-US" smtClean="0"/>
              <a:t>3/12/2020</a:t>
            </a:fld>
            <a:endParaRPr lang="en-US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en-US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fld id="{E5E760F1-CB40-40A7-877D-CBCECFDE9B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8029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265ED-1274-48D1-8F94-10DD890EDB08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19462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265ED-1274-48D1-8F94-10DD890EDB08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25055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265ED-1274-48D1-8F94-10DD890EDB08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18406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265ED-1274-48D1-8F94-10DD890EDB08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26212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265ED-1274-48D1-8F94-10DD890EDB08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03920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265ED-1274-48D1-8F94-10DD890EDB08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85984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265ED-1274-48D1-8F94-10DD890EDB08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72356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3/12/2020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4647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3/12/2020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6668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3/12/2020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552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3/12/2020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1934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3/12/2020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7368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3/12/2020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574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3/12/2020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6010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3/12/2020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9599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3/12/2020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460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3/12/2020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943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3/12/2020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7035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BB54EE-DF0D-4FA1-B48F-C292469C25C4}" type="datetimeFigureOut">
              <a:rPr lang="en-US" smtClean="0"/>
              <a:t>3/12/2020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844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6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3" t="25076" r="6723" b="21638"/>
          <a:stretch/>
        </p:blipFill>
        <p:spPr>
          <a:xfrm>
            <a:off x="2438400" y="381000"/>
            <a:ext cx="7162800" cy="1182210"/>
          </a:xfrm>
          <a:prstGeom prst="rect">
            <a:avLst/>
          </a:prstGeom>
        </p:spPr>
      </p:pic>
      <p:sp>
        <p:nvSpPr>
          <p:cNvPr id="6" name="Title 3">
            <a:extLst>
              <a:ext uri="{FF2B5EF4-FFF2-40B4-BE49-F238E27FC236}">
                <a16:creationId xmlns:a16="http://schemas.microsoft.com/office/drawing/2014/main" xmlns="" id="{100CE191-E0A6-4C3E-AF42-7ACAD2DD3F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3762" y="3994660"/>
            <a:ext cx="10144476" cy="1577340"/>
          </a:xfrm>
        </p:spPr>
        <p:txBody>
          <a:bodyPr>
            <a:normAutofit fontScale="90000"/>
          </a:bodyPr>
          <a:lstStyle/>
          <a:p>
            <a:pPr algn="ctr"/>
            <a:r>
              <a:rPr lang="ar-BH" sz="5300" b="1" dirty="0">
                <a:solidFill>
                  <a:srgbClr val="7030A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إنتاجُ نصٍّ قصيرٍ</a:t>
            </a:r>
            <a:br>
              <a:rPr lang="ar-BH" sz="5300" b="1" dirty="0">
                <a:solidFill>
                  <a:srgbClr val="7030A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</a:br>
            <a:r>
              <a:rPr lang="ar-BH" sz="2200" b="1" dirty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ي</a:t>
            </a:r>
            <a:r>
              <a:rPr lang="ar-BH" sz="5300" b="1" dirty="0">
                <a:solidFill>
                  <a:srgbClr val="7030A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/>
            </a:r>
            <a:br>
              <a:rPr lang="ar-BH" sz="5300" b="1" dirty="0">
                <a:solidFill>
                  <a:srgbClr val="7030A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</a:br>
            <a:r>
              <a:rPr lang="ar-BH" sz="6000" b="1" dirty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"مخاطرُ التَّلوُّثِ وسُبُلُ الوقايةِ مِنها"</a:t>
            </a:r>
          </a:p>
        </p:txBody>
      </p:sp>
      <p:sp>
        <p:nvSpPr>
          <p:cNvPr id="7" name="Subtitle 4">
            <a:extLst>
              <a:ext uri="{FF2B5EF4-FFF2-40B4-BE49-F238E27FC236}">
                <a16:creationId xmlns:a16="http://schemas.microsoft.com/office/drawing/2014/main" xmlns="" id="{7578CFFA-8B0A-47AC-8502-1083DB0F68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85038" y="5855531"/>
            <a:ext cx="6990735" cy="2080259"/>
          </a:xfrm>
        </p:spPr>
        <p:txBody>
          <a:bodyPr>
            <a:normAutofit/>
          </a:bodyPr>
          <a:lstStyle/>
          <a:p>
            <a:pPr algn="ctr"/>
            <a:r>
              <a:rPr lang="ar-BH" sz="4000" b="1" dirty="0">
                <a:solidFill>
                  <a:schemeClr val="tx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الصّفّ الخامس الابتدائي</a:t>
            </a:r>
          </a:p>
          <a:p>
            <a:pPr algn="ctr"/>
            <a:r>
              <a:rPr lang="en-US" sz="4000" b="1" dirty="0">
                <a:solidFill>
                  <a:schemeClr val="tx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endParaRPr lang="ar-BH" sz="4000" b="1" dirty="0">
              <a:solidFill>
                <a:schemeClr val="tx1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xmlns="" id="{87810D1B-8D09-4C9D-BF61-C7EF09A9C0EB}"/>
              </a:ext>
            </a:extLst>
          </p:cNvPr>
          <p:cNvSpPr txBox="1"/>
          <p:nvPr/>
        </p:nvSpPr>
        <p:spPr>
          <a:xfrm>
            <a:off x="3587211" y="1932549"/>
            <a:ext cx="5386388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BH" sz="4400" dirty="0">
                <a:solidFill>
                  <a:srgbClr val="7030A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درس في مادَّة اللُّغة العربيّة</a:t>
            </a:r>
            <a:br>
              <a:rPr lang="ar-BH" sz="4400" dirty="0">
                <a:solidFill>
                  <a:srgbClr val="7030A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</a:br>
            <a:r>
              <a:rPr lang="ar-BH" sz="6000" b="1" dirty="0">
                <a:solidFill>
                  <a:srgbClr val="7030A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الت</a:t>
            </a:r>
            <a:r>
              <a:rPr lang="ar-SA" sz="6000" b="1" dirty="0">
                <a:solidFill>
                  <a:srgbClr val="7030A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ّ</a:t>
            </a:r>
            <a:r>
              <a:rPr lang="ar-BH" sz="6000" b="1" dirty="0">
                <a:solidFill>
                  <a:srgbClr val="7030A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عبيرُ الكتابيّ</a:t>
            </a:r>
            <a:endParaRPr lang="en-US" sz="44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554572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xmlns="" id="{29CC1180-42EE-4433-AD25-68DB06F7C12E}"/>
              </a:ext>
            </a:extLst>
          </p:cNvPr>
          <p:cNvSpPr txBox="1">
            <a:spLocks/>
          </p:cNvSpPr>
          <p:nvPr/>
        </p:nvSpPr>
        <p:spPr>
          <a:xfrm>
            <a:off x="1088622" y="184905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ar-BH" sz="5400" b="1" dirty="0">
                <a:solidFill>
                  <a:srgbClr val="7030A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مخاطرُ التَّلوُّثِ وسُبُلُ الوِقَايةِ مِنها</a:t>
            </a: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xmlns="" id="{A73D69AF-4C52-4910-8A39-AF20FFF67942}"/>
              </a:ext>
            </a:extLst>
          </p:cNvPr>
          <p:cNvSpPr txBox="1"/>
          <p:nvPr/>
        </p:nvSpPr>
        <p:spPr>
          <a:xfrm>
            <a:off x="1846035" y="1268068"/>
            <a:ext cx="87711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sz="4000" b="1" dirty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أقرأُ النَّصَّ الآتي بتمعّن، وأُجيبُ عَمَّا يليه:</a:t>
            </a:r>
            <a:endParaRPr lang="en-US" sz="4000" b="1" dirty="0">
              <a:solidFill>
                <a:srgbClr val="FF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xmlns="" id="{3DE43438-21AF-457E-B1F8-99038901990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923" t="10031" r="4808" b="8287"/>
          <a:stretch/>
        </p:blipFill>
        <p:spPr>
          <a:xfrm>
            <a:off x="2405579" y="1975954"/>
            <a:ext cx="8211632" cy="42721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مربع نص 4">
            <a:extLst>
              <a:ext uri="{FF2B5EF4-FFF2-40B4-BE49-F238E27FC236}">
                <a16:creationId xmlns:a16="http://schemas.microsoft.com/office/drawing/2014/main" xmlns="" id="{A9725D70-F4A2-42E7-8D16-CDBADB149332}"/>
              </a:ext>
            </a:extLst>
          </p:cNvPr>
          <p:cNvSpPr txBox="1"/>
          <p:nvPr/>
        </p:nvSpPr>
        <p:spPr>
          <a:xfrm>
            <a:off x="1088622" y="5954153"/>
            <a:ext cx="63946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b="1" dirty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من نصّ: "نزهة في أحضان الطَّبيعة"- كتاب القراءة للصّفّ الخامس الابتدائيّ ص71</a:t>
            </a:r>
            <a:endParaRPr lang="en-US" b="1" dirty="0">
              <a:solidFill>
                <a:srgbClr val="FF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xmlns="" id="{2EFE0562-B830-4B17-9C92-5F7DC8B9A49E}"/>
              </a:ext>
            </a:extLst>
          </p:cNvPr>
          <p:cNvSpPr txBox="1">
            <a:spLocks/>
          </p:cNvSpPr>
          <p:nvPr/>
        </p:nvSpPr>
        <p:spPr>
          <a:xfrm>
            <a:off x="10535478" y="0"/>
            <a:ext cx="1656522" cy="775601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rmAutofit lnSpcReduction="10000"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ar-SA" sz="4800" b="1" dirty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أفْهَمُ</a:t>
            </a:r>
            <a:endParaRPr lang="ar-BH" sz="4800" b="1" dirty="0">
              <a:solidFill>
                <a:schemeClr val="bg1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20047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xmlns="" id="{29CC1180-42EE-4433-AD25-68DB06F7C12E}"/>
              </a:ext>
            </a:extLst>
          </p:cNvPr>
          <p:cNvSpPr txBox="1">
            <a:spLocks/>
          </p:cNvSpPr>
          <p:nvPr/>
        </p:nvSpPr>
        <p:spPr>
          <a:xfrm>
            <a:off x="1406019" y="363546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ar-BH" sz="5400" b="1" dirty="0">
                <a:solidFill>
                  <a:srgbClr val="7030A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مخاطرُ التَّلوُّثِ وسُبُلُ الوِقَايةِ مِنها</a:t>
            </a: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xmlns="" id="{A73D69AF-4C52-4910-8A39-AF20FFF67942}"/>
              </a:ext>
            </a:extLst>
          </p:cNvPr>
          <p:cNvSpPr txBox="1"/>
          <p:nvPr/>
        </p:nvSpPr>
        <p:spPr>
          <a:xfrm>
            <a:off x="882316" y="1912022"/>
            <a:ext cx="9513541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BH" sz="1200" b="1" dirty="0">
              <a:solidFill>
                <a:srgbClr val="FF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algn="r" rtl="1"/>
            <a:endParaRPr lang="ar-BH" sz="1200" b="1" dirty="0">
              <a:solidFill>
                <a:srgbClr val="FF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algn="r" rtl="1"/>
            <a:endParaRPr lang="ar-BH" sz="1200" b="1" dirty="0">
              <a:solidFill>
                <a:srgbClr val="FF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algn="r" rtl="1"/>
            <a:r>
              <a:rPr lang="ar-BH" sz="40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1- ماذا يمثِّلُ البَحْرُ لأهلِ القريةِ؟</a:t>
            </a:r>
          </a:p>
          <a:p>
            <a:pPr algn="r" rtl="1"/>
            <a:r>
              <a:rPr lang="ar-BH" sz="40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............................................................</a:t>
            </a:r>
          </a:p>
          <a:p>
            <a:pPr algn="r" rtl="1"/>
            <a:r>
              <a:rPr lang="ar-BH" sz="40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2- أَذكرُ ثلاثةً من المَخَاطِرِ البِيئِيَّةِ النَّاتِجَةِ عَن رميِ الأوْساخِ في البحْرِ؟</a:t>
            </a:r>
          </a:p>
          <a:p>
            <a:pPr algn="r" rtl="1"/>
            <a:r>
              <a:rPr lang="ar-BH" sz="40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............................................................</a:t>
            </a:r>
          </a:p>
          <a:p>
            <a:pPr algn="r" rtl="1"/>
            <a:r>
              <a:rPr lang="ar-BH" sz="40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3-كيفَ تحافظُ فَاطمةُ على بيئةٍ سَليمةٍ في البَحْرِ؟</a:t>
            </a:r>
          </a:p>
          <a:p>
            <a:pPr algn="r" rtl="1"/>
            <a:r>
              <a:rPr lang="ar-BH" sz="40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............................................................</a:t>
            </a:r>
          </a:p>
          <a:p>
            <a:pPr algn="r" rtl="1"/>
            <a:endParaRPr lang="ar-BH" sz="4000" b="1" dirty="0">
              <a:solidFill>
                <a:srgbClr val="FF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algn="r" rtl="1"/>
            <a:endParaRPr lang="en-US" sz="4000" b="1" dirty="0">
              <a:solidFill>
                <a:srgbClr val="FF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xmlns="" id="{C4DE318D-0927-4BC8-86C8-7FF557EF5AF5}"/>
              </a:ext>
            </a:extLst>
          </p:cNvPr>
          <p:cNvSpPr txBox="1">
            <a:spLocks/>
          </p:cNvSpPr>
          <p:nvPr/>
        </p:nvSpPr>
        <p:spPr>
          <a:xfrm>
            <a:off x="10535478" y="0"/>
            <a:ext cx="1656522" cy="775601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rmAutofit lnSpcReduction="10000"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ar-SA" sz="4800" b="1" dirty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أفْهَمُ</a:t>
            </a:r>
            <a:endParaRPr lang="ar-BH" sz="4800" b="1" dirty="0">
              <a:solidFill>
                <a:schemeClr val="bg1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98949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xmlns="" id="{C94C82B1-943E-4D05-AC41-8D14D00D8D9E}"/>
              </a:ext>
            </a:extLst>
          </p:cNvPr>
          <p:cNvSpPr txBox="1">
            <a:spLocks/>
          </p:cNvSpPr>
          <p:nvPr/>
        </p:nvSpPr>
        <p:spPr>
          <a:xfrm>
            <a:off x="104510" y="0"/>
            <a:ext cx="2481169" cy="77560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rmAutofit lnSpcReduction="10000"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ar-BH" sz="4800" b="1" dirty="0">
                <a:solidFill>
                  <a:schemeClr val="tx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أقيّمُ إجابتي</a:t>
            </a: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xmlns="" id="{6258D8C3-0433-46E3-A652-92967D0320B5}"/>
              </a:ext>
            </a:extLst>
          </p:cNvPr>
          <p:cNvSpPr txBox="1"/>
          <p:nvPr/>
        </p:nvSpPr>
        <p:spPr>
          <a:xfrm>
            <a:off x="104510" y="775601"/>
            <a:ext cx="10668000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BH" sz="1200" b="1" dirty="0">
              <a:solidFill>
                <a:srgbClr val="FF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algn="r" rtl="1"/>
            <a:r>
              <a:rPr lang="ar-BH" sz="40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1- ماذا يمثِّلُ البَحْرُ لأهلِ القريةِ؟</a:t>
            </a:r>
          </a:p>
          <a:p>
            <a:pPr algn="r" rtl="1"/>
            <a:r>
              <a:rPr lang="ar-BH" sz="4000" b="1" dirty="0">
                <a:solidFill>
                  <a:srgbClr val="00B05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يمثِّلُ البحرُ لأهالي القريةِ مسْبحًا يلجؤونَ إليْهِ كلّمَا اشْتدَّت حرارةُ الصَّيْفِ.</a:t>
            </a:r>
          </a:p>
          <a:p>
            <a:pPr algn="r" rtl="1"/>
            <a:r>
              <a:rPr lang="ar-BH" sz="40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2- أَذكرُ ثلاثةً من المَخَاطِرِ البِيئِيَّةِ النَّاتِجَةِ عَن رميِ الأوْساخِ في البحْرِ؟</a:t>
            </a:r>
          </a:p>
          <a:p>
            <a:pPr algn="r" rtl="1"/>
            <a:r>
              <a:rPr lang="ar-BH" sz="4000" b="1" dirty="0">
                <a:solidFill>
                  <a:srgbClr val="00B05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اتّساخُ الشاطئِ، تلوُّثُ مياهِ البحرِ، تسمُّم الأسماك والكائناتِ البحريةِ.</a:t>
            </a:r>
          </a:p>
          <a:p>
            <a:pPr algn="r" rtl="1"/>
            <a:r>
              <a:rPr lang="ar-BH" sz="40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3-كيفَ تحافِظُ فَاطمةُ على بيئةٍ سَليمةٍ في البَحْرِ؟</a:t>
            </a:r>
          </a:p>
          <a:p>
            <a:pPr algn="r" rtl="1"/>
            <a:r>
              <a:rPr lang="ar-BH" sz="4000" b="1" dirty="0">
                <a:solidFill>
                  <a:srgbClr val="00B05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بالامتناعِ عن رميِ الأوساخِ وفَضَلاتِ الأطعمةِ والزُّجاجاتِ البلاستيكيةِ وأكياسِ النّفاياتِ في مياهِ البحرِ.</a:t>
            </a:r>
          </a:p>
          <a:p>
            <a:pPr algn="r" rtl="1"/>
            <a:endParaRPr lang="ar-BH" sz="4000" b="1" dirty="0">
              <a:solidFill>
                <a:srgbClr val="FF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algn="r" rtl="1"/>
            <a:endParaRPr lang="en-US" sz="4000" b="1" dirty="0">
              <a:solidFill>
                <a:srgbClr val="FF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xmlns="" id="{97E0FC51-BDE0-42F2-8779-085671A0AC9B}"/>
              </a:ext>
            </a:extLst>
          </p:cNvPr>
          <p:cNvSpPr txBox="1">
            <a:spLocks/>
          </p:cNvSpPr>
          <p:nvPr/>
        </p:nvSpPr>
        <p:spPr>
          <a:xfrm>
            <a:off x="10535478" y="0"/>
            <a:ext cx="1656522" cy="775601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rmAutofit lnSpcReduction="10000"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ar-SA" sz="4800" b="1" dirty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أفْهَمُ</a:t>
            </a:r>
            <a:endParaRPr lang="ar-BH" sz="4800" b="1" dirty="0">
              <a:solidFill>
                <a:schemeClr val="bg1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0480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xmlns="" id="{29CC1180-42EE-4433-AD25-68DB06F7C12E}"/>
              </a:ext>
            </a:extLst>
          </p:cNvPr>
          <p:cNvSpPr txBox="1">
            <a:spLocks/>
          </p:cNvSpPr>
          <p:nvPr/>
        </p:nvSpPr>
        <p:spPr>
          <a:xfrm>
            <a:off x="1406019" y="363546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ar-BH" sz="5400" b="1" dirty="0">
                <a:solidFill>
                  <a:srgbClr val="7030A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مخاطرُ التَّلوُّثِ وسُبُلُ الوِقَايةِ مِنها</a:t>
            </a: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xmlns="" id="{A73D69AF-4C52-4910-8A39-AF20FFF67942}"/>
              </a:ext>
            </a:extLst>
          </p:cNvPr>
          <p:cNvSpPr txBox="1"/>
          <p:nvPr/>
        </p:nvSpPr>
        <p:spPr>
          <a:xfrm>
            <a:off x="257176" y="1041627"/>
            <a:ext cx="9745512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BH" sz="1200" b="1" dirty="0">
              <a:solidFill>
                <a:srgbClr val="FF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algn="r" rtl="1"/>
            <a:endParaRPr lang="ar-BH" sz="1200" b="1" dirty="0">
              <a:solidFill>
                <a:srgbClr val="FF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algn="r" rtl="1"/>
            <a:endParaRPr lang="ar-BH" sz="1200" b="1" dirty="0">
              <a:solidFill>
                <a:srgbClr val="FF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algn="r" rtl="1"/>
            <a:r>
              <a:rPr lang="ar-BH" sz="40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1- أُكْمِلُ الفراغات في الخارطة الذهنيَّة الآتية بمخاطرِ التَّلوُّثِ بحسَبِ كلِّ مجالٍ:</a:t>
            </a:r>
          </a:p>
          <a:p>
            <a:pPr algn="r" rtl="1"/>
            <a:endParaRPr lang="en-US" sz="4000" b="1" dirty="0">
              <a:solidFill>
                <a:srgbClr val="FF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graphicFrame>
        <p:nvGraphicFramePr>
          <p:cNvPr id="9" name="رسم تخطيطي 8">
            <a:extLst>
              <a:ext uri="{FF2B5EF4-FFF2-40B4-BE49-F238E27FC236}">
                <a16:creationId xmlns:a16="http://schemas.microsoft.com/office/drawing/2014/main" xmlns="" id="{6C8291D8-9734-4AC7-B35C-6126C8F6B4F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90419898"/>
              </p:ext>
            </p:extLst>
          </p:nvPr>
        </p:nvGraphicFramePr>
        <p:xfrm>
          <a:off x="257176" y="2576880"/>
          <a:ext cx="11444287" cy="38941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itle 1">
            <a:extLst>
              <a:ext uri="{FF2B5EF4-FFF2-40B4-BE49-F238E27FC236}">
                <a16:creationId xmlns:a16="http://schemas.microsoft.com/office/drawing/2014/main" xmlns="" id="{E8629976-C1B8-4E6D-994D-D5C282B20591}"/>
              </a:ext>
            </a:extLst>
          </p:cNvPr>
          <p:cNvSpPr txBox="1">
            <a:spLocks/>
          </p:cNvSpPr>
          <p:nvPr/>
        </p:nvSpPr>
        <p:spPr>
          <a:xfrm>
            <a:off x="10535478" y="0"/>
            <a:ext cx="1656522" cy="775601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rmAutofit lnSpcReduction="10000"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ar-SA" sz="4800" b="1" dirty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أُطَبِّقُ</a:t>
            </a:r>
            <a:endParaRPr lang="ar-BH" sz="4800" b="1" dirty="0">
              <a:solidFill>
                <a:schemeClr val="bg1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92617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Graphic spid="9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>
            <a:extLst>
              <a:ext uri="{FF2B5EF4-FFF2-40B4-BE49-F238E27FC236}">
                <a16:creationId xmlns:a16="http://schemas.microsoft.com/office/drawing/2014/main" xmlns="" id="{A73D69AF-4C52-4910-8A39-AF20FFF67942}"/>
              </a:ext>
            </a:extLst>
          </p:cNvPr>
          <p:cNvSpPr txBox="1"/>
          <p:nvPr/>
        </p:nvSpPr>
        <p:spPr>
          <a:xfrm>
            <a:off x="257176" y="1041627"/>
            <a:ext cx="9745512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BH" sz="1200" b="1" dirty="0">
              <a:solidFill>
                <a:srgbClr val="FF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algn="r" rtl="1"/>
            <a:endParaRPr lang="ar-BH" sz="1200" b="1" dirty="0">
              <a:solidFill>
                <a:srgbClr val="FF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algn="r" rtl="1"/>
            <a:endParaRPr lang="ar-BH" sz="1200" b="1" dirty="0">
              <a:solidFill>
                <a:srgbClr val="FF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algn="r" rtl="1"/>
            <a:r>
              <a:rPr lang="ar-BH" sz="40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1- أُكْمِلُ الفراغات في الخارطة الذهنيَّة الآتية بمخاطرِ التَّلوُّثِ بحسَبِ كلِّ مجالٍ:</a:t>
            </a:r>
          </a:p>
          <a:p>
            <a:pPr algn="r" rtl="1"/>
            <a:endParaRPr lang="en-US" sz="4000" b="1" dirty="0">
              <a:solidFill>
                <a:srgbClr val="FF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graphicFrame>
        <p:nvGraphicFramePr>
          <p:cNvPr id="2" name="رسم تخطيطي 1">
            <a:extLst>
              <a:ext uri="{FF2B5EF4-FFF2-40B4-BE49-F238E27FC236}">
                <a16:creationId xmlns:a16="http://schemas.microsoft.com/office/drawing/2014/main" xmlns="" id="{E22ADC1A-637F-4DFF-B16D-B2144F4C8B5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58777418"/>
              </p:ext>
            </p:extLst>
          </p:nvPr>
        </p:nvGraphicFramePr>
        <p:xfrm>
          <a:off x="257176" y="2576880"/>
          <a:ext cx="11444287" cy="38941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Title 1">
            <a:extLst>
              <a:ext uri="{FF2B5EF4-FFF2-40B4-BE49-F238E27FC236}">
                <a16:creationId xmlns:a16="http://schemas.microsoft.com/office/drawing/2014/main" xmlns="" id="{C343A957-BB7D-4E7C-B4B6-DDB9ACC1BDB6}"/>
              </a:ext>
            </a:extLst>
          </p:cNvPr>
          <p:cNvSpPr txBox="1">
            <a:spLocks/>
          </p:cNvSpPr>
          <p:nvPr/>
        </p:nvSpPr>
        <p:spPr>
          <a:xfrm>
            <a:off x="21384" y="0"/>
            <a:ext cx="2481169" cy="77560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rmAutofit lnSpcReduction="10000"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ar-BH" sz="4800" b="1" dirty="0">
                <a:solidFill>
                  <a:schemeClr val="tx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أقيّمُ إجابتي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xmlns="" id="{D3938F18-F26D-40B1-A54A-C3C1A3EA8E48}"/>
              </a:ext>
            </a:extLst>
          </p:cNvPr>
          <p:cNvSpPr txBox="1">
            <a:spLocks/>
          </p:cNvSpPr>
          <p:nvPr/>
        </p:nvSpPr>
        <p:spPr>
          <a:xfrm>
            <a:off x="10535478" y="0"/>
            <a:ext cx="1656522" cy="775601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rmAutofit lnSpcReduction="10000"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ar-SA" sz="4800" b="1" dirty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أُطَبِّقُ</a:t>
            </a:r>
            <a:endParaRPr lang="ar-BH" sz="4800" b="1" dirty="0">
              <a:solidFill>
                <a:schemeClr val="bg1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35636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Graphic spid="2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xmlns="" id="{29CC1180-42EE-4433-AD25-68DB06F7C12E}"/>
              </a:ext>
            </a:extLst>
          </p:cNvPr>
          <p:cNvSpPr txBox="1">
            <a:spLocks/>
          </p:cNvSpPr>
          <p:nvPr/>
        </p:nvSpPr>
        <p:spPr>
          <a:xfrm>
            <a:off x="1406019" y="363546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ar-BH" sz="5400" b="1" dirty="0">
                <a:solidFill>
                  <a:srgbClr val="7030A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مخاطرُ التَّلوُّثِ وسُبُلُ الوِقَايةِ مِنها</a:t>
            </a: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xmlns="" id="{A73D69AF-4C52-4910-8A39-AF20FFF67942}"/>
              </a:ext>
            </a:extLst>
          </p:cNvPr>
          <p:cNvSpPr txBox="1"/>
          <p:nvPr/>
        </p:nvSpPr>
        <p:spPr>
          <a:xfrm>
            <a:off x="2447772" y="1023946"/>
            <a:ext cx="8771176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BH" sz="1200" b="1" dirty="0">
              <a:solidFill>
                <a:srgbClr val="FF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algn="r" rtl="1"/>
            <a:endParaRPr lang="ar-BH" sz="1200" b="1" dirty="0">
              <a:solidFill>
                <a:srgbClr val="FF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algn="r" rtl="1"/>
            <a:endParaRPr lang="ar-BH" sz="1200" b="1" dirty="0">
              <a:solidFill>
                <a:srgbClr val="FF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algn="r" rtl="1"/>
            <a:r>
              <a:rPr lang="ar-BH" sz="40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2- أكملُ الفراغات في الخارطة الذهنيَّة الآتية بالسُّبُلِ المناسبةِ للوقايةِ منَ التَّلوُّثِ:</a:t>
            </a:r>
          </a:p>
          <a:p>
            <a:pPr algn="r" rtl="1"/>
            <a:endParaRPr lang="en-US" sz="4000" b="1" dirty="0">
              <a:solidFill>
                <a:srgbClr val="FF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graphicFrame>
        <p:nvGraphicFramePr>
          <p:cNvPr id="9" name="رسم تخطيطي 8">
            <a:extLst>
              <a:ext uri="{FF2B5EF4-FFF2-40B4-BE49-F238E27FC236}">
                <a16:creationId xmlns:a16="http://schemas.microsoft.com/office/drawing/2014/main" xmlns="" id="{E6504FF2-DE29-4BEE-97B8-FBD783836D3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56672846"/>
              </p:ext>
            </p:extLst>
          </p:nvPr>
        </p:nvGraphicFramePr>
        <p:xfrm>
          <a:off x="257176" y="2576880"/>
          <a:ext cx="11444287" cy="38941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itle 1">
            <a:extLst>
              <a:ext uri="{FF2B5EF4-FFF2-40B4-BE49-F238E27FC236}">
                <a16:creationId xmlns:a16="http://schemas.microsoft.com/office/drawing/2014/main" xmlns="" id="{092CB59C-4910-4640-AA46-A1D85F436BBD}"/>
              </a:ext>
            </a:extLst>
          </p:cNvPr>
          <p:cNvSpPr txBox="1">
            <a:spLocks/>
          </p:cNvSpPr>
          <p:nvPr/>
        </p:nvSpPr>
        <p:spPr>
          <a:xfrm>
            <a:off x="10535478" y="0"/>
            <a:ext cx="1656522" cy="775601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rmAutofit lnSpcReduction="10000"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ar-SA" sz="4800" b="1" dirty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أُطَبِّقُ</a:t>
            </a:r>
            <a:endParaRPr lang="ar-BH" sz="4800" b="1" dirty="0">
              <a:solidFill>
                <a:schemeClr val="bg1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33290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Graphic spid="9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>
            <a:extLst>
              <a:ext uri="{FF2B5EF4-FFF2-40B4-BE49-F238E27FC236}">
                <a16:creationId xmlns:a16="http://schemas.microsoft.com/office/drawing/2014/main" xmlns="" id="{A73D69AF-4C52-4910-8A39-AF20FFF67942}"/>
              </a:ext>
            </a:extLst>
          </p:cNvPr>
          <p:cNvSpPr txBox="1"/>
          <p:nvPr/>
        </p:nvSpPr>
        <p:spPr>
          <a:xfrm>
            <a:off x="2189313" y="1023946"/>
            <a:ext cx="8771176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BH" sz="1200" b="1" dirty="0">
              <a:solidFill>
                <a:srgbClr val="FF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algn="r" rtl="1"/>
            <a:endParaRPr lang="ar-BH" sz="1200" b="1" dirty="0">
              <a:solidFill>
                <a:srgbClr val="FF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algn="r" rtl="1"/>
            <a:endParaRPr lang="ar-BH" sz="1200" b="1" dirty="0">
              <a:solidFill>
                <a:srgbClr val="FF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algn="r" rtl="1"/>
            <a:r>
              <a:rPr lang="ar-BH" sz="40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2- أكملُ الفراغات في الخارطة الذهنيَّة الآتية بالسُّبُلِ المناسبةِ للوقايةِ منَ التَّلوُّثِ:</a:t>
            </a:r>
          </a:p>
          <a:p>
            <a:pPr algn="r" rtl="1"/>
            <a:endParaRPr lang="en-US" sz="4000" b="1" dirty="0">
              <a:solidFill>
                <a:srgbClr val="FF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xmlns="" id="{B3D482CF-6909-4AB7-81D0-55DE2617F818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2481169" cy="77560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rmAutofit lnSpcReduction="10000"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ar-BH" sz="4800" b="1" dirty="0">
                <a:solidFill>
                  <a:schemeClr val="tx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أقيّمُ إجابتي</a:t>
            </a:r>
          </a:p>
        </p:txBody>
      </p:sp>
      <p:graphicFrame>
        <p:nvGraphicFramePr>
          <p:cNvPr id="9" name="رسم تخطيطي 8">
            <a:extLst>
              <a:ext uri="{FF2B5EF4-FFF2-40B4-BE49-F238E27FC236}">
                <a16:creationId xmlns:a16="http://schemas.microsoft.com/office/drawing/2014/main" xmlns="" id="{3E65DCA7-8EFD-4CBA-B0F6-38F85BF5ABD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77985181"/>
              </p:ext>
            </p:extLst>
          </p:nvPr>
        </p:nvGraphicFramePr>
        <p:xfrm>
          <a:off x="257176" y="2576880"/>
          <a:ext cx="11444287" cy="38941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itle 1">
            <a:extLst>
              <a:ext uri="{FF2B5EF4-FFF2-40B4-BE49-F238E27FC236}">
                <a16:creationId xmlns:a16="http://schemas.microsoft.com/office/drawing/2014/main" xmlns="" id="{95AE3767-57E9-4A18-892F-442CBE895289}"/>
              </a:ext>
            </a:extLst>
          </p:cNvPr>
          <p:cNvSpPr txBox="1">
            <a:spLocks/>
          </p:cNvSpPr>
          <p:nvPr/>
        </p:nvSpPr>
        <p:spPr>
          <a:xfrm>
            <a:off x="10535478" y="0"/>
            <a:ext cx="1656522" cy="775601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rmAutofit lnSpcReduction="10000"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ar-SA" sz="4800" b="1" dirty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أُطَبِّقُ</a:t>
            </a:r>
            <a:endParaRPr lang="ar-BH" sz="4800" b="1" dirty="0">
              <a:solidFill>
                <a:schemeClr val="bg1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406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Graphic spid="9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3">
            <a:extLst>
              <a:ext uri="{FF2B5EF4-FFF2-40B4-BE49-F238E27FC236}">
                <a16:creationId xmlns:a16="http://schemas.microsoft.com/office/drawing/2014/main" xmlns="" id="{DD222312-905D-44FB-9695-1C628B7D5F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5094975"/>
              </p:ext>
            </p:extLst>
          </p:nvPr>
        </p:nvGraphicFramePr>
        <p:xfrm>
          <a:off x="187623" y="2270471"/>
          <a:ext cx="11816753" cy="39085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22036">
                  <a:extLst>
                    <a:ext uri="{9D8B030D-6E8A-4147-A177-3AD203B41FA5}">
                      <a16:colId xmlns:a16="http://schemas.microsoft.com/office/drawing/2014/main" xmlns="" val="2094905259"/>
                    </a:ext>
                  </a:extLst>
                </a:gridCol>
                <a:gridCol w="5481259">
                  <a:extLst>
                    <a:ext uri="{9D8B030D-6E8A-4147-A177-3AD203B41FA5}">
                      <a16:colId xmlns:a16="http://schemas.microsoft.com/office/drawing/2014/main" xmlns="" val="1743397842"/>
                    </a:ext>
                  </a:extLst>
                </a:gridCol>
                <a:gridCol w="2413458">
                  <a:extLst>
                    <a:ext uri="{9D8B030D-6E8A-4147-A177-3AD203B41FA5}">
                      <a16:colId xmlns:a16="http://schemas.microsoft.com/office/drawing/2014/main" xmlns="" val="3956147843"/>
                    </a:ext>
                  </a:extLst>
                </a:gridCol>
              </a:tblGrid>
              <a:tr h="921541">
                <a:tc>
                  <a:txBody>
                    <a:bodyPr/>
                    <a:lstStyle/>
                    <a:p>
                      <a:pPr algn="ctr"/>
                      <a:r>
                        <a:rPr lang="ar-SA" sz="4000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سبل الوقاية منها</a:t>
                      </a:r>
                      <a:endParaRPr lang="en-US" sz="40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4000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الـمخاطر</a:t>
                      </a:r>
                      <a:endParaRPr lang="en-US" sz="40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4000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المجال</a:t>
                      </a:r>
                      <a:endParaRPr lang="en-US" sz="40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997547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endParaRPr lang="en-US" sz="2400" b="1" kern="1200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24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تسمُّمُ الأسماك والكائنات البحريّة.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marL="0" indent="0" algn="ctr" rtl="1">
                        <a:buFontTx/>
                        <a:buNone/>
                      </a:pPr>
                      <a:r>
                        <a:rPr lang="ar-BH" sz="3600" b="1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تلوُّث الماء</a:t>
                      </a:r>
                      <a:endParaRPr lang="ar-SA" sz="3600" b="1" dirty="0">
                        <a:solidFill>
                          <a:srgbClr val="FF000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568552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endParaRPr lang="en-US" sz="2400" b="1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r"/>
                      <a:endParaRPr lang="en-US" sz="2400" b="1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BH" sz="3600" b="1" dirty="0">
                        <a:solidFill>
                          <a:srgbClr val="FF000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25517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endParaRPr lang="en-US" sz="2400" b="1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24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إصابة الإنسان والحيوان بأمراض الجهاز التّنفسي.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  <a:p>
                      <a:pPr algn="r"/>
                      <a:endParaRPr lang="en-US" sz="2400" b="1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3600" b="1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 </a:t>
                      </a:r>
                      <a:r>
                        <a:rPr lang="ar-BH" sz="3600" b="1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تلوُّث الهواء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552664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endParaRPr lang="en-US" sz="2400" b="1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r"/>
                      <a:endParaRPr lang="en-US" sz="2400" b="1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sz="36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273078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endParaRPr lang="ar-SA" sz="2400" b="1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r"/>
                      <a:r>
                        <a:rPr lang="ar-BH" sz="24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موت النباتات والأشجار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3600" b="1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تلوُّث التُّرْبة</a:t>
                      </a:r>
                      <a:endParaRPr lang="en-US" sz="36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743158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40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sz="40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sz="40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123742125"/>
                  </a:ext>
                </a:extLst>
              </a:tr>
            </a:tbl>
          </a:graphicData>
        </a:graphic>
      </p:graphicFrame>
      <p:sp>
        <p:nvSpPr>
          <p:cNvPr id="7" name="Title 1">
            <a:extLst>
              <a:ext uri="{FF2B5EF4-FFF2-40B4-BE49-F238E27FC236}">
                <a16:creationId xmlns:a16="http://schemas.microsoft.com/office/drawing/2014/main" xmlns="" id="{C8129B9C-2A32-4C7C-8BA8-86262B8F8B18}"/>
              </a:ext>
            </a:extLst>
          </p:cNvPr>
          <p:cNvSpPr txBox="1">
            <a:spLocks/>
          </p:cNvSpPr>
          <p:nvPr/>
        </p:nvSpPr>
        <p:spPr>
          <a:xfrm>
            <a:off x="10535478" y="75513"/>
            <a:ext cx="1656522" cy="775601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rmAutofit lnSpcReduction="10000"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ar-SA" sz="4800" b="1" dirty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أُطَبِّقُ</a:t>
            </a:r>
            <a:endParaRPr lang="ar-BH" sz="4800" b="1" dirty="0">
              <a:solidFill>
                <a:schemeClr val="bg1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xmlns="" id="{F43F448E-2DBA-4562-B622-B9406062F512}"/>
              </a:ext>
            </a:extLst>
          </p:cNvPr>
          <p:cNvSpPr txBox="1"/>
          <p:nvPr/>
        </p:nvSpPr>
        <p:spPr>
          <a:xfrm>
            <a:off x="1028700" y="1206849"/>
            <a:ext cx="96821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sz="40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أُكمِلُ الجدولَ بكتابةِ حلّين مناسِبيْنِ لكلّ واحد من المخاطِرِ المذكورة.</a:t>
            </a:r>
            <a:endParaRPr lang="en-US" sz="40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49851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3">
            <a:extLst>
              <a:ext uri="{FF2B5EF4-FFF2-40B4-BE49-F238E27FC236}">
                <a16:creationId xmlns:a16="http://schemas.microsoft.com/office/drawing/2014/main" xmlns="" id="{DD222312-905D-44FB-9695-1C628B7D5F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0658911"/>
              </p:ext>
            </p:extLst>
          </p:nvPr>
        </p:nvGraphicFramePr>
        <p:xfrm>
          <a:off x="100013" y="1607975"/>
          <a:ext cx="11904362" cy="47290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1114">
                  <a:extLst>
                    <a:ext uri="{9D8B030D-6E8A-4147-A177-3AD203B41FA5}">
                      <a16:colId xmlns:a16="http://schemas.microsoft.com/office/drawing/2014/main" xmlns="" val="2094905259"/>
                    </a:ext>
                  </a:extLst>
                </a:gridCol>
                <a:gridCol w="5521897">
                  <a:extLst>
                    <a:ext uri="{9D8B030D-6E8A-4147-A177-3AD203B41FA5}">
                      <a16:colId xmlns:a16="http://schemas.microsoft.com/office/drawing/2014/main" xmlns="" val="1743397842"/>
                    </a:ext>
                  </a:extLst>
                </a:gridCol>
                <a:gridCol w="2431351">
                  <a:extLst>
                    <a:ext uri="{9D8B030D-6E8A-4147-A177-3AD203B41FA5}">
                      <a16:colId xmlns:a16="http://schemas.microsoft.com/office/drawing/2014/main" xmlns="" val="3956147843"/>
                    </a:ext>
                  </a:extLst>
                </a:gridCol>
              </a:tblGrid>
              <a:tr h="1047742">
                <a:tc>
                  <a:txBody>
                    <a:bodyPr/>
                    <a:lstStyle/>
                    <a:p>
                      <a:pPr algn="ctr"/>
                      <a:r>
                        <a:rPr lang="ar-SA" sz="4000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سبل الوقاية منها</a:t>
                      </a:r>
                      <a:endParaRPr lang="en-US" sz="40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4000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الـمخاطر</a:t>
                      </a:r>
                      <a:endParaRPr lang="en-US" sz="40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4000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المجال</a:t>
                      </a:r>
                      <a:endParaRPr lang="en-US" sz="40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997547492"/>
                  </a:ext>
                </a:extLst>
              </a:tr>
              <a:tr h="797045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2000" b="1" dirty="0">
                          <a:solidFill>
                            <a:srgbClr val="00B050"/>
                          </a:solidFill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الإكثار من الحملات التوعوية للحفاظ على نظافة الشواطئ و مياه البحر</a:t>
                      </a:r>
                      <a:endParaRPr lang="ar-BH" sz="2000" dirty="0">
                        <a:solidFill>
                          <a:srgbClr val="00B050"/>
                        </a:solidFill>
                        <a:latin typeface="Traditional Arabic" panose="02020603050405020304" pitchFamily="18" charset="-78"/>
                        <a:cs typeface="Traditional Arabic" panose="02020603050405020304" pitchFamily="18" charset="-78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24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تسمُّمُ الأسماك والكائنات البحريّة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marL="0" indent="0" algn="ctr" rtl="1">
                        <a:buFontTx/>
                        <a:buNone/>
                      </a:pPr>
                      <a:r>
                        <a:rPr lang="ar-BH" sz="3600" b="1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تلوُّث الماء</a:t>
                      </a:r>
                      <a:endParaRPr lang="ar-SA" sz="3600" b="1" dirty="0">
                        <a:solidFill>
                          <a:srgbClr val="FF000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568552573"/>
                  </a:ext>
                </a:extLst>
              </a:tr>
              <a:tr h="797045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2000" b="1" dirty="0">
                          <a:solidFill>
                            <a:srgbClr val="00B050"/>
                          </a:solidFill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عدم رميِ الأوساخِ وفَضَلاتِ الأطعمةِ والزُّجاجاتِ البلاستيكيةِ وأكياسِ النّفاياتِ في مياهِ البحرِ.</a:t>
                      </a:r>
                      <a:endParaRPr lang="ar-BH" sz="2000" dirty="0">
                        <a:solidFill>
                          <a:srgbClr val="00B050"/>
                        </a:solidFill>
                        <a:latin typeface="Traditional Arabic" panose="02020603050405020304" pitchFamily="18" charset="-78"/>
                        <a:cs typeface="Traditional Arabic" panose="02020603050405020304" pitchFamily="18" charset="-78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r"/>
                      <a:endParaRPr lang="en-US" sz="2400" b="1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BH" sz="3600" b="1" dirty="0">
                        <a:solidFill>
                          <a:srgbClr val="FF000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25517872"/>
                  </a:ext>
                </a:extLst>
              </a:tr>
              <a:tr h="450504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2000" b="1" dirty="0">
                          <a:solidFill>
                            <a:srgbClr val="00B050"/>
                          </a:solidFill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إبعادُ المصانعِ عن المناطقِ السكنيّةِ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24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إصابة الإنسان والحيوان بأمراض الجهاز التّنفسي.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  <a:p>
                      <a:pPr algn="r"/>
                      <a:endParaRPr lang="en-US" sz="2400" b="1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3600" b="1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 </a:t>
                      </a:r>
                      <a:r>
                        <a:rPr lang="ar-BH" sz="3600" b="1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تلوُّث الهواء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552664440"/>
                  </a:ext>
                </a:extLst>
              </a:tr>
              <a:tr h="485158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2000" b="1" dirty="0">
                          <a:solidFill>
                            <a:srgbClr val="00B050"/>
                          </a:solidFill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التَّشجيع على استخدام السيارات الكهربائية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r"/>
                      <a:endParaRPr lang="en-US" sz="2400" b="1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sz="36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273078820"/>
                  </a:ext>
                </a:extLst>
              </a:tr>
              <a:tr h="450504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2000" b="1" dirty="0">
                          <a:solidFill>
                            <a:srgbClr val="00B050"/>
                          </a:solidFill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الحدّ من استخدام الأسمدة الكيميائية </a:t>
                      </a:r>
                      <a:endParaRPr lang="en-US" sz="2000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r"/>
                      <a:r>
                        <a:rPr lang="ar-BH" sz="24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موت النباتات والأشجار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3600" b="1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تلوُّث التُّرْبة</a:t>
                      </a:r>
                      <a:endParaRPr lang="en-US" sz="36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743158044"/>
                  </a:ext>
                </a:extLst>
              </a:tr>
              <a:tr h="450504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2000" b="1" dirty="0">
                          <a:solidFill>
                            <a:srgbClr val="00B050"/>
                          </a:solidFill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حماية المناطق الزراعية من توسّع المناطق السكنيّة والصناعية.</a:t>
                      </a:r>
                      <a:endParaRPr lang="en-US" sz="20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sz="40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sz="40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123742125"/>
                  </a:ext>
                </a:extLst>
              </a:tr>
            </a:tbl>
          </a:graphicData>
        </a:graphic>
      </p:graphicFrame>
      <p:sp>
        <p:nvSpPr>
          <p:cNvPr id="6" name="مربع نص 5">
            <a:extLst>
              <a:ext uri="{FF2B5EF4-FFF2-40B4-BE49-F238E27FC236}">
                <a16:creationId xmlns:a16="http://schemas.microsoft.com/office/drawing/2014/main" xmlns="" id="{70147407-8B5D-4FA2-B145-059E177E0375}"/>
              </a:ext>
            </a:extLst>
          </p:cNvPr>
          <p:cNvSpPr txBox="1"/>
          <p:nvPr/>
        </p:nvSpPr>
        <p:spPr>
          <a:xfrm>
            <a:off x="1293513" y="900089"/>
            <a:ext cx="92297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sz="40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أُكمِلُ الجدولَ بكتابةِ حلّين مناسِبيْنِ لكلّ واحد من المخاطِرِ المذكورة</a:t>
            </a:r>
            <a:endParaRPr lang="en-US" sz="40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xmlns="" id="{AFA22122-4545-4AA3-BE2A-4C90A6690BDF}"/>
              </a:ext>
            </a:extLst>
          </p:cNvPr>
          <p:cNvSpPr txBox="1">
            <a:spLocks/>
          </p:cNvSpPr>
          <p:nvPr/>
        </p:nvSpPr>
        <p:spPr>
          <a:xfrm>
            <a:off x="21384" y="0"/>
            <a:ext cx="2481169" cy="77560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rmAutofit lnSpcReduction="10000"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ar-BH" sz="4800" b="1" dirty="0">
                <a:solidFill>
                  <a:schemeClr val="tx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أقيّمُ إجابتي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xmlns="" id="{03CA21CA-C966-4363-8BF6-1ACB23885245}"/>
              </a:ext>
            </a:extLst>
          </p:cNvPr>
          <p:cNvSpPr txBox="1">
            <a:spLocks/>
          </p:cNvSpPr>
          <p:nvPr/>
        </p:nvSpPr>
        <p:spPr>
          <a:xfrm>
            <a:off x="10535478" y="75513"/>
            <a:ext cx="1656522" cy="775601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rmAutofit lnSpcReduction="10000"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ar-SA" sz="4800" b="1" dirty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أُطَبِّقُ</a:t>
            </a:r>
            <a:endParaRPr lang="ar-BH" sz="4800" b="1" dirty="0">
              <a:solidFill>
                <a:schemeClr val="bg1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68155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49471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ar-BH" sz="66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انتهى الدرس</a:t>
            </a:r>
            <a:endParaRPr lang="ar-BH" sz="66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14400" lvl="2" indent="0" algn="ctr">
              <a:buNone/>
            </a:pPr>
            <a:endParaRPr lang="ar-BH" dirty="0"/>
          </a:p>
          <a:p>
            <a:pPr marL="914400" lvl="2" indent="0" algn="ctr">
              <a:buNone/>
            </a:pPr>
            <a:endParaRPr lang="ar-BH" dirty="0" smtClean="0"/>
          </a:p>
          <a:p>
            <a:pPr marL="914400" lvl="2" indent="0" algn="ctr">
              <a:buNone/>
            </a:pPr>
            <a:endParaRPr lang="ar-BH" dirty="0"/>
          </a:p>
          <a:p>
            <a:pPr marL="914400" lvl="2" indent="0" algn="ctr">
              <a:buNone/>
            </a:pPr>
            <a:endParaRPr lang="ar-BH" dirty="0" smtClean="0"/>
          </a:p>
        </p:txBody>
      </p:sp>
    </p:spTree>
    <p:extLst>
      <p:ext uri="{BB962C8B-B14F-4D97-AF65-F5344CB8AC3E}">
        <p14:creationId xmlns:p14="http://schemas.microsoft.com/office/powerpoint/2010/main" val="801055486"/>
      </p:ext>
    </p:extLst>
  </p:cSld>
  <p:clrMapOvr>
    <a:masterClrMapping/>
  </p:clrMapOvr>
</p:sld>
</file>

<file path=ppt/theme/theme1.xml><?xml version="1.0" encoding="utf-8"?>
<a:theme xmlns:a="http://schemas.openxmlformats.org/drawingml/2006/main" name="قالب الدروس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9B6F7093-7B83-4D0A-BC1F-683D122F6A48}" vid="{1FAA4335-E554-4125-ACCC-D1CCCAA2166B}"/>
    </a:ext>
  </a:extLst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قالب الدروس</Template>
  <TotalTime>615</TotalTime>
  <Words>472</Words>
  <Application>Microsoft Office PowerPoint</Application>
  <PresentationFormat>Widescreen</PresentationFormat>
  <Paragraphs>122</Paragraphs>
  <Slides>11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Sakkal Majalla</vt:lpstr>
      <vt:lpstr>Traditional Arabic</vt:lpstr>
      <vt:lpstr>قالب الدروس</vt:lpstr>
      <vt:lpstr>إنتاجُ نصٍّ قصيرٍ ي  "مخاطرُ التَّلوُّثِ وسُبُلُ الوقايةِ مِنها"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انتهى الدرس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تدريب على إنتاج نص سردي مغتنٍ بالوصف</dc:title>
  <dc:creator>Hatem bin Saleh Darwish</dc:creator>
  <cp:lastModifiedBy>user</cp:lastModifiedBy>
  <cp:revision>84</cp:revision>
  <dcterms:created xsi:type="dcterms:W3CDTF">2020-03-04T10:19:37Z</dcterms:created>
  <dcterms:modified xsi:type="dcterms:W3CDTF">2020-03-12T20:25:01Z</dcterms:modified>
</cp:coreProperties>
</file>