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66" r:id="rId4"/>
    <p:sldId id="257" r:id="rId5"/>
    <p:sldId id="259" r:id="rId6"/>
    <p:sldId id="260" r:id="rId7"/>
    <p:sldId id="263" r:id="rId8"/>
    <p:sldId id="264" r:id="rId9"/>
    <p:sldId id="265" r:id="rId10"/>
    <p:sldId id="268" r:id="rId11"/>
  </p:sldIdLst>
  <p:sldSz cx="12192000" cy="6858000"/>
  <p:notesSz cx="6858000" cy="9144000"/>
  <p:defaultTextStyle>
    <a:defPPr>
      <a:defRPr lang="en-B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D8FA"/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976"/>
  </p:normalViewPr>
  <p:slideViewPr>
    <p:cSldViewPr snapToGrid="0">
      <p:cViewPr varScale="1">
        <p:scale>
          <a:sx n="67" d="100"/>
          <a:sy n="67" d="100"/>
        </p:scale>
        <p:origin x="62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5:52.93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1540 38 24575,'0'0'0,"0"0"0,0 0 0,0 0 0,0 0 0,-12-7 0,1 2 0,-1 0 0,1 2 0,-1-1 0,0 1 0,-19-1 0,-65-2 0,79 6 0,-542 33 0,125 0 0,146-33-443,244-1-479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5:54.08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6:01.49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1067 24575,'2'-1'0,"-1"0"0,1 0 0,-1-1 0,1 1 0,-1 0 0,0-1 0,0 1 0,0 0 0,1-1 0,0-2 0,0 1 0,51-80 0,72-157 0,-81 151 0,3-16 0,-4-1 0,50-194 0,-90 290 0,0-1 0,0 0 0,0-1 0,-1 1 0,0-1 0,-1 0 0,-1 0 0,-1-21 0,5 43 0,-1 0 0,11 17 0,5 12 0,110 360 0,-30-79 0,-63-238 0,-25-59 0,-1 0 0,-1 1 0,10 39 0,-19-61-136,1 0-1,-1 0 1,0 0-1,0 0 1,0 0-1,0 0 1,0 0-1,0 0 0,-1 2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6:02.4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24575,'0'0'0,"0"0"0,0 0 0,9 1 0,0 0 0,0 0 0,-1 1 0,1 0 0,-1 1 0,1 0 0,-1 0 0,0 1 0,0 0 0,-1 1 0,1-1 0,-1 1 0,0 1 0,10 9 0,7 8 0,-2 1 0,30 41 0,48 80 0,-54-75 0,76 88 0,-41-59-1365,-70-85-5461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6:03.26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 0 24575,'-15'0'0,"15"0"0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6:05.57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679 58 24575,'-6'0'0,"0"-1"0,1 0 0,-1-1 0,0 0 0,1 0 0,-9-4 0,-16-5 0,-15 0 0,0 3 0,-92-5 0,-96 13 0,160 1 0,6 0-1365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6:06.38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437 72 24575,'-44'-2'0,"0"-3"0,-86-20 0,85 15 0,1-1 0,29 6 0,-1 1 0,0 1 0,0 0 0,0 1 0,-22 0 0,26 4-1365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6:25.36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24575,'0'0'0,"0"0"0,0 0 0,12 9 0,1 3 0,-1 0 0,0 1 0,-1 1 0,13 19 0,33 65 0,-37-64 0,131 259 0,-79-146 0,95 143 0,22-37 0,-185-247-227,1-1-1,0 0 1,1 0-1,-1 0 1,7 4-1,-4-4-6598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6:25.80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6:27.51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116 33 24575,'0'0'0,"0"0"0,0 0 0,0 0 0,-11 1 0,0 0 0,-22 5 0,24-4 0,-1 0 0,1-1 0,-1 1 0,-12-2 0,23 2 0,-1 0 0,1 0 0,0-1 0,-1 1 0,0 0 0,1 0 0,-1 0 0,0 0 0,0 0 0,0 0 0,0-1 0,0 1 0,-1 3 0,0 6 0,2-27 0,0 13 0,0-1 0,0 1 0,0-1 0,0 1 0,1 0 0,-1-1 0,1 1 0,0 0 0,0 0 0,0 0 0,0 0 0,0 1 0,1-1 0,-1 0 0,1 1 0,0 0 0,-1 0 0,1-1 0,0 2 0,1-1 0,-1 0 0,0 1 0,0-1 0,1 1 0,-1 0 0,1 0 0,-1 0 0,5 0 0,-7 2 0,-1-1 0,1 0 0,0 0 0,-1 0 0,1 1 0,-1-1 0,1 0 0,-1 1 0,1-1 0,0 1 0,-1-1 0,0 0 0,1 1 0,-1-1 0,1 1 0,-1-1 0,0 1 0,1-1 0,0 2 0,-1-2 0,0 0 0,0 0 0,0 1 0,0-1 0,1 0 0,-1 0 0,0 0 0,0 0 0,0 1 0,0-1 0,0 0 0,0 0 0,0 0 0,1 1 0,-1-1 0,0 0 0,0 0 0,0 0 0,0 1 0,0-1 0,0 0 0,0 0 0,0 1 0,0-1 0,0 0 0,0 0 0,0 0 0,0 1 0,-1-1 0,1 0 0,0 0 0,0 0 0,0 1 0,0-1 0,0 0 0,0 0 0,0 0 0,-1 1 0,1-1 0,0 0 0,0 0 0,0 0 0,0 0 0,-1 1 0,1-22-1365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6:28.71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2416 0 24575,'-17'17'0,"8"-10"0,0 0 0,-1-1 0,1 0 0,-1-1 0,-20 8 0,-57 14 0,55-18 0,-61 16 0,-1-5 0,0-4 0,-2-4 0,-109 0 0,-831-29 0,783 8 0,-79 6-1365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6:30.00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964 71 24575,'0'0'0,"-28"-6"0,-135-21 0,0 7 0,-270 2 0,260 20 0,173-2 0,-1 0 0,1 0 0,0 0 0,0 0 0,0 0 0,0 0 0,0 0 0,-1 0 0,1 0 0,0 0 0,0 0 0,0 0 0,0 0 0,0 1 0,-1-1 0,1 0 0,0 0 0,0 0 0,0 0 0,0 0 0,0 0 0,0 1 0,0-1 0,0 0 0,-1 0 0,1 0 0,0 0 0,0 1 0,0-1 0,0 0 0,0 0 0,0 0 0,0 0 0,0 1 0,0-1 0,0 0 0,0 0 0,0 0 0,0 0 0,0 1 0,0-1 0,0 0 0,0 0 0,1 0 0,-1 1 0,5 12 0,10 12 0,400 511 0,-401-519 0,-3-3 0,0-1 0,1 0 0,19 16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6:30.74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24575,'0'0'0,"0"0"0,0 0 0,0 0 0,0 0 0,3 11 0,12 26 0,2 0 0,1-2 0,2 0 0,41 55 0,114 117 0,-60-77 0,32 28-1365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6:33.73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889 0 24575,'0'0'0,"0"0"0,0 0 0,0 0 0,-1 4 0,-38 171 0,-18 451 0,32-253 0,23-353 0,-1 5 0,2-1 0,2 47 0,-3-77 0,1 0 0,-1 0 0,-1 0 0,1 1 0,-4-7 0,-6-14 0,-10-34 0,4 8 0,-2 2 0,-47-85 0,-173-203 0,107 158 0,95 126 0,-3 2 0,-1 2 0,-56-51 0,83 87-1365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6:39.6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354 10 24575,'0'0'0,"-25"-10"0,24 10 0,0 0 0,-1 0 0,1 0 0,0 0 0,0 0 0,-1 1 0,1-1 0,0 0 0,-1 1 0,1-1 0,0 1 0,0-1 0,0 1 0,-1-1 0,1 1 0,0 0 0,-1 1 0,-15 12 0,0 1 0,2 1 0,-21 26 0,-37 59 0,46-61 0,-14 15 248,-39 62-1861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6:40.5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24575,'17'13'0,"0"0"0,31 16 0,-6-4 0,121 87-1365,-135-90-5461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6:41.5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0 144 24575,'0'0'0,"0"0"0,1-16 0,1 7 0,0 1 0,1 0 0,0 1 0,1-1 0,0 0 0,0 1 0,1 0 0,-1 0 0,1 0 0,1 1 0,0-1 0,-1 1 0,2 1 0,10-9 0,-14 12 0,0 0 0,0 1 0,0-1 0,0 1 0,1 0 0,-1 0 0,0 0 0,1 0 0,-1 0 0,0 1 0,1 0 0,-1-1 0,1 1 0,-1 1 0,5-1 0,-3 2 0,0-1 0,1 1 0,-1-1 0,0 2 0,0-1 0,0 0 0,0 1 0,7 6 0,1 1 0,-1 1 0,-1 1 0,1 0 0,-2 0 0,12 18 0,-17-23 0,0 0 0,0 1 0,0 0 0,-1 0 0,-1 0 0,1 0 0,-1 1 0,0-1 0,-1 1 0,0-1 0,-1 1 0,0 0 0,0 15 0,0-15 0,-2 0 0,1 1 0,-2-2 0,1 1 0,-1 0 0,0 0 0,-5 12 0,5-16 0,-1-1 0,0 1 0,0-1 0,0 1 0,0-1 0,-1 0 0,0 0 0,0-1 0,0 1 0,0-1 0,0 1 0,-1-2 0,-9 6 0,7-4 0,0-1 0,-1 0 0,0 0 0,0-1 0,0 0 0,0 0 0,0-1 0,0 0 0,0 0 0,-10-1 0,13 0 0,1-1 0,0 1 0,-1-1 0,1 0 0,0 0 0,-1-1 0,1 1 0,0-1 0,0 0 0,0 0 0,1 0 0,-1-1 0,0 1 0,1-1 0,-1 0 0,1 0 0,0 0 0,0 0 0,0-1 0,-3-5 0,0-2 38,0 0 0,1-1 0,0 0 0,1 0 0,0 0 0,1 0 0,1-1 0,-3-23 0,4 6-607,1 1 0,7-50 0,-2 42-6257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6:43.8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184 128 24575,'0'-24'0,"0"-80"0,-10 120 0,3-9 0,-37 67 0,-36 83 0,73-142-136,0 0-1,1 1 1,1 0-1,0 0 1,1 0-1,1 1 1,1-1-1,0 1 0,1 31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6:45.7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24575,'1'4'0,"0"-1"0,0 0 0,0 0 0,1 0 0,-1 0 0,1 0 0,0 0 0,0 0 0,4 4 0,3 6 0,3 9 0,5 6 0,27 36 0,-37-54 0,1-2 0,0 1 0,1-1 0,0 0 0,0-1 0,1 0 0,15 9 0,32 11 0,76 26 0,1-1 0,-131-50-151,-1-1-1,1 0 0,0 0 0,0 0 1,0-1-1,0 1 0,0-1 1,4 1-1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6:46.9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1 115 24575,'0'0'0,"0"0"0,0 0 0,8-9 0,5-2 0,1 0 0,0 0 0,1 1 0,0 1 0,0 1 0,1 0 0,0 1 0,0 1 0,1 0 0,0 1 0,0 1 0,0 1 0,0 0 0,1 1 0,-1 1 0,1 1 0,27 2 0,-34 0 0,-1 0 0,0 0 0,0 1 0,0 1 0,0-1 0,0 2 0,0-1 0,-1 1 0,0 1 0,0 0 0,0 0 0,-1 0 0,0 1 0,0 1 0,-1-1 0,0 1 0,0 0 0,-1 1 0,0 0 0,-1 0 0,1 0 0,-2 1 0,1-1 0,-1 1 0,-1 0 0,0 0 0,0 1 0,-1-1 0,1 19 0,-2-20 0,-1 1 0,0 0 0,-1 0 0,0 0 0,0 0 0,-1-1 0,0 1 0,-5 12 0,4-15 0,-1-1 0,1 0 0,-1 0 0,0 0 0,0 0 0,-1 0 0,1-1 0,-1 0 0,-1 0 0,1 0 0,-1-1 0,-7 5 0,-1 0 0,0-2 0,0 1 0,0-2 0,-1 0 0,0-1 0,-1 0 0,-23 4 0,33-8 0,-1 0 0,0-1 0,1 1 0,-1-1 0,0-1 0,0 1 0,1-1 0,-1 0 0,1 0 0,-1-1 0,1 0 0,-1 0 0,1-1 0,0 0 0,0 0 0,0 0 0,1-1 0,-1 0 0,1 0 0,-7-6 0,-3-6 0,0-1 0,1 0 0,2-1 0,-1 0 0,2-1 0,0-1 0,2 0 0,-10-27 0,17 40-68,0-1 0,1 0-1,0 0 1,0-1 0,1 1 0,0 0-1,1 0 1,-1 0 0,2 0 0,-1 0-1,1 0 1,0 0 0,1 0 0,-1 1-1,2-1 1,-1 1 0,1 0-1,0 0 1,6-8 0,4-3-6758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6:51.8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68 31 24575,'-4'-1'0,"1"0"0,0 0 0,0 0 0,-1 0 0,1-1 0,0 1 0,0-1 0,-3-2 0,-13-6 0,11 7 0,-1 0 0,16 8 0,28 16 0,-1 2 0,-1 2 0,-2 1 0,0 1 0,36 42 0,-107-123 0,35 48 0,1 1 0,1-1 0,-1 0 0,1 0 0,0 0 0,1 0 0,-3-7 0,-1-3 0,5 14-85,0 0 0,0 0-1,-1 0 1,1 0 0,-1 0-1,1 0 1,-1 1 0,0-1-1,1 1 1,-1-1 0,0 1-1,0-1 1,0 1 0,0 0-1,-3-1 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7:16.2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129 1 24575,'1'3'0,"-1"0"0,0 0 0,0 0 0,-1 0 0,1 0 0,-2 6 0,1-6 0,-17 86 0,-33 96 0,2-7 0,46-168-341,1 0 0,1 0-1,-1 20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7:17.8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24575,'0'0'0,"0"0"0,0 0 0,0 0 0,0 0 0,12 8 0,108 68 0,160 131 0,-149-111 0,-85-65 0,-31-18 0,-12-10 0,-1 0 0,1-1 0,0 1 0,1-1 0,-1 1 0,0-1 0,1 0 0,-1 0 0,1 0 0,-1-1 0,5 2 0,-4-4-1365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7:20.4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470 2 24575,'-17'0'0,"-107"-1"0,-134 2 0,250 0 0,3-2 0,-1 2 0,1-1 0,-1 1 0,1 0 0,-10 2 0,14-2 0,0-1 0,-1 1 0,1 0 0,0 0 0,0-1 0,0 1 0,-1 0 0,1 0 0,0 0 0,0 0 0,0 0 0,1 0 0,-1 0 0,0 1 0,0-1 0,1 0 0,-1 0 0,0 1 0,1-1 0,-1 0 0,1 1 0,0-1 0,-1 0 0,1 1 0,0-1 0,0 1 0,0 1 0,0 16 0,2 1 0,0-1 0,0 1 0,2-1 0,1 0 0,0 0 0,1-1 0,11 22 0,0-4 0,2-1 0,1 0 0,26 31 0,-23-39 0,0 0 0,2-2 0,43 34 0,-51-45 0,7 7 0,25 27 0,-51-50-1365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7:21.9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161 0 24575,'0'0'0,"0"0"0,0 0 0,0 0 0,0 0 0,-1 7 0,-11 64 0,-38 121 0,16-75 0,24-78 36,-32 142 259,37-153-634,2 0-1,1 0 1,1 0 0,4 44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7:22.5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24575,'18'20'0,"11"22"0,63 81 0,-74-103 0,0 0 0,1-2 0,39 30 0,-30-28 90,2 0-575,-2 1 0,43 41 0,-63-53-6341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7:23.6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523 0 24575,'-442'28'0,"441"-28"0,-7 0 0,-1 1 0,1 1 0,-1 0 0,1 0 0,-8 3 0,14-4 0,1-1 0,0 1 0,0-1 0,0 1 0,0 0 0,-1-1 0,1 1 0,0 0 0,0 0 0,0 0 0,1 0 0,-1 0 0,0 0 0,0 0 0,0 0 0,1 0 0,-1 0 0,0 0 0,1 0 0,-1 1 0,1-1 0,0 0 0,-1 0 0,1 1 0,0-1 0,0 0 0,0 0 0,0 1 0,0-1 0,0 0 0,0 1 0,0-1 0,0 0 0,1 1 0,-1-1 0,0 0 0,1 0 0,-1 0 0,1 1 0,0-1 0,0 2 0,13 18 0,0 0 0,1-1 0,1-1 0,1 0 0,33 28 0,19 21 0,-15-13 0,-36-38 0,-1 0 0,0 1 0,-2 1 0,18 25 0,-33-42-1365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7:40.84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773 72 24575,'0'0'0,"0"0"0,0 0 0,0 0 0,0 0 0,0 0 0,-5 0 0,1-1 0,-1 0 0,1 0 0,-1 0 0,1 0 0,-6-3 0,-12-4 0,-34-4 0,-1 2 0,-58-3 0,-120 4 0,66 3 0,147 4 0,16 1 0,0 0 0,-1 1 0,1 0 0,0 0 0,0 0 0,-9 2 0,8 3-1365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7:41.49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850 43 24575,'0'0'0,"0"0"0,0 0 0,-12 0 0,-358-22 0,-70 1 0,421 27-1365,11-3-5461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7:44.57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595 0 24575,'0'0'0,"0"0"0,0 0 0,0 0 0,0 0 0,8 11 0,11 19 0,25 51 0,-39-69 0,0 1 0,0 0 0,-1 0 0,-1 0 0,0 0 0,-1 0 0,1 19 0,-3-31 0,0-1 0,0 1 0,0-1 0,0 0 0,0 1 0,0-1 0,0 0 0,0 1 0,0-1 0,-1 0 0,1 1 0,0-1 0,0 0 0,0 1 0,-1-1 0,1 0 0,0 0 0,0 1 0,-1-1 0,1 0 0,0 0 0,-1 1 0,1-1 0,0 0 0,-1 0 0,1 0 0,0 0 0,-1 1 0,1-1 0,-1 0 0,-16 0 0,-19-8 0,34 7 0,-40-16 0,34 13 0,0 0 0,-1 1 0,1 0 0,-14-3 0,19 7 0,0 1 0,0-1 0,0 1 0,0-1 0,0 1 0,1 0 0,-1 0 0,1 0 0,-5 5 0,-1 0 0,-7 3 0,0 1 0,-1-2 0,0 0 0,-1-1 0,0-1 0,0 0 0,-1-1 0,1-1 0,-1-1 0,0 0 0,-25 1 0,30-4 0,1 0 0,-1-1 0,1 0 0,-1-1 0,1 0 0,-1-1 0,1-1 0,0 0 0,0-1 0,0 0 0,0 0 0,0-1 0,1-1 0,0 0 0,1-1 0,-1 0 0,-13-12 0,-4-13 0,26 30 0,1 0 0,-1 0 0,1 0 0,0 0 0,0 0 0,0 0 0,0 0 0,0-1 0,0 1 0,0 0 0,1-1 0,0 1 0,-1 0 0,1-1 0,0-2 0,19 41 0,53 87 0,17 32 0,-69-116 0,-2 0 0,14 45 0,-30-76 0,0-1 0,-1 1 0,1 0 0,-1 0 0,-1 0 0,0 0 0,0-1 0,-2 17 0,6-10-341,-3-12-683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7:45.23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1206 126 24575,'0'0'0,"0"0"0,0 0 0,-2-1 0,-1 1 0,0-1 0,1 0 0,0 0 0,-1 0 0,1 0 0,-5-2 0,-9-5 0,-83-18 0,-197-24 0,265 46 0,-154-15 0,-369 10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7:45.79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24575,'18'17'0,"129"108"0,-31-31 0,-52-39 284,41 40-1933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7:46.14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24575,'0'0'0,"0"0"0,0 0 0,0 0 0,0 0 0,0 0 0,0 0 0,0 0 0,0 0 0,0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7:47.11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857 0 24575,'0'0'0,"-12"0"0,-363 8 0,-88-1 0,456-7-1365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7:47.46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24575,'0'0'0,"0"0"0,0 0 0,0 12 0,5 8 0,0 1 0,2-1 0,0 0 0,1-1 0,1 1 0,14 20 0,-1 3 0,0 1-273,-2 1 0,-1 0 0,-3 2 0,17 82 0,-29-101-6553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7:48.44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43 24575,'0'0'0,"0"0"0,0 0 0,0 0 0,11-8 0,-1 2 0,0 1 0,0 1 0,0 0 0,1 0 0,-1 1 0,1 1 0,0 0 0,-1 0 0,1 1 0,0 0 0,0 1 0,0 0 0,0 1 0,0 0 0,0 0 0,0 2 0,13 3 0,-15-3 0,-1 0 0,1 0 0,-1 1 0,0 0 0,0 0 0,0 1 0,-1 0 0,0 0 0,0 1 0,0-1 0,-1 2 0,0-1 0,0 1 0,0 0 0,-1 0 0,0 1 0,0-1 0,-1 1 0,0 0 0,0 0 0,3 14 0,-5-12 0,0 1 0,-1 0 0,0 0 0,0 0 0,-1 0 0,-1 0 0,0 0 0,-1 0 0,0 0 0,-3 11 0,3-17 0,1 0 0,-1 1 0,0-1 0,0 0 0,-1-1 0,0 1 0,1 0 0,-1-1 0,-1 0 0,1 1 0,-1-1 0,0 0 0,0-1 0,0 1 0,0-1 0,0 0 0,-1 0 0,0 0 0,1 0 0,-1-1 0,0 0 0,-8 2 0,10-3 0,0 0 0,-1-1 0,1 0 0,-1 1 0,1-1 0,-1 0 0,1-1 0,0 1 0,-1-1 0,1 1 0,-1-1 0,1 0 0,0 0 0,0-1 0,-6-2 0,5 1 0,-1 0 0,1 0 0,0-1 0,0 0 0,0 0 0,0 0 0,1 0 0,0 0 0,-4-6 0,1-2 0,0 1 0,1-1 0,0 0 0,1-1 0,0 1 0,1-1 0,-3-19 0,3-7-682,2-48-1,2 69-6143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7:49.27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24575,'0'0'0,"0"0"0,136 10 0,-34-1 0,776 24 0,-674-30 0,-203-3-65,0-1 0,0 1 0,0 0 0,-1 0 0,1 0 0,0 1 0,0-1 0,0 0 0,0 0 0,-1 0 0,1 1 0,0-1 0,0 0 0,0 1 0,-1-1 0,1 0 0,0 1 0,-1-1 0,1 1 0,0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7:50.82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715 43 24575,'-15'-3'0,"-36"-8"0,-96-7 0,-53 10 0,145 7 0,6 0 122,-149 2-1609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7:49.81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24575,'0'2'0,"0"-1"0,1 1 0,-1 0 0,1 0 0,-1-1 0,1 1 0,0 0 0,-1-1 0,1 1 0,0-1 0,0 1 0,2 1 0,-2-1 0,19 27 0,0-2 0,41 44 0,59 43 0,21 23 0,-62-37 0,9 11 0,-45-74-1365,-32-29-5461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7:50.19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24575,'0'0'0,"0"0"0,0 0 0,0 0 0,0 0 0,0 0 0,0 0 0,0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7:51.21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748 85 24575,'-23'-8'0,"-19"-6"0,-2 1 0,-78-11 0,-91 3 0,-79 17-1365,280 4-5461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7:53.43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876 888 24575,'-74'-79'0,"2"-3"0,-75-114 0,-90-200 0,159 261 0,58 156 0,1 5 0,2 1 0,0 0 0,2 1 0,-21 51 0,-32 125 0,61-182 12,-44 168 314,44-158-751,3 0-1,0 0 0,2 65 0,2-87-6400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7:54.01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24575,'0'0'0,"0"0"0,26 16 0,21 10 0,1-2 0,1-2 0,1-2 0,70 18 0,133 21 0,502 49 0,-735-106 72,6 0-551,0 0 0,37-3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7:54.6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24575,'0'0'0,"0"0"0,0 0 0,10 28 0,28 59 0,3-1 0,5-3 0,3-1 0,89 111 0,53 82 0,-160-231-1365,-19-30-5461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7:54.98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24575,'0'0'0,"0"0"0,0 0 0,0 0 0,0 0 0,0 0 0,0 0 0,0 0 0,0 0 0,0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8:05.33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738 0 24575,'0'0'0,"0"0"0,0 0 0,0 0 0,-12 0 0,-504 12 0,481-11 102,2 0-591,1 1 0,-59 11 0,73-8-6337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8:05.79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955 0 24575,'-7'0'0,"-919"0"-1365,905 0-5461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8:06.68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624 772 24575,'0'0'0,"0"0"0,0 0 0,0 0 0,0 0 0,-3-11 0,-63-230 0,-3-13 0,23 133 0,37 103 0,0 1 0,-1-1 0,-1 2 0,-18-23 0,18 26 0,10 11 0,-1-1 0,0 1 0,0 0 0,0 0 0,0-1 0,0 2 0,0-1 0,-5-3 0,5 5 0,1-1 0,-1 1 0,0 0 0,0-1 0,0 1 0,0 0 0,1 0 0,-1 0 0,0 0 0,0 1 0,0-1 0,0 0 0,1 1 0,-1-1 0,0 1 0,0 0 0,-2 1 0,-5 2 0,0 1 0,0 1 0,1 0 0,0 0 0,0 1 0,0-1 0,1 2 0,-1-1 0,2 1 0,-8 11 0,-4 8 0,-28 57 0,13-10 0,4 2 0,-38 155 0,62-207-682,-5 40-1,9-48-6143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8:07.34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1547 28 24575,'0'0'0,"0"0"0,-204-7 0,33 1 0,-135 3 0,-279-6 0,304 6-1365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8:08.00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723 211 24575,'-41'-31'0,"5"10"0,-1 1 0,-2 2 0,-74-25 0,-128-18 0,227 59 0,-4-3 0,1 2 0,-1 0 0,0 1 0,0 1 0,-36 1 0,51 1 0,0 0 0,0 0 0,0 0 0,0 0 0,1 0 0,-1 1 0,0-1 0,1 1 0,-1-1 0,1 1 0,-1 0 0,1 0 0,0 0 0,0 1 0,0-1 0,0 0 0,0 1 0,1-1 0,-1 1 0,1 0 0,-1 0 0,1-1 0,0 1 0,0 0 0,0 0 0,0 0 0,1 0 0,0 0 0,-1 3 0,0 7 0,0-1 0,1 1 0,1 0 0,0-1 0,5 23 0,-1-16 0,0 0 0,2-1 0,0 1 0,18 30 0,48 65 0,-24-39 0,36 75 0,-4-5 0,-61-116-1365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8:08.46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24575,'3'19'0,"5"6"0,2-2 0,1 1 0,1-1 0,1-1 0,19 24 0,13 25 0,135 292 0,-126-247 0,-40-82-1365,-12-25-5461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8:09.09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695 1 24575,'0'0'0,"0"0"0,-6 0 0,-275 8 0,9-1 0,136-7-1365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8:09.47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24575,'0'0'0,"0"0"0,0 0 0,0 0 0,9 29 0,31 86 0,5-1 0,92 164 0,-126-259-682,16 38-1,-23-45-6143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8:10.18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578 2 24575,'0'0'0,"0"0"0,0 0 0,-7 0 0,-141-2 0,-161 4 0,304-2 0,1 0 0,0 0 0,0 0 0,0 1 0,-1-1 0,1 1 0,0 0 0,0 0 0,0 1 0,0-1 0,0 1 0,0 0 0,1 0 0,-1 0 0,1 1 0,-1-1 0,1 1 0,0 0 0,0 0 0,0 0 0,0 0 0,1 0 0,-1 1 0,1-1 0,0 1 0,0 0 0,0-1 0,0 1 0,1 0 0,-1 0 0,0 6 0,-2 6 0,1 1 0,1 0 0,1 0 0,0 0 0,2 0 0,-1 0 0,2 0 0,0 0 0,2-1 0,-1 1 0,8 18 0,2 1 0,1-2 0,2 1 0,40 62 0,-25-49 130,-12-15-504,2-2 1,1 0-1,43 46 0,-56-69-6452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8:10.76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1826 167 24575,'0'0'0,"0"0"0,-7-3 0,-26-8 0,-2 0 0,1 3 0,-37-6 0,33 8 0,-311-40 0,-3 22 0,36 4 0,-268-3 0,584 23-27,-1 0 0,1 0-1,0 0 1,0 0 0,0 0-1,-1 0 1,1 0 0,0 0-1,0 0 1,0 0 0,0 0 0,-1 0-1,1 0 1,0 0 0,0 0-1,0 0 1,-1 0 0,1 0-1,0 0 1,0 0 0,0 1 0,0-1-1,-1 0 1,1 0 0,0 0-1,0 0 1,0 0 0,0 0-1,0 1 1,0-1 0,-1 0-1,1 0 1,0 0 0,0 0 0,0 1-1,0-1 1,0 0 0,0 0-1,0 0 1,0 1 0,0-1-1,0 0 1,0 0 0,0 0-1,0 0 1,0 1 0,0-1 0,0 0-1,0 1 1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8:11.49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627 216 24575,'0'0'0,"0"-2"0,0 0 0,-1 1 0,1-1 0,-1 1 0,0-1 0,0 1 0,1-1 0,-1 1 0,0 0 0,0-1 0,0 1 0,0 0 0,0 0 0,0 0 0,-3-2 0,-23-17 0,21 15 0,-20-12 0,-1 1 0,-1 1 0,0 1 0,-33-10 0,-121-30 0,72 32 0,95 20 0,-1 0 0,1 2 0,-1-1 0,0 2 0,-17 2 0,33-3 0,-1 1 0,1-1 0,-1 0 0,1 1 0,0-1 0,0 0 0,-1 1 0,1-1 0,0 0 0,-1 1 0,1-1 0,0 1 0,0-1 0,0 0 0,-1 1 0,1-1 0,0 1 0,0-1 0,0 1 0,0-1 0,0 0 0,0 1 0,0-1 0,0 1 0,0-1 0,0 1 0,0-1 0,0 1 0,0-1 0,0 0 0,1 1 0,-1-1 0,0 1 0,1 0 0,6 21 0,-4-17 0,18 45 0,3-1 0,3-1 0,32 46 0,-19-33 0,123 178 0,-160-234-1365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8:11.92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24575,'0'4'0,"1"0"0,0 0 0,0 1 0,0-1 0,0 0 0,1 0 0,2 5 0,2 5 0,136 284 0,-87-193 0,-17-34 0,-5-8 0,31 81 0,-61-139 98,-2-2-307,0 0 0,0 0 0,0 0 0,-1 0 0,1 0 0,0 6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8:12.43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711 84 24575,'-2'0'0,"0"0"0,0 1 0,0-1 0,0 0 0,0 0 0,0-1 0,0 1 0,0 0 0,0-1 0,-3 0 0,0 0 0,-130-23 0,-130-19 0,197 35 0,-132 2 0,187 8-1365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8:12.84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659 85 24575,'-4'-3'0,"0"1"0,-1-1 0,1 1 0,-1 0 0,0 0 0,0 1 0,0 0 0,-7-2 0,-2 0 0,-67-17-227,-1 4-1,-1 3 1,-1 4-1,0 4 1,-86 6-1,158-1-6598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8:14.76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1707 265 24575,'-2'-2'0,"0"0"0,0 0 0,0 1 0,0-1 0,0 1 0,0-1 0,-1 1 0,-3-2 0,0 0 0,-22-12 0,-2 1 0,0 1 0,-49-13 0,-97-15 0,156 37 0,-466-71 0,-3 29 0,472 44 0,-62-5 0,-122 5 0,196 2-170,1 1-1,-1-1 0,1 1 1,-1 0-1,1 0 0,0 0 1,-7 4-1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8:13.54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24575,'0'0'0,"0"0"0,0 0 0,4 4 0,24 20 0,2 0 0,51 31 0,-4-4 0,146 136 297,-15 19-675,-88-84-906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8:13.94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24575,'0'0'0,"0"0"0,0 0 0,0 0 0,0 0 0,0 0 0,0 0 0,0 0 0,0 2 0,0 1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8:15.59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86 24575,'0'0'0,"0"0"0,0 0 0,0 0 0,0 0 0,0 0 0,0 0 0,0-26 0,0 22 0,3-33 0,-3 36 0,0 0 0,0 0 0,0 0 0,1 0 0,-1 1 0,0-1 0,1 0 0,-1 0 0,0 0 0,1 1 0,-1-1 0,1 0 0,-1 0 0,1 1 0,0-1 0,-1 0 0,1 1 0,0-1 0,-1 1 0,1-1 0,0 1 0,0-1 0,-1 1 0,1 0 0,0-1 0,0 1 0,0 0 0,0 0 0,-1-1 0,1 1 0,0 0 0,0 0 0,0 0 0,0 0 0,0 0 0,0 0 0,1 1 0,17 0-1365,-10-1-5461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8:16.64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697 99 24575,'0'0'0,"0"0"0,-7-2 0,-37-14 0,0 3 0,-88-14 0,87 19 0,-15-4 0,0 3 0,0 2 0,-109 2 0,166 6 0,0-1 0,0 0 0,0 1 0,0-1 0,0 1 0,0 0 0,0 0 0,1 0 0,-1 0 0,0 0 0,1 1 0,-1-1 0,1 1 0,-1 0 0,1 0 0,-1 0 0,1 0 0,0 0 0,0 0 0,0 1 0,1-1 0,-1 0 0,0 1 0,1 0 0,0-1 0,-1 1 0,0 4 0,-1 5 0,1 0 0,0 1 0,1-1 0,0 0 0,1 18 0,1-13 0,-1 15-97,2-1-1,1 0 1,2 1-1,1-2 1,1 1-1,2-1 1,1 0-1,1 0 1,2-2-1,1 1 1,1-2-1,1 0 0,27 34 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8:17.08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24575,'0'4'0,"1"1"0,0-1 0,1 1 0,-1-1 0,1 0 0,0 1 0,0-1 0,0 0 0,5 6 0,1 4 0,185 310 0,-92-161 0,-6 17 16,-65-118-1397,-25-52-5445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8:21.68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914 56 24575,'-29'-2'0,"-1"-1"0,-637-48 0,479 53 0,275 3-1365,-64-2-5461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8:22.6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682 168 24575,'0'0'0,"0"0"0,0-28 0,0 24 0,0 0 0,0 0 0,-1 0 0,0 0 0,1 0 0,-1 0 0,-1 0 0,1 0 0,-1 0 0,1 1 0,-1-1 0,0 1 0,0-1 0,-1 1 0,1 0 0,-5-5 0,2 3 0,0 1 0,-1 0 0,0 0 0,0 0 0,0 1 0,0 0 0,0 0 0,-13-4 0,-7 1 0,0 0 0,-1 2 0,-50-1 0,75 5 0,-353-11 0,335 10 0,-37 0 0,183 0 0,-63 3 0,207-2-1365,-242 0-5461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8:45.16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979 0 24575,'0'0'0,"0"0"0,0 0 0,-3 0 0,-973 0-1365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8:45.86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1106 1 24575,'0'0'0,"0"0"0,0 0 0,0 0 0,-9 0 0,-136 0 0,-620 11 0,694-10 0,-28 2 0,83 2-1365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8:49.28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594 2 24575,'34'0'0,"-31"0"0,-4 0 0,-20 0 0,-116-1 0,-190 5 0,327-4 0,-71 9 0,66-8 0,-1 0 0,1 1 0,0-1 0,0 1 0,0 0 0,0 1 0,0-1 0,0 1 0,0 0 0,-5 6 0,8-8 0,1 0 0,0 1 0,0-1 0,0 1 0,0-1 0,0 1 0,0 0 0,1-1 0,-1 1 0,0 0 0,1-1 0,-1 1 0,1 0 0,0 0 0,-1 0 0,1 0 0,0-1 0,0 1 0,0 0 0,1 0 0,-1 2 0,2 4 0,0-1 0,1 0 0,5 13 0,-7-18 0,37 72 0,56 83 0,-21-37 0,47 100 0,-19-31 0,-54-115-1365,-42-66-5461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8:49.81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1 114 24575,'0'0'0,"0"0"0,0 0 0,0 0 0,270-23 0,-142 8 0,126-12 0,342-22 0,-503 49-1365,-79 1-5461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8:56.57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24575,'0'11'0,"0"841"-1365,0-825-5461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8:58.35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24575,'0'0'0,"0"0"0,0 0 0,0 0 0,0 3 0,6 117 0,38 213 0,-23-215 0,9 220 0,-32-253-1365,2-68-5461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9:56.49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805 43 24575,'-23'-3'0,"-81"-13"0,-212-3 0,251 18 0,-214-2 0,278 3 1,0 0-63,1 0 0,-1 0 0,0 0 0,0 0-1,1 0 1,-1 0 0,0 0 0,0 0 0,0 0 0,1 0 0,-1 1 0,0-1 0,1 0 0,-1 0 0,0 1 0,0-1-1,1 1 1,-1-1 0,1 1 0,-1-1 0,-1 2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9:58.01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878 42 24575,'-411'-14'0,"285"5"0,-199-10 0,309 20-1365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0:04.10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2176 1 24575,'-2'1'0,"-1"-1"0,1 1 0,0-1 0,0 0 0,0 0 0,-1 0 0,1 0 0,0 0 0,-3-1 0,-11 0 0,-197 8 0,-1091 9 0,722-39 0,547 23-1365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0:05.68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398 32 24575,'-4'-1'0,"0"1"0,0-1 0,0 0 0,-1 0 0,-6-3 0,-10-2 0,-40-3 0,-1 4 0,0 2 0,-65 5 0,94-1 0,38 19 0,80 170 0,-26-65 0,-46-94 64,76 160-1493,-84-181-5397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0:06.63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633 71 24575,'0'0'0,"0"0"0,0 0 0,-1-1 0,0 0 0,-1-1 0,0 1 0,1 0 0,-1 0 0,0 0 0,0 0 0,0 0 0,0 0 0,1 1 0,-1-1 0,-4 0 0,4 0 0,-50-13 0,-1 1 0,-104-9 0,-111 15 0,261 7 0,1 0 0,-1 0 0,0 1 0,1 0 0,-11 3 0,16-3 0,-1-1 0,1 1 0,0 0 0,-1-1 0,1 1 0,0 0 0,-1 0 0,1 0 0,0 0 0,0 0 0,0 0 0,0 0 0,0 0 0,0 0 0,0 0 0,0 1 0,0-1 0,1 0 0,-1 1 0,1-1 0,-1 0 0,1 1 0,-1-1 0,1 1 0,0-1 0,-1 1 0,1-1 0,0 1 0,0-1 0,0 3 0,3 8 0,0 0 0,1 0 0,0 0 0,1-1 0,0 0 0,1 0 0,0 0 0,13 17 0,-11-16 0,138 198 0,-46-71 0,-77-105 199,35 53-1763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0:08.43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538 16 24575,'-9'0'0,"-429"-15"0,434 15 0,-1 0 0,1 0 0,-1 0 0,1 1 0,-1 0 0,1 0 0,-1 0 0,1 0 0,0 1 0,0 0 0,0 0 0,0 0 0,-5 3 0,7-2 0,-1-1 0,1 0 0,0 1 0,0-1 0,0 1 0,0 0 0,1 0 0,-1 0 0,1 0 0,0 0 0,-1 0 0,1 0 0,1 0 0,-1 0 0,0 0 0,1 1 0,0-1 0,-1 0 0,2 4 0,1 24 0,2 1 0,1-1 0,1 0 0,19 53 0,-18-60 0,15 44 0,3-1 0,3-1 0,3-1 0,2-2 0,61 86 0,-82-131 0,66 91 0,102 188 0,-177-291-151,-1-1-1,1 0 0,-1 1 0,0 0 1,-1-1-1,1 1 0,-1 0 1,0 11-1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0:02.6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1147 1178 24575,'-3'-1'0,"1"-1"0,0 1 0,0-1 0,0 0 0,0 0 0,0 0 0,0-1 0,0 1 0,-1-3 0,-2-1 0,-57-75 0,4-2 0,-77-143 0,-69-196 0,184 378 0,-12-31 0,19 40 0,-2 1 0,-2 1 0,-39-61 0,54 92 0,1 0 0,-1 0 0,0-1 0,0 1 0,0 0 0,0 1 0,0-1 0,-1 0 0,-2-1 0,4 2 0,0 1 0,-1 0 0,1 0 0,0-1 0,0 1 0,-1 0 0,1 0 0,0 0 0,-1 1 0,1-1 0,0 0 0,0 0 0,-1 1 0,1-1 0,0 0 0,0 1 0,0 0 0,0-1 0,0 1 0,-1-1 0,1 1 0,0 0 0,-1 1 0,-11 9 0,-1 1 0,2 1 0,-1 0 0,2 0 0,-14 21 0,-44 80 0,26-28 0,4 1 0,-35 112 0,-36 191 0,107-378 0,1-8 2,-5 20-229,1 0-1,2 0 0,0 0 0,1 0 0,1 29 0,2-44-6598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0:03.22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313 1 24575,'0'0'0,"0"0"0,0 0 0,0 0 0,-3 3 0,-13 15 0,0 0 0,2 1 0,0 1 0,-14 27 0,15-24 0,-20 34 86,2 2-1,3 2 0,-37 115 1,51-123-371,2 0 1,2 1-1,2 0 1,3 1-1,2 59 1,4-90-6542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0:10.91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130 573 24575,'0'0'0,"0"0"0,0 0 0,0 0 0,4-87 0,4 0 0,26-118 0,-20 127 0,-9 55 0,-2 13 0,-1-1 0,0 0 0,-1 0 0,0 1 0,-1-1 0,-1-18 0,0 69 0,-1-19 0,-5 49 0,-2-1 0,-28 99 0,7-34 0,-68 320 0,92-427 0,1 0 0,1 0 0,2 0 0,0 1 0,5 51 0,-5-108 0,3-48 0,0 26 0,-1-2 0,3 0 0,1 0 0,3 1 0,2 0 0,23-73 0,-22 94 0,0 0 0,-3 0 0,0-1 0,-2 1 0,-1-2 0,-2-57 0,-3-14-1365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0:22.9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305 0 24575,'-4'5'0,"1"0"0,-1 1 0,1-1 0,0 1 0,0 0 0,-2 9 0,-3 4 0,-33 75 0,-5-1 0,-86 132 0,79-158-1365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0:23.4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24575,'0'0'0,"0"0"0,0 0 0,0 0 0,9 11 0,45 69 0,72 100 0,-100-148 0,1-2 0,1 0 0,45 35 0,-13-19-1365,-39-31-5461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0:25.3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264 43 24575,'0'0'0,"3"-2"0,-1 1 0,1-1 0,-1 0 0,0 0 0,0 0 0,0 0 0,3-4 0,0 0 0,4-1 0,-2 0 0,-18 5 0,-68 1 0,-98 2 0,176-1 0,-1 0 0,1 0 0,-1 0 0,1 0 0,-1 0 0,1 0 0,-1 0 0,1 1 0,-1-1 0,1 1 0,-1-1 0,1 1 0,0-1 0,-1 1 0,1 0 0,0 0 0,-1 0 0,1 0 0,0 0 0,0 0 0,0 0 0,0 0 0,0 0 0,0 0 0,0 1 0,0-1 0,0 0 0,1 1 0,-1-1 0,0 2 0,1 0 0,0 1 0,0-1 0,0 1 0,0-1 0,1 1 0,-1-1 0,1 0 0,0 1 0,0-1 0,0 0 0,1 0 0,2 6 0,28 47 0,62 83 0,-11-17 0,-54-78 253,26 45-1871,-46-73-5208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0:26.2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225 0 24575,'0'0'0,"0"0"0,0 0 0,0 0 0,0 0 0,-1 9 0,-6 27 0,-3-2 0,0 1 0,-2-1 0,-22 43 0,13-29 0,-92 182-1365,97-202-5461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0:27.6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24575,'0'0'0,"0"0"0,0 0 0,0 0 0,0 0 0,0 0 0,0 0 0,0 0 0,9 20 0,0-7 0,0-1 0,1 0 0,0 0 0,18 16 0,54 37 0,-7-5 0,63 75-1365,-117-113-5461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0:28.7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425 29 24575,'0'0'0,"0"0"0,0 0 0,0 0 0,0 0 0,0 0 0,0 0 0,-6-1 0,0 1 0,0-1 0,0 0 0,-10-4 0,-9-1 0,-56-3 0,0 3 0,-100 7 0,176-1 0,5 0 0,-1 1 0,1-1 0,-1 0 0,0 1 0,1-1 0,-1 1 0,1-1 0,-1 1 0,1-1 0,-1 1 0,1-1 0,-1 1 0,1 0 0,0-1 0,-1 1 0,1 0 0,0-1 0,0 1 0,-1 0 0,1-1 0,0 1 0,0 0 0,0-1 0,0 1 0,0 1 0,-2 21 0,2-21 0,0 12 0,0-1 0,1 1 0,0-1 0,2 1 0,-1-1 0,10 25 0,2-3 0,20 37 0,-16-38 0,15 45 0,-30-73-227,-1 0-1,-1 1 1,1-1-1,-1 0 1,1 12-1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0:40.33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707 668 24575,'-13'-20'0,"6"11"0,-35-57 0,-16-27 0,-130-157 0,146 205 0,-3 2 0,-84-62 0,122 100 0,-30-26 0,23 69 0,-25 79 0,-29 148 0,60-220-341,2 2 0,3-1-1,2 75 1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0:43.97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936 803 24575,'-13'-20'0,"6"12"0,-234-401 0,191 318 0,32 58 0,-2 1 0,-1 0 0,-2 2 0,-1 1 0,-1 0 0,-30-25 0,51 50 0,-1 0 0,0 0 0,0 0 0,0 1 0,0-1 0,0 1 0,-1 0 0,-7-2 0,10 4 0,1 1 0,-1-1 0,0 1 0,1 0 0,-1 0 0,0 0 0,0 0 0,1 1 0,-1-1 0,0 1 0,1-1 0,-1 1 0,1 0 0,-1 0 0,1 0 0,-1 1 0,1-1 0,-1 0 0,1 1 0,0-1 0,-4 5 0,-6 5 0,0 1 0,1 0 0,1 1 0,-19 27 0,-27 63 0,39-69 0,-137 297 0,146-311 0,3-10 0,3-7 0,1 1 0,-1 0 0,0 0 0,1 0 0,0 0 0,-1 8 0,5-14-1365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0:31.85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876 0 24575,'0'0'0,"0"0"0,0 0 0,-375 14 0,284-9 0,-65 0 306,-75 5-1977,208-8-5155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0:32.38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911 1 24575,'0'0'0,"0"0"0,-186-1 0,-198 2 0,86 27 0,266-21-1365,22-4-5461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0:38.66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809 1 24575,'8'11'0,"-7"-8"0,124 259 0,-64-133 0,-54-115 0,-2-3 0,0 0 0,0 0 0,6 22 0,-11-31 0,1 1 0,-1-1 0,1 1 0,-1-1 0,0 0 0,0 1 0,0-1 0,0 1 0,-1-1 0,1 1 0,0-1 0,-1 0 0,0 1 0,0-1 0,0 0 0,0 1 0,0-1 0,0 0 0,0 0 0,-1 0 0,1 0 0,-1 0 0,1 0 0,-4 2 0,-3 1 0,0 0 0,0 0 0,0-1 0,-1-1 0,1 1 0,-1-1 0,0-1 0,0 0 0,0 0 0,-18 1 0,1-1 0,-1-2 0,-40-4 0,50 2 0,0-1 0,1 0 0,0-1 0,-1-1 0,1-1 0,1 0 0,-1-1 0,1-1 0,0 0 0,1-1 0,0-1 0,1 0 0,0-1 0,-21-21 0,25 22 0,9 9 0,-1 0 0,0 0 0,1 0 0,-1 0 0,0 0 0,1 0 0,-1 0 0,0 0 0,0 0 0,0 1 0,0-1 0,0 0 0,0 1 0,0-1 0,0 1 0,0-1 0,-2 0 0,-4 21 0,-1-1 0,-14 24 0,5-11 0,16-29 0,-1-1 0,1 1 0,-1-1 0,0 1 0,1-1 0,-1 0 0,0 0 0,-1 0 0,1 0 0,0 0 0,0-1 0,-1 1 0,1-1 0,-1 1 0,1-1 0,-5 2 0,2-2 0,0 0 0,0 0 0,-1 0 0,1 0 0,-1-1 0,1 0 0,-1 0 0,-6-1 0,-2-1 0,0-1 0,0-1 0,0 0 0,0-1 0,-22-11 0,17 6 0,1-2 0,0 0 0,1-1 0,1 0 0,-19-20 0,-66-85 0,96 112 0,-17-23 0,21 28 0,0-1 0,1 1 0,-1-1 0,0 1 0,0-1 0,1 1 0,-1-1 0,1 0 0,-1 1 0,1-1 0,0 0 0,0 1 0,0-1 0,0 0 0,0 0 0,0-2 0,1 5 0,0 0 0,1 0 0,-1 0 0,0 0 0,0 0 0,0 0 0,-1 1 0,1-1 0,0 0 0,0 0 0,-1 1 0,2 1 0,-2-2 0,128 217 0,45 86 0,-152-261 0,-6-16 0,-2 0 0,0 2 0,12 44 0,-24-69 0,-1-3 0,1 1 0,-1-1 0,1 1 0,-1 0 0,0-1 0,0 1 0,1-1 0,-1 1 0,0-1 0,0 1 0,-1 0 0,1-1 0,-1 4 0,-2-8-1365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0:39.34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1471 0 24575,'-564'28'0,"97"-2"0,58-26 0,379 0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0:41.03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962 99 24575,'-6'-4'0,"1"0"0,-1 0 0,-1 0 0,1 1 0,0-1 0,-1 2 0,1-1 0,-1 1 0,-13-3 0,2 0 0,-39-11 0,-1 2 0,-1 4 0,-94-6 0,-181 13 0,128 5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0:42.53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407 1 24575,'-29'8'0,"-71"20"0,62-19 0,1 2 0,1 1 0,-62 30 0,93-39 0,0 0 0,1 0 0,-1 0 0,1 0 0,0 1 0,0 0 0,0 0 0,1 0 0,-1 0 0,1 0 0,0 1 0,0 0 0,0-1 0,1 1 0,0 0 0,0 0 0,0 0 0,-2 11 0,3-7 0,0 0 0,1 0 0,0 0 0,1 0 0,-1 0 0,2 0 0,-1 0 0,2 0 0,-1 0 0,6 13 0,5 9 0,2-2 0,35 55 0,48 50 0,-34-50 0,43 54 0,-99-132-1365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0:43.09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1643 71 24575,'0'0'0,"-9"-3"0,-18-7 0,0 1 0,0 0 0,0 3 0,-48-7 0,-117-1 0,160 13 0,-747-5 0,332 8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0:44.54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909 9 24575,'0'0'0,"0"0"0,0 0 0,-11 0 0,-779 0 0,764-1-682,-39-4-1,48 2-6143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0:44.98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528 1 24575,'0'0'0,"0"0"0,0 0 0,-5 0 0,-60 3 0,-87 15 0,-29 3 0,171-21-151,-1 0-1,1-1 0,0 0 0,-1-1 1,1 0-1,0 0 0,0-1 1,-11-5-1,0-1-6674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0:45.7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24575,'2'208'0,"37"252"0,31-47 0,-69-401 59,1-7-178,-1 0 1,-1 1-1,1-1 0,-1 1 1,1-1-1,-2 1 0,1-1 1,-1 1-1,1-1 0,-1 1 1,-4 9-1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0:46.40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24575,'734'52'0,"-606"-38"0,190 7 0,31 4 0,-270-12 309,-49-7-1146,55 4 0,-76-10-5989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0:49.41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1013 24575,'2'-45'0,"3"-1"0,17-73 0,-11 64 0,-5 27 0,143-605 0,-144 619 0,-3 8 0,1 0 0,-1 0 0,-1 0 0,1 0 0,-1-1 0,0 1 0,0-1 0,-1 1 0,0-10 0,24 25 0,-8 0 0,-1 1 0,0 1 0,0 0 0,-1 1 0,24 24 0,57 78 0,-84-100 0,31 44 0,44 77 0,23 69 0,-65-120 0,35 55 0,-62-113 0,1 0 0,2-1 0,23 23 0,-25-32-1365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0:51.9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24575,'0'0'0,"0"0"0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0:52.8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259 0 24575,'0'0'0,"0"0"0,0 0 0,0 0 0,-4 12 0,-58 124 0,4-12 0,-69 213 0,122-318-1365,2-7-5461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0:53.3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24575,'2'2'0,"0"0"0,0 0 0,0 0 0,0-1 0,0 1 0,0-1 0,0 0 0,4 2 0,1 1 0,238 183 0,-7-4 0,-161-136-1365,-50-32-5461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0:55.3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408 1 24575,'-19'-1'0,"10"2"0,-11 0 0,1 0 0,-1 1 0,1 1 0,-1 1 0,1 1 0,0 0 0,1 2 0,-1 0 0,-18 11 0,22-10 0,2 0 0,0 1 0,0 0 0,0 1 0,1 0 0,0 1 0,1 1 0,1 0 0,0 0 0,0 1 0,-13 25 0,21-34 0,0 0 0,0 0 0,0 0 0,1 0 0,0 0 0,-1 1 0,2-1 0,-1 0 0,0 1 0,1-1 0,0 0 0,0 1 0,0-1 0,1 0 0,-1 1 0,1-1 0,0 0 0,0 0 0,3 8 0,-1-7 0,0 0 0,1 0 0,-1 0 0,1-1 0,0 1 0,0-1 0,0 0 0,1 0 0,-1-1 0,1 1 0,0-1 0,0 0 0,0 0 0,8 2 0,17 8 0,1-2 0,0-1 0,44 7 0,99 4 0,-173-21 0,-1 1 0,1-1 0,-1 0 0,0 0 0,1 0 0,-1 1 0,0-1 0,1 0 0,-1 0 0,0 1 0,1-1 0,-1 0 0,0 0 0,1 1 0,-1-1 0,0 0 0,0 1 0,0-1 0,1 1 0,-1-1 0,0 0 0,0 1 0,0-1 0,0 1 0,0-1 0,0 0 0,0 1 0,0-1 0,0 1 0,0-1 0,0 1 0,0-1 0,0 0 0,0 1 0,0-1 0,0 1 0,0-1 0,0 0 0,0 1 0,-1-1 0,1 0 0,0 1 0,0-1 0,-1 1 0,1-1 0,-1 1 0,-12 23 0,10-19 0,-10 17 0,2-3 0,1-1 0,0 1 0,1 1 0,-10 34 0,17-48 0,1-1 0,0 1 0,1 0 0,-1 0 0,1 0 0,0 0 0,1 0 0,-1 0 0,1 0 0,0 0 0,1 0 0,-1-1 0,1 1 0,0-1 0,1 1 0,-1-1 0,1 0 0,0 1 0,1-1 0,-1-1 0,8 8 0,-6-6 0,1 0 0,0-1 0,0 0 0,0 0 0,1-1 0,-1 0 0,1 0 0,0 0 0,0-1 0,1 0 0,-1 0 0,10 1 0,-5-2 0,0 0 0,0-1 0,0 0 0,0-1 0,0-1 0,0 0 0,14-3 0,11-5 0,-1-2 0,-1-1 0,67-33 0,-18 3-1365,-14 4-5461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0:56.0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301 1 24575,'0'0'0,"0"0"0,0 0 0,-1 3 0,-14 58 0,-2-2 0,-49 109 0,-13-8 0,52-112 0,2 1 0,3 1 0,-17 56 0,31-70-1365,7-27-5461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0:56.5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24575,'15'19'0,"-10"-12"0,18 20 69,1-1-1,1-1 0,1-1 0,44 31 1,-12-17-923,83 43 1,-119-70-5973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0:57.7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145 0 24575,'0'0'0,"0"0"0,0 0 0,0 0 0,-4 4 0,-8 7 0,-13 13 0,-29 33 0,48-50 0,0 1 0,1-1 0,0 1 0,0 0 0,1 0 0,0 1 0,0-1 0,1 1 0,0 0 0,-1 9 0,4-15 0,0 1 0,0-1 0,0 1 0,1-1 0,-1 1 0,1-1 0,0 1 0,0-1 0,0 0 0,1 1 0,-1-1 0,1 0 0,-1 0 0,1 0 0,0 0 0,1 0 0,-1-1 0,0 1 0,1 0 0,-1-1 0,1 0 0,0 0 0,0 0 0,0 0 0,4 2 0,6 4 0,1-1 0,-1-1 0,1-1 0,23 7 0,10-5 0,-37-6 0,0 0 0,-1 0 0,12 4 0,-21-5 0,1 0 0,-1 0 0,1 1 0,-1-1 0,0 0 0,1 0 0,-1 0 0,0 1 0,1-1 0,-1 0 0,0 0 0,1 1 0,-1-1 0,0 0 0,0 1 0,1-1 0,-1 0 0,0 1 0,0-1 0,1 1 0,-1-1 0,0 0 0,0 1 0,0-1 0,0 1 0,0-1 0,0 1 0,0 0 0,-4 15 0,-17 17 0,18-28 0,-38 53 0,-52 81 0,84-124 0,2 1 0,0-1 0,0 1 0,2 0 0,0 1 0,1-1 0,-4 28 0,8-40 0,0 0 0,0-1 0,0 1 0,0-1 0,0 1 0,1-1 0,0 1 0,-1-1 0,1 1 0,0-1 0,1 1 0,-1-1 0,1 0 0,-1 0 0,1 0 0,3 5 0,-2-5 0,1 0 0,-1 0 0,1 0 0,0 0 0,-1-1 0,1 1 0,0-1 0,1 0 0,-1 0 0,0 0 0,6 1 0,10 1 0,0-1 0,0 0 0,1-2 0,33-1 0,-35 0 0,161-3 0,-178 3-76,-1 0 1,1 0-1,0 0 0,-1 0 0,1 0 0,0-1 0,-1 1 0,1-1 1,-1 1-1,1-1 0,-1 0 0,1 1 0,-1-1 0,1 0 1,-1 0-1,0 0 0,2-2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1:02.91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727 1 24575,'0'0'0,"0"0"0,-12 0 0,-690 0 0,702 0 0,-1 0 0,1-1 0,-1 1 0,1 0 0,0 0 0,-1 0 0,1 0 0,-1 0 0,1 0 0,-1 0 0,1 0 0,0 1 0,-1-1 0,1 0 0,-1 0 0,1 0 0,0 0 0,-1 0 0,1 1 0,-1-1 0,1 0 0,0 0 0,-1 1 0,1-1 0,0 0 0,0 1 0,-1-1 0,1 0 0,0 1 0,0-1 0,-1 0 0,1 1 0,0-1 0,0 1 0,0-1 0,0 0 0,-1 1 0,1-1 0,0 1 0,0-1 0,0 0 0,0 1 0,0-1 0,0 1 0,0-1 0,0 1 0,0-1 0,0 0 0,1 1 0,-1-1 0,0 1 0,0-1 0,0 0 0,1 1 0,15 25 0,-12-19 0,211 281 0,-181-243 0,-23-31 0,8 11 0,0-1 0,1-1 0,44 38 0,-61-59-1365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1:03.36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24575,'1'1'0,"1"1"0,0 0 0,0-1 0,-1 1 0,1 0 0,-1 0 0,1 0 0,-1 0 0,1 4 0,2 0 0,76 116 0,114 164 0,-137-210 0,109 112 0,-160-183-1365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1:00.37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1155 32 24575,'-18'-4'0,"3"0"0,-40-6 0,0 3 0,0 2 0,-78 4 0,-170 23 0,246-17 0,-38 5 0,-259 13 0,340-24-1365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1:00.92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1047 2 24575,'-3'0'0,"0"-1"0,1 1 0,-1-1 0,1 1 0,-1 0 0,1 0 0,-1 0 0,0 0 0,-2 1 0,-8 1 0,-145 11 0,-180 38 0,-102 11 0,432-62 44,-5 1-513,1 0-1,-24-3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1:01.73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696 0 24575,'-3'18'0,"-44"193"0,-8-3 0,-95 232 0,146-431 0,3-4 0,-1 0 0,0 0 0,0-1 0,-1 1 0,-5 7 0,7-11 0,1 0 0,-1 0 0,0-1 0,1 1 0,-1 0 0,0-1 0,0 1 0,0-1 0,0 1 0,0-1 0,1 1 0,-1-1 0,0 0 0,0 1 0,0-1 0,0 0 0,0 0 0,0 0 0,0 0 0,0 0 0,0 0 0,0 0 0,0 0 0,0 0 0,0 0 0,0-1 0,0 1 0,0 0 0,0-1 0,0 1 0,0-1 0,0 1 0,0-1 0,1 1 0,-1-1 0,-1 0 0,-8-7 0,0 0 0,0-1 0,1 0 0,1-1 0,-13-17 0,-34-58 0,44 67 0,-78-135 0,-55-86 0,126 209-1365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1:02.25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1799 1 24575,'0'0'0,"-13"0"0,-560 6 0,-484-8 0,1012 0 0,-64 0 0,107 2-1365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1:04.06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801 4 24575,'-20'0'0,"-205"6"0,15 1 0,137-6 148,25 1-526,0-2-1,0-2 1,-56-10 0,79 7-6448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1:06.21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281 1 24575,'-12'9'0,"-29"18"0,-71 62 0,99-78 0,1 1 0,1 1 0,0 0 0,1 1 0,0 0 0,1 0 0,0 1 0,1 0 0,-7 20 0,14-31 0,-1 1 0,1-1 0,0 1 0,0-1 0,1 1 0,-1 0 0,1-1 0,0 1 0,0 0 0,1-1 0,-1 1 0,1-1 0,0 1 0,0 0 0,0-1 0,3 5 0,-1-3 0,0-1 0,0 0 0,1-1 0,0 1 0,0 0 0,0-1 0,0 0 0,1 0 0,-1 0 0,1-1 0,6 4 0,9 3 0,1 0 0,0-1 0,1-2 0,0 0 0,29 5 0,-13-3 0,0-3 0,0 0 0,1-3 0,-1-1 0,42-3 0,-79 3 0,-6 4 0,-10 9 0,13-14 0,-21 20 0,-128 121 0,109-99 0,-52 69 0,92-108 0,-9 10 0,1 0 0,0 1 0,1 0 0,-9 24 0,16-36 0,1 0 0,0 0 0,0 1 0,0-1 0,0 0 0,1 1 0,-1-1 0,1 1 0,0-1 0,0 1 0,0-1 0,0 1 0,1-1 0,0 1 0,-1-1 0,1 0 0,0 1 0,0-1 0,1 0 0,-1 0 0,1 0 0,0 0 0,0 0 0,0 0 0,0 0 0,0-1 0,0 1 0,1-1 0,3 4 0,4 0 0,0 0 0,0 0 0,0-1 0,1 0 0,0-1 0,0 0 0,0-1 0,0 0 0,19 2 0,4-2 0,-1-1 0,36-2 0,-32-3-136,-1-2-1,0-1 1,-1-1-1,0-2 1,0-2-1,0-1 1,-2-2-1,0-1 0,32-20 1,-36 18-6690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1:06.78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1472 0 24575,'0'0'0,"-12"0"0,-370 19 0,2 22 0,-121 9 0,473-48 0,-10 1 0,0-2 0,-52-4 0,88 2-1365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1:07.42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684 1 24575,'0'0'0,"0"0"0,-12 3 0,-75 25 0,-2-5 0,0-3 0,-1-4 0,-1-4 0,-96 0 0,176-12 0,-12 1 0,23-1 0,-1 1 0,1-1 0,0 0 0,-1 1 0,1-1 0,0 1 0,-1-1 0,1 0 0,0 1 0,0-1 0,-1 1 0,1-1 0,0 1 0,0-1 0,0 1 0,-1-1 0,1 1 0,0-1 0,0 1 0,0-1 0,0 1 0,0-1 0,0 1 0,0-1 0,0 1 0,0-1 0,1 1 0,-1-1 0,0 1 0,0-1 0,0 1 0,0-1 0,1 1 0,-1-1 0,0 0 0,0 1 0,1-1 0,-1 1 0,0-1 0,2 1 0,167 261 0,-126-205 0,94 95 0,-137-151-62,1-1 0,0 1 0,-1-1 0,1 1 0,-1-1 0,1 1 0,-1-1 0,1 1 0,-1 0 0,0-1 0,1 1 0,-1 0-1,0-1 1,1 1 0,-1 0 0,0-1 0,0 1 0,0 0 0,1 0 0,-1-1 0,0 2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1:08.77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24575,'6'13'0,"-1"-6"0,49 97 0,50 83 0,-73-137-455,3-2 0,67 74 0,-82-103-6371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1:09.6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1004 1 24575,'0'0'0,"0"0"0,0 0 0,0 0 0,-12 0 0,-979 0-1365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1:10.10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1050 0 24575,'0'0'0,"0"0"0,-4 0 0,-646 33 0,360-12 0,263-19 0,14 0 0,1-1 0,-1-1 0,1 0 0,-16-2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1:16.5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691 0 24575,'0'3'0,"1"-1"0,0 0 0,-1 1 0,1-1 0,0 0 0,1 0 0,-1 0 0,2 3 0,4 8 0,3 13 0,-1 1 0,-1 1 0,-1-1 0,-2 1 0,4 43 0,-8-51 0,-1 0 0,-1 0 0,0 1 0,-2-1 0,0 0 0,-1-1 0,-1 1 0,-12 29 0,16-45 0,-1 1 0,0-1 0,0 0 0,-1 0 0,1 0 0,-1-1 0,0 1 0,0-1 0,0 1 0,-1-1 0,1 0 0,-1 0 0,0 0 0,-4 2 0,5-4 0,-1 1 0,1-1 0,-1 0 0,0 0 0,1-1 0,-1 1 0,0-1 0,0 0 0,1 0 0,-1 0 0,0 0 0,1 0 0,-1-1 0,0 0 0,1 0 0,-1 0 0,-6-3 0,-3-2 0,0-1 0,0 0 0,1 0 0,0-2 0,0 1 0,1-2 0,-13-13 0,-65-83 0,61 71 0,28 34 0,-6-5 0,1-2 0,0 1 0,-6-12 0,12 28 0,0-1 0,-1 1 0,0 0 0,0 0 0,-1 0 0,0 0 0,-1 0 0,-2 10 0,2-13 0,0-1 0,0 1 0,-1 0 0,1-1 0,-1 0 0,0 0 0,-1 0 0,1 0 0,-1 0 0,0-1 0,0 0 0,0 1 0,-1-1 0,0-1 0,1 1 0,-1-1 0,-1 0 0,1 0 0,0 0 0,-1-1 0,1 0 0,-1 0 0,0 0 0,0-1 0,1 0 0,-1 0 0,0 0 0,0-1 0,0 0 0,0 0 0,0 0 0,0-1 0,0 0 0,0 0 0,0 0 0,1-1 0,-1 0 0,0 0 0,1-1 0,-6-3 0,2 0 0,0-1 0,0 0 0,1 0 0,0-1 0,1 0 0,-1-1 0,-9-15 0,-1-7 0,-16-34 0,25 46 0,5 13 0,3 7 0,1 13 0,7 24 0,9 27 0,2-1 0,2 0 0,4-1 0,2-1 0,47 79 0,-63-125 0,1-1 0,1 0 0,0 0 0,1-1 0,1 0 0,18 13 0,-18-19-1365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1:17.25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1556 1 24575,'0'0'0,"0"0"0,0 0 0,-3 0 0,-229 30 0,122-19 0,-268 25 0,-452-16 0,827-20-1365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1:17.93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765 45 24575,'-7'0'0,"0"-1"0,0 0 0,-1 0 0,-11-5 0,-10-1 0,-69-7 0,0 5 0,-1 4 0,-179 14 0,265-8 0,2 0 0,0-1 0,0 2 0,0 0 0,-12 3 0,21-4 0,0-1 0,0 1 0,1-1 0,-1 1 0,0 0 0,1 0 0,-1 0 0,0 0 0,1 0 0,-1 0 0,1 0 0,0 1 0,-1-1 0,1 0 0,0 1 0,0-1 0,0 1 0,0 0 0,0-1 0,0 1 0,0 0 0,0-1 0,1 1 0,-1 0 0,1 0 0,-1 0 0,1 0 0,0-1 0,0 1 0,0 4 0,1 2 0,1 0 0,-1 1 0,2-1 0,-1 0 0,1 0 0,1 0 0,-1-1 0,1 1 0,7 9 0,8 10 0,23 25 0,-34-43 0,38 42 0,74 64 0,63 35 0,-78-67 0,-91-71-1365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1:18.58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24575,'1'3'0,"0"1"0,0 0 0,0-1 0,0 1 0,0-1 0,1 1 0,0-1 0,0 0 0,-1 0 0,6 6 0,0 1 0,30 44 0,4-1 0,79 80 0,36 45 0,1 46-1365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1:45.6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481 0 24575,'0'0'0,"0"0"0,0 0 0,0 0 0,0 0 0,0 0 0,0 0 0,-11 9 0,-5 4 0,0 1 0,1 0 0,-21 26 0,-35 57 0,39-51 0,-58 76 234,-104 147-1833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1:46.1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24575,'0'0'0,"0"0"0,0 0 0,0 0 0,0 0 0,0 0 0,1 13 0,1-1 0,1 1 0,0-1 0,0 0 0,1 0 0,7 15 0,3 7 0,10 34 114,3-2 0,64 112 0,-64-134-456,2-1 1,2-1 0,2-2-1,58 55 1,-49-57-6485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1:47.2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342 45 24575,'-3'-1'0,"-1"1"0,0-1 0,1 0 0,-1 0 0,1-1 0,-1 1 0,1-1 0,-5-2 0,-15-7 0,1 5 0,0 1 0,-1 1 0,1 1 0,-1 1 0,0 1 0,0 1 0,-27 4 0,47-4 0,1 1 0,-1-1 0,0 1 0,1 0 0,-1 0 0,0 0 0,1 0 0,-1 0 0,1 1 0,0-1 0,-1 1 0,1 0 0,0 0 0,0 0 0,-3 3 0,1 0 0,1-1 0,1 1 0,-1-1 0,1 1 0,0 0 0,0 0 0,-2 9 0,0 5 0,1-1 0,1 1 0,1 29 0,1-46 0,0 17 0,0 1 0,1 0 0,1 0 0,1-1 0,1 1 0,1-1 0,10 29 0,27 44 276,-20-45-1096,24 72-1,-42-107-6005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1:47.9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268 0 24575,'-9'28'0,"-23"56"0,-107 306 0,57-147-1365,76-229-5461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1:48.4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24575,'13'13'0,"1"-1"0,1 0 0,0-1 0,0-1 0,26 13 0,27 18 0,-28-12 112,-7-4-604,2-1-1,67 34 1,-72-45-6334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1:49.6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316 0 24575,'-9'2'0,"0"-1"0,0-1 0,0 1 0,-17-3 0,-3 0 0,-138 2 0,153 17 0,9-11 0,0 1 0,0 0 0,1 0 0,0 0 0,1 0 0,-1 1 0,1-1 0,1 1 0,-1 0 0,1 0 0,1 0 0,-1 0 0,2 0 0,-1 1 0,1 10 0,1 5 0,1 0 0,1 0 0,2 0 0,7 24 0,-1-14 0,27 57 0,0-1 0,-34-77 0,-1 1 0,0 0 0,-1 0 0,0 18 0,4 23 0,-4-39 246,-3-14-393,1 1 1,1 0 0,-1-1-1,0 1 1,1 0-1,-1-1 1,1 1-1,0-1 1,0 1-1,2 4 1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1:59.60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864 0 24575,'-3'2'0,"0"-1"0,1 1 0,-1 0 0,0 0 0,1 0 0,-1 0 0,1 0 0,0 0 0,0 1 0,-3 3 0,-5 5 0,-107 106 0,-5-6 0,-220 154 0,319-250 0,-92 65 0,93-63 0,1 1 0,1 1 0,-19 23 0,38-41 0,1 0 0,0 0 0,-1 0 0,1 0 0,0 0 0,0 0 0,0 0 0,-1 0 0,1 1 0,0-1 0,0 0 0,1 0 0,-1 0 0,0 0 0,0 0 0,0 0 0,1 0 0,-1 0 0,1 0 0,-1 0 0,1 0 0,-1 0 0,1 0 0,-1 0 0,1 0 0,1 1 0,20 22 0,4-5 0,1-1 0,0-1 0,1-1 0,40 16 0,126 36 0,-96-39 0,1-4 0,1-5 0,1-4 0,1-5 0,166-2 0,-212-10-1365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01.82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326 1 24575,'0'0'0,"0"0"0,0 0 0,0 0 0,0 0 0,-3 1 0,1 0 0,0 0 0,0 1 0,0-1 0,0 1 0,0-1 0,0 1 0,-2 2 0,-1 1 0,-91 68 0,40-32 0,-61 58 0,114-96 0,0-1 0,1 1 0,-1 0 0,1 0 0,-1 0 0,1 0 0,0 0 0,0 1 0,1-1 0,-1 0 0,1 1 0,0-1 0,-1 1 0,1 4 0,1-6 0,0 1 0,0-1 0,1 1 0,-1-1 0,1 1 0,0-1 0,-1 0 0,1 1 0,0-1 0,1 0 0,-1 0 0,0 1 0,1-1 0,-1 0 0,1-1 0,-1 1 0,1 0 0,0 0 0,0-1 0,0 1 0,4 2 0,2 1 0,0 0 0,0 0 0,1-1 0,-1 0 0,1-1 0,0 1 0,0-2 0,1 1 0,13 1 0,2-2 0,0-1 0,35-2 0,-59 1 0,0 0 0,0 0 0,-1 1 0,1-1 0,0 0 0,0 0 0,-1 0 0,1 1 0,0-1 0,-1 0 0,1 1 0,0-1 0,-1 0 0,1 1 0,0-1 0,-1 1 0,1-1 0,-1 1 0,1-1 0,-1 1 0,1 0 0,-1-1 0,1 1 0,-1 0 0,0-1 0,1 1 0,-1 0 0,0-1 0,1 1 0,-1 0 0,0 0 0,0-1 0,0 1 0,0 0 0,0 0 0,0 0 0,-1 36 0,0-24 0,0 23 0,0 11 0,-13 90 0,13-135 0,-3 18 0,0 1 0,1-1 0,1 1 0,0 0 0,2 0 0,2 21 0,-1-40 0,0 1 0,0-1 0,0 1 0,0-1 0,1 0 0,-1 1 0,0-1 0,1 0 0,0 0 0,0 0 0,-1 0 0,1 0 0,0-1 0,1 1 0,-1-1 0,0 1 0,0-1 0,1 0 0,-1 1 0,0-1 0,1 0 0,-1-1 0,1 1 0,3 0 0,8 3 0,1-2 0,29 3 0,-38-5 0,132 2 0,-132-1-136,0 0-1,1 0 1,-1 1-1,0 0 1,0 1-1,0-1 1,-1 1-1,1 0 0,8 7 1,1 0-6690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02.36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1315 1 24575,'-137'6'0,"-152"26"0,177-17 0,-118 10 0,-316-6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02.97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24575,'19'25'0,"76"95"0,74 84 0,-144-173 0,0 0 0,-3 2 0,0 1 0,21 47 0,-37-71 0,23 39-1365,-17-31-5461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03.87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24575,'0'0'0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06.41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102 84 24575,'1'-3'0,"0"0"0,0-1 0,1 1 0,-1 0 0,1 0 0,0 0 0,0 0 0,0 0 0,0 0 0,1 1 0,-1-1 0,4-2 0,5-7 0,9-19 0,-19 31 0,-1 1 0,1-1 0,-1 0 0,1 0 0,-1 0 0,1 1 0,-1-1 0,1 0 0,-1 1 0,1-1 0,-1 0 0,1 1 0,-1-1 0,0 1 0,1-1 0,-1 1 0,0-1 0,1 1 0,-1-1 0,0 1 0,0-1 0,1 1 0,-1 0 0,9 16 0,-8-13 0,1 0 0,-1 0 0,0 0 0,-1 0 0,1 0 0,-1 1 0,0-1 0,0 0 0,0 0 0,0 0 0,-2 8 0,1-9 0,0-1 0,0 1 0,0 0 0,0-1 0,0 1 0,-1-1 0,1 0 0,-1 1 0,0-1 0,0 0 0,0 0 0,0 0 0,0 0 0,0-1 0,0 1 0,0 0 0,-1-1 0,1 0 0,-3 2 0,0 8 0,5-9 0,0-1 0,0 0 0,0 1 0,-1-1 0,1 0 0,0 0 0,-1 0 0,1 1 0,-1-1 0,1 0 0,-1 0 0,1 0 0,-1 0 0,0 0 0,0 0 0,0 0 0,1 0 0,-1 0 0,0 0 0,0 0 0,0 0 0,0-1 0,-1 1 0,1 0 0,0-1 0,0 1 0,0-1 0,0 1 0,-1-1 0,-1 1 0,3-1 0,-1 0 0,1 0 0,0 0 0,-1 0 0,1 0 0,0 0 0,-1 0 0,1 0 0,0 0 0,-1 0 0,1 0 0,0 0 0,-1 0 0,1 0 0,0 0 0,-1 0 0,1-1 0,0 1 0,0 0 0,-1 0 0,1 0 0,0-1 0,0 1 0,-1 0 0,1 0 0,0 0 0,0-1 0,-1 1 0,1 0 0,0-1 0,0 1 0,0 0 0,0 0 0,-1-1 0,1 1 0,0 0 0,0-1 0,0 1 0,0 0 0,0-1 0,0 1 0,0 0 0,0-1 0,0 1 0,0 0 0,0-1 0,0 1 0,0 0 0,0-1 0,0 1 0,1 0 0,-1-1 0,0 1 0,0 0 0,0 0 0,0-1 0,0 1 0,1 0 0,-1-1 0,0 1 0,1 0 0,18-27 0,-6 13 0,-37 38 0,-48 48 0,79-107 0,2 9 0,-6 14 0,1 0 0,1 1 0,10-21 0,-23 60 0,3-19 0,-1-1 0,0 0 0,0 0 0,0-1 0,-14 11 0,48-44 0,-17 14 0,-11 11 0,-4 5 0,0-2 0,0 1 0,0-1 0,0 1 0,0-1 0,-1 0 0,1-1 0,-1 1 0,1-1 0,-1 0 0,1 0 0,-1 0 0,-6-1 0,11 0 0,0 0 0,-1-1 0,1 1 0,0 0 0,0-1 0,0 1 0,-1-1 0,1 1 0,0 0 0,0-1 0,0 1 0,0-1 0,0 1 0,0 0 0,0-1 0,0 1 0,0-1 0,0 1 0,0-1 0,0 1 0,0 0 0,0-1 0,0 1 0,0-1 0,1 1 0,-1 0 0,0-1 0,0 1 0,0-1 0,1 1 0,-1 0 0,0-1 0,0 1 0,1 0 0,-1 0 0,0-1 0,1 1 0,-1 0 0,0 0 0,1-1 0,-1 1 0,1 0 0,-1 0 0,0 0 0,1 0 0,-1-1 0,1 1 0,-1 0 0,0 0 0,1 0 0,-1 0 0,1 0 0,0 0 0,4 2 0,-1-1 0,1 1 0,0 0 0,-1 0 0,1 1 0,-1-1 0,0 1 0,0 0 0,0 1 0,0-1 0,0 0 0,-1 1 0,5 6 0,-8-11 19,0-1-1,0 1 0,0 0 1,0 0-1,0-1 0,1 1 1,-1 0-1,0 0 1,0-1-1,1 1 0,-1 0 1,1 0-1,-1 0 0,1 0 1,0-1-1,1 0 1,15-26-592,-11 20-532,4-8-5721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07.73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43 24575,'0'0'0,"0"0"0,0 0 0,0 0 0,0 0 0,0 0 0,8-16 0,13-10 0,-43 61 0,21-34 0,4-3 0,28-22 0,-29 23 0,0 0 0,0-1 0,0 1 0,0 0 0,0 0 0,1 1 0,-1-1 0,0 0 0,0 1 0,1-1 0,-1 1 0,0-1 0,0 1 0,1 0 0,-1 0 0,0 0 0,3 1 0,-4-1 0,-1 1 0,1-1 0,-1 1 0,1 0 0,-1-1 0,0 1 0,1-1 0,-1 1 0,0 0 0,0-1 0,1 1 0,-1 0 0,0-1 0,0 1 0,0 0 0,0-1 0,0 1 0,0 0 0,0-1 0,0 1 0,0 0 0,0-1 0,0 1 0,0 0 0,-1-1 0,1 1 0,0 0 0,0-1 0,-1 1 0,-7 20 0,-9 13 0,11-26 0,10-25 0,8-10-1365,-7 16-5461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17.7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301 1 24575,'-1'1'0,"-1"0"0,1 0 0,-1 0 0,1 0 0,0 1 0,0-1 0,0 0 0,0 1 0,0-1 0,-1 3 0,-1-1 0,-178 260 0,132-189 0,9-12-1365,27-40-5461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18.2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24575,'9'19'0,"4"0"0,2 0 0,23 24 0,7 8 0,2 11 215,69 81-1795,-89-113-5246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19.1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344 0 24575,'-30'12'0,"-11"12"0,2 2 0,0 1 0,2 3 0,0 1 0,-38 43 0,69-67 0,-1 0 0,2 0 0,-1 0 0,1 1 0,-5 10 0,9-16 0,0 0 0,0 0 0,0 0 0,1 0 0,-1 0 0,1 0 0,-1 0 0,1 0 0,0 0 0,0 0 0,0 0 0,0 0 0,0 0 0,0 0 0,1 0 0,-1 0 0,1 0 0,-1 0 0,1 0 0,0-1 0,0 1 0,0 0 0,0 0 0,0 0 0,0-1 0,0 1 0,0-1 0,1 1 0,2 2 0,4 2 0,0 0 0,1 0 0,-1-1 0,1 0 0,0-1 0,0 0 0,1 0 0,-1-1 0,1 0 0,0-1 0,0 0 0,0 0 0,12-1 0,-22-1 0,0 0 0,0 0 0,1 0 0,-1 0 0,0 0 0,0 0 0,0 1 0,0-1 0,1 0 0,-1 0 0,0 0 0,0 0 0,0 0 0,0 0 0,0 0 0,1 0 0,-1 0 0,0 0 0,0 1 0,0-1 0,0 0 0,0 0 0,0 0 0,0 0 0,0 0 0,1 0 0,-1 1 0,0-1 0,0 0 0,0 0 0,0 0 0,0 0 0,0 1 0,0-1 0,0 0 0,0 0 0,0 0 0,0 0 0,0 1 0,0-1 0,0 0 0,0 0 0,0 0 0,-4 13 0,-9 11 0,12-23 0,-6 10 0,1 1 0,1-1 0,0 1 0,0 0 0,1 0 0,1 0 0,0 1 0,1-1 0,0 1 0,1 0 0,0 0 0,1-1 0,0 1 0,4 17 0,-4-27 0,1-1 0,-1 0 0,1 0 0,0 0 0,0 0 0,0 0 0,0 0 0,0 0 0,1 0 0,-1 0 0,1 0 0,-1-1 0,1 1 0,-1-1 0,1 1 0,0-1 0,0 1 0,0-1 0,0 0 0,0 0 0,0 0 0,0 0 0,0 0 0,0-1 0,0 1 0,1-1 0,-1 1 0,0-1 0,0 0 0,1 0 0,-1 0 0,0 0 0,3 0 0,7-1 0,1-1 0,-1 0 0,0-1 0,18-7 0,-28 10 0,54-21-1365,-6 1-5461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19.8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300 1 24575,'-9'12'0,"-55"88"0,-99 211 0,138-260 0,12-26 0,-12 31 0,24-53-1365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20.2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24575,'2'0'0,"0"0"0,0 1 0,0 0 0,0-1 0,0 1 0,0 0 0,-1 0 0,1 0 0,0 0 0,0 0 0,-1 0 0,3 3 0,1 0 0,33 18 0,-18-11 0,0 1 0,-2 0 0,1 2 0,-1 0 0,29 31 0,-27-19 157,32 55-1,-42-61-395,1-1-1,2-1 0,0 1 0,0-2 0,2 0 1,20 18-1,-19-22-6586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21.1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368 1 24575,'-192'107'0,"156"-83"0,1 1 0,1 2 0,-33 34 0,67-60 0,0-1 0,-1 1 0,1-1 0,0 1 0,-1-1 0,1 1 0,0-1 0,-1 1 0,1 0 0,0-1 0,0 1 0,0-1 0,0 1 0,-1 0 0,1-1 0,0 1 0,0 0 0,0-1 0,0 1 0,0-1 0,1 1 0,-1 0 0,0-1 0,0 1 0,0 0 0,1 0 0,14 19 0,-9-15 0,0 0 0,0 0 0,1-1 0,7 5 0,-9-7 0,0 0 0,1-1 0,-1 1 0,1-1 0,8 1 0,-1 0 0,-13-2 0,1 0 0,-1 0 0,0 1 0,1-1 0,-1 0 0,1 0 0,-1 1 0,0-1 0,1 0 0,-1 1 0,1-1 0,-1 0 0,0 1 0,0-1 0,1 1 0,-1-1 0,0 1 0,0-1 0,1 0 0,-1 1 0,0-1 0,0 1 0,0-1 0,0 1 0,0-1 0,0 1 0,0-1 0,0 1 0,0-1 0,0 1 0,0 0 0,-3 18 0,3-17 0,-9 32 0,-22 52 0,-6 21 0,34-94 0,0 1 0,1-1 0,0 0 0,1 1 0,1-1 0,2 20 0,-2-29 0,1-1 0,0 1 0,0-1 0,1 0 0,-1 1 0,1-1 0,0 0 0,0 0 0,0 0 0,0 0 0,0 0 0,0 0 0,1-1 0,0 1 0,-1-1 0,1 1 0,0-1 0,0 0 0,0 0 0,1-1 0,-1 1 0,0-1 0,1 1 0,-1-1 0,6 1 0,3 1 0,1 0 0,0-1 0,0 0 0,-1-1 0,1-1 0,14 0 0,3-4-682,32-7-1,-25 3-6143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24.3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390 1 24575,'0'0'0,"0"0"0,0 0 0,-3 3 0,-94 93 0,-159 166 0,222-226-1365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24.7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24575,'9'9'0,"-1"0"0,1 1 0,10 17 0,10 12 0,24 17 0,2-3 0,99 74 0,-126-107-682,58 32-1,-69-43-6143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26.7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285 1 24575,'0'0'0,"0"0"0,0 0 0,0 0 0,-11 2 0,-7 5 0,0 1 0,0 0 0,1 2 0,0 0 0,-27 22 0,18-10 0,1 0 0,-33 40 0,53-57 0,1 0 0,0 1 0,1-1 0,-1 1 0,1-1 0,0 1 0,-2 8 0,4-12 0,1-1 0,0 0 0,-1 0 0,1 1 0,0-1 0,0 0 0,0 0 0,0 1 0,0-1 0,0 0 0,0 1 0,1-1 0,-1 0 0,0 0 0,1 0 0,-1 1 0,1-1 0,-1 0 0,1 0 0,0 0 0,-1 0 0,1 0 0,0 0 0,0 0 0,0 0 0,0 0 0,0 0 0,0 0 0,0-1 0,0 1 0,0 0 0,0-1 0,0 1 0,0-1 0,0 1 0,1-1 0,-1 1 0,0-1 0,0 0 0,1 0 0,-1 1 0,0-1 0,2 0 0,19 2 0,0-1 0,37-2 0,-43 0 0,-15 1 0,-1 0 0,0 0 0,1 0 0,-1 0 0,0 0 0,1 0 0,-1 0 0,0 0 0,1 0 0,-1 0 0,0 0 0,0 0 0,1 1 0,-1-1 0,0 0 0,1 0 0,-1 0 0,0 0 0,0 1 0,1-1 0,-1 0 0,0 0 0,0 0 0,0 1 0,1-1 0,-1 0 0,0 0 0,0 1 0,0-1 0,0 0 0,0 1 0,1-1 0,-2 15 0,-12 18 0,11-27 0,-35 71 0,24-52 0,2 0 0,0 1 0,-12 45 0,22-68 0,0 0 0,1 0 0,-1 0 0,1 0 0,0 0 0,0 0 0,0 0 0,0-1 0,1 1 0,-1 0 0,1 0 0,0 0 0,-1 0 0,1-1 0,1 1 0,-1 0 0,0-1 0,4 6 0,-3-6 0,0 0 0,1 0 0,-1 0 0,1 0 0,-1 0 0,1-1 0,0 1 0,-1-1 0,1 0 0,0 0 0,0 0 0,0 0 0,0 0 0,0 0 0,0-1 0,1 0 0,5 0 0,4 0 49,0-1 0,1 0 0,-1-1-1,0-1 1,0 0 0,21-8 0,71-37-1756,-59 23-5119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27.4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330 1 24575,'0'0'0,"0"0"0,-4 6 0,-56 87 0,-49 105 0,-31 109 0,124-260-1365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27.8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24575,'0'0'0,"0"0"0,0 0 0,12 0 0,13 3 0,0 2 0,-1 0 0,0 2 0,32 12 0,88 49 0,-90-37 113,52 41 0,-25-16-1704,-57-41-5235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28.6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160 0 24575,'-16'14'0,"12"-8"0,-17 14 0,1 1 0,1 1 0,-20 31 0,34-45 0,0 0 0,0 0 0,1 0 0,0 0 0,0 1 0,1 0 0,0 0 0,1 0 0,0 0 0,1 0 0,-1 0 0,2 0 0,-1 1 0,2 12 0,0-18 0,0 0 0,1 0 0,-1 0 0,1-1 0,0 1 0,0-1 0,0 1 0,0-1 0,1 0 0,-1 0 0,1 0 0,0 0 0,0 0 0,0 0 0,0-1 0,0 0 0,1 1 0,-1-1 0,1 0 0,-1-1 0,6 3 0,0-1 0,-1 0 0,0-1 0,0 0 0,1 0 0,-1-1 0,1 0 0,0 0 0,-1-1 0,10-1 0,-17 2 0,-1-1 0,0 0 0,1 0 0,-1 0 0,0 0 0,1 0 0,-1 0 0,0 0 0,0 1 0,1-1 0,-1 0 0,0 0 0,1 0 0,-1 1 0,0-1 0,0 0 0,0 0 0,1 1 0,-1-1 0,0 0 0,0 1 0,0-1 0,1 0 0,-1 0 0,0 1 0,0-1 0,0 0 0,0 1 0,0-1 0,0 0 0,0 1 0,0-1 0,0 0 0,0 1 0,0-1 0,0 1 0,-1 18 0,1-13 0,-9 112 0,4-62 0,2 63 0,3-115 0,0-1 0,0 1 0,1 0 0,0-1 0,-1 1 0,1-1 0,0 0 0,1 1 0,-1-1 0,1 0 0,-1 0 0,1 0 0,0 0 0,0 0 0,0 0 0,1 0 0,-1 0 0,1-1 0,-1 0 0,1 1 0,0-1 0,0 0 0,0 0 0,0 0 0,0-1 0,0 1 0,1-1 0,-1 0 0,7 2 0,0-1 0,-1-1 0,0 0 0,1-1 0,-1 1 0,1-2 0,-1 1 0,1-2 0,-1 1 0,18-6 0,24-11-1365,-7-1-5461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29.4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393 0 24575,'-20'3'0,"12"-1"0,0 1 0,1 1 0,-1-1 0,1 1 0,0 0 0,0 1 0,0 0 0,-8 7 0,-47 52 0,43-43 0,-66 75 303,-47 49-1971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29.8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30.1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24575,'0'14'0,"2"0"0,0 0 0,0 0 0,1 0 0,7 17 0,29 67 0,-35-88 0,29 57-455,3-1 0,71 97 0,-73-116-6371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30.7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1 335 24575,'0'-29'0,"1"0"0,1 0 0,1 1 0,11-41 0,-12 61 0,0 0 0,1 0 0,0 1 0,0-1 0,0 1 0,1 0 0,1 0 0,-1 0 0,1 1 0,0-1 0,1 1 0,-1 1 0,1-1 0,0 1 0,1 0 0,-1 0 0,1 0 0,0 1 0,0 0 0,13-4 0,-7 4 0,0 0 0,0 1 0,1 0 0,0 1 0,-1 1 0,1 0 0,0 1 0,-1 1 0,1 0 0,0 1 0,-1 0 0,1 1 0,-1 0 0,0 1 0,0 1 0,18 8 0,-23-8 0,1 0 0,-1 0 0,0 0 0,0 1 0,0 0 0,-1 1 0,0 0 0,0 0 0,-1 0 0,0 1 0,0 0 0,-1 0 0,0 1 0,0-1 0,-1 1 0,0 0 0,-1 0 0,0 1 0,0-1 0,-1 1 0,0-1 0,-1 1 0,1 15 0,-3-14 0,0 1 0,0-1 0,-1 0 0,-1 0 0,0 0 0,0 0 0,-1 0 0,-1-1 0,0 0 0,0 1 0,-1-2 0,0 1 0,0-1 0,-1 0 0,-1 0 0,1-1 0,-1 0 0,-1 0 0,0-1 0,0 0 0,0 0 0,-1-1 0,0-1 0,0 1 0,0-2 0,-21 8 0,26-11 0,1 0 0,-1 0 0,1 0 0,-1 0 0,0-1 0,1 1 0,-1-1 0,0-1 0,1 1 0,-1-1 0,1 1 0,-1-1 0,1 0 0,-1-1 0,1 1 0,-1-1 0,1 0 0,0 0 0,0 0 0,0-1 0,-5-4 0,3 2 0,0-1 0,1 0 0,0 0 0,0 0 0,1-1 0,0 1 0,0-1 0,0 0 0,1-1 0,0 1 0,0-1 0,-1-8 0,-3-16-455,2 0 0,-1-57 0,5 21-6371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31.6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353 1 24575,'0'0'0,"0"0"0,0 0 0,-3 3 0,-46 64 0,-61 109 0,93-147 0,-152 306-1365,165-323-5461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32.0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24575,'10'0'0,"0"1"0,0 1 0,0 0 0,0 0 0,0 1 0,0 1 0,-1-1 0,0 1 0,0 1 0,0 0 0,10 7 0,12 10 0,44 42 0,-63-53 0,86 84 219,19 17-205,-92-91-547,0-1 1,54 31-1,-52-37-6293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32.8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0 123 24575,'0'1'0,"0"-2"0,0 2 0,3-19 0,1 11 0,1-1 0,-1 1 0,1 0 0,1 0 0,-1 0 0,1 1 0,0 0 0,0 0 0,1 1 0,0-1 0,0 1 0,0 1 0,0 0 0,1 0 0,0 0 0,0 1 0,0 0 0,13-3 0,-17 6 0,0-1 0,1 1 0,-1 1 0,0-1 0,0 1 0,0 0 0,1 0 0,-1 0 0,0 0 0,0 1 0,0-1 0,-1 1 0,1 0 0,0 0 0,-1 1 0,1-1 0,-1 1 0,0 0 0,0 0 0,0 0 0,4 5 0,4 5 0,-1 0 0,0 1 0,14 30 0,-8-13 0,-3 0 0,0 0 0,8 36 0,-18-55 0,0 1 0,0 0 0,-2 0 0,1 0 0,-2 0 0,0-1 0,0 1 0,-1 0 0,-1 0 0,0 0 0,-5 15 0,5-22 0,0-1 0,-1 0 0,0 1 0,0-1 0,-1 0 0,1-1 0,-1 1 0,0-1 0,0 1 0,-1-1 0,1 0 0,-1-1 0,0 1 0,0-1 0,0 0 0,-1 0 0,1 0 0,-1-1 0,1 0 0,-1 0 0,0-1 0,0 1 0,0-1 0,1 0 0,-1-1 0,0 0 0,0 0 0,0 0 0,0 0 0,0-1 0,0 0 0,0 0 0,0-1 0,0 0 0,1 0 0,-1 0 0,-8-5 0,11 5 16,1 1 1,-1-1-1,0-1 0,1 1 0,0 0 1,-1-1-1,1 1 0,0-1 0,0 0 0,0 1 1,1-1-1,-1 0 0,1 0 0,-1 0 1,1 0-1,0 0 0,0-1 0,1 1 0,-1 0 1,0-6-1,0-5-393,1 0 1,1 0-1,3-21 0,-4 32 178,7-41-6627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37.57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24575,'0'0'0,"0"0"0,0 0 0,0 0 0,0 0 0,0 0 0,3 0 0,0 1 0,1 0 0,-1 0 0,0 0 0,0 0 0,-1 1 0,1-1 0,0 1 0,0 0 0,2 2 0,8 4 0,59 33 0,10 6 0,2-4 0,104 38 0,-106-51 0,50 15 0,-126-43 0,-2 0 0,-1-1 0,1 0 0,-1 0 0,1 0 0,-1 0 0,1-1 0,-1 1 0,1-1 0,0 0 0,-1 0 0,1-1 0,-1 1 0,6-2 0,-21 28 0,-107 139 0,40-58 0,46-61 0,-120 163 0,-15-13 0,164-192 0,-1 2 0,-1 0 0,0 0 0,0-1 0,0 1 0,-1-2 0,1 1 0,-1-1 0,-14 7 0,23-14-1365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40.2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1 675 24575,'0'-14'0,"0"-639"0,2 652 0,1 0 0,-1 0 0,1 0 0,-1 0 0,1 0 0,-1 1 0,1-1 0,0 1 0,-1-1 0,6 1 0,3 1 0,0 0 0,0 1 0,0 0 0,0 0 0,0 1 0,-1 1 0,1 0 0,-1 0 0,0 1 0,10 6 0,8 7 0,0 2 0,25 22 0,-30-21 0,-2 0 0,0 1 0,-1 1 0,-1 0 0,26 46 0,-22-28 0,-3 0 0,-1 2 0,13 46 0,-31-86 0,39 130 0,-35-111 0,-1 2 0,-1-1 0,0 45 0,-6 26 0,3-93-76,0-1 1,1 1-1,-1 0 0,0-1 0,0 1 0,0 0 0,0-1 0,1 1 1,-1 0-1,0-1 0,1 1 0,-1-1 0,0 1 0,1 0 1,-1-1-1,1 1 0,0 0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40.96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24575,'821'10'0,"-398"-7"-48,-293-3-1269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41.78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681 0 24575,'-19'1'0,"10"-2"0,-22 1 0,-216 5 0,186-1 0,-122 25 0,153-23 0,21-5 0,0 1 0,0 0 0,0 0 0,0 1 0,-16 7 0,23-8 0,-1-1 0,1 1 0,0 0 0,0 0 0,0-1 0,0 1 0,1 0 0,-1 1 0,0-1 0,1 0 0,0 0 0,-1 1 0,1-1 0,0 1 0,0-1 0,0 1 0,1-1 0,-1 1 0,1 0 0,-1-1 0,1 1 0,0 0 0,0-1 0,0 1 0,0 3 0,4 21 0,1 1 0,1-1 0,19 52 0,-7-24 0,23 59 0,-25-73 0,-2 0 0,15 71 0,-28-109 13,0 3-151,0 0 0,0 0 1,0 0-1,-1 0 0,0 0 0,0 0 0,0 0 1,-1 0-1,-2 8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43.37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44 0 24575,'-43'0'0,"46"23"0,55 167 0,-7-31 0,44 187-1365,-92-335-5461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44.74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998 1 24575,'0'0'0,"0"0"0,0 0 0,0 0 0,-6 4 0,-39 28 0,-42 41 0,18-13 0,-334 224 0,225-167 0,160-105 0,-14 9 0,1 1 0,1 2 0,-38 37 0,65-57 0,0-1 0,0 1 0,0 0 0,0 0 0,1 1 0,0-1 0,-1 0 0,2 1 0,-1 0 0,1-1 0,-1 1 0,1 0 0,0-1 0,0 10 0,1-7 0,1 1 0,0-1 0,0 0 0,0 0 0,1-1 0,0 1 0,1 0 0,-1 0 0,5 7 0,2 1 0,1 0 0,0-1 0,1 0 0,0-1 0,1 0 0,0-1 0,23 17 0,-1-5 0,0-3 0,1 0 0,1-3 0,1-1 0,61 19 0,204 41 0,-163-45 0,-98-22 0,86 19 0,-109-27 0,0 0 0,0 0 0,0-2 0,0 0 0,19-4 0,-35 4-1365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48.10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0 940 24575,'1'-2'0,"-1"-1"0,0 0 0,1 1 0,-1-1 0,0 0 0,0 1 0,0-1 0,-1-3 0,0-4 0,7-97 0,4-1 0,24-105 0,-14 109 0,-5-1 0,1-128 0,-17 218 0,0 1 0,1 14 0,0 0 0,0 0 0,0 0 0,0 0 0,0-1 0,0 1 0,0 0 0,0 0 0,0 0 0,0 0 0,0 0 0,0 0 0,0 0 0,0 0 0,0 0 0,-1-1 0,1 1 0,0 0 0,0 0 0,0 0 0,1 0 0,-1 0 0,0 0 0,0 0 0,0 0 0,0 0 0,0-1 0,0 1 0,0 0 0,0 0 0,0 0 0,0 0 0,0 0 0,0 0 0,0 0 0,0 0 0,0 0 0,0 0 0,0 0 0,0 0 0,1-1 0,-1 1 0,0 0 0,0 0 0,0 0 0,0 0 0,0 0 0,0 0 0,0 0 0,0 0 0,0 0 0,0 0 0,1 0 0,-1 0 0,0 0 0,0 0 0,0 0 0,0 0 0,0 0 0,0 0 0,0 0 0,0 0 0,0 0 0,1 0 0,-1 1 0,122 97 0,-49-31 0,107 129 0,-143-148 0,-2 2 0,-2 1 0,-2 2 0,24 56 0,-37-66 221,-5-11-1014,21 36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48.68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18 24575,'22'0'0,"-15"0"0,170 0 0,918 16 0,-1015-11 76,145 1 164,-192-7-577,1-2 1,-1-1 0,0-2 0,52-16 0,-60 14-6490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49.9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797 13 24575,'-19'-1'0,"12"0"0,-341-10 0,303 13 0,-82 11 0,102-8 0,1 1 0,0 0 0,0 2 0,-42 20 0,60-25 0,0 1 0,0-1 0,1 1 0,-1 0 0,1 0 0,0 1 0,0-1 0,1 1 0,-1 0 0,1 1 0,0-1 0,0 1 0,1 0 0,0-1 0,-3 8 0,3-5 0,1 0 0,0 0 0,1 1 0,0-1 0,0 1 0,0-1 0,1 1 0,1-1 0,-1 0 0,1 1 0,4 12 0,3 12 0,3 0 0,0 0 0,3-1 0,21 39 0,79 115 0,-103-168 0,16 24 0,-10-13 0,2-1 0,0-1 0,2 0 0,40 39 0,-59-64-1365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50.37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24575,'0'0'0,"0"0"0,0 0 0,0 0 0,0 0 0,0 0 0,0 0 0,0 0 0,0 0 0,0 0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52.01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3 290 24575,'1'-4'0,"0"0"0,-1 0 0,0 0 0,1 0 0,-1 0 0,-1 0 0,0-7 0,0-3 0,0-32 0,0 25 0,1 1 0,2-21 0,-1 38 0,0 1 0,0 0 0,-1 0 0,1 0 0,1-1 0,-1 1 0,0 0 0,0 0 0,1 0 0,0 1 0,-1-1 0,1 0 0,0 1 0,-1-1 0,1 1 0,0-1 0,0 1 0,0 0 0,1 0 0,-1 0 0,0 0 0,0 0 0,1 0 0,-1 1 0,0-1 0,1 1 0,-1-1 0,0 1 0,4 0 0,-6-63 0,-2 60 130,-1 7 58,-3 3-394,6-8 161,0 1 0,0 0 1,-1 0-1,1 0 0,0-1 0,0 1 1,-1 0-1,1 0 0,0-1 0,0 1 1,0 0-1,0 0 0,-1-1 0,1 1 1,0 0-1,0-1 0,0 1 0,0 0 1,0-1-1,0 1 0,0 0 0,0-1 1,0 1-1,0 0 0,0-1 0,0 1 0,0 0 1,0 0-1,0-1 0,0 1 0,0 0 1,1-1-1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53.99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74 24575,'0'-3'0,"1"1"0,0 0 0,-1 0 0,1 0 0,0 0 0,0 0 0,1 0 0,-1 0 0,0 0 0,1 1 0,2-4 0,-3 4 0,4-5 0,0 1 0,0 0 0,1 0 0,8-6 0,-12 9 0,0 1 0,1-1 0,-1 1 0,0 0 0,1 0 0,-1 0 0,1 0 0,-1 0 0,1 0 0,-1 1 0,1-1 0,0 1 0,-1 0 0,1 0 0,4 0 0,-6 1 0,0-1 0,-1 1 0,1 0 0,0 0 0,-1 0 0,1-1 0,-1 1 0,0 0 0,1 0 0,-1 0 0,1 0 0,-1 0 0,0 0 0,0 0 0,0 0 0,0 0 0,1 0 0,-1 0 0,0 0 0,-1 0 0,1 0 0,0 1 0,-3 24 0,2-25 0,1 0 0,-1 0 0,0 0 0,0 0 0,0 0 0,0 0 0,0-1 0,0 1 0,-1 0 0,1 0 0,0-1 0,0 1 0,-1-1 0,1 1 0,0-1 0,-1 0 0,1 1 0,0-1 0,-1 0 0,1 0 0,-2 0 0,0 1 0,1-1 0,-1 0 0,0 0 0,0 0 0,1 0 0,-1 0 0,0-1 0,1 1 0,-1-1 0,-3-1 0,9 3 0,0-1 0,0 1 0,0-1 0,1 0 0,-1 0 0,0 0 0,0 0 0,4-1 0,4 0 0,-11 1 0,1 0 0,-1 0 0,0 1 0,1-1 0,-1 0 0,0 0 0,0 0 0,1 1 0,-1-1 0,0 0 0,0 0 0,0 1 0,0-1 0,1 0 0,-1 1 0,0-1 0,0 0 0,0 1 0,0-1 0,0 0 0,0 1 0,0-1 0,0 0 0,0 1 0,0-1 0,0 0 0,0 1 0,0-1 0,0 0 0,0 1 0,0-1 0,0 1 0,-3 17 0,2-8 0,5-15 0,-3 4 0,0 0 0,0-1 0,0 1 0,0 0 0,0-1 0,0 1 0,0 0 0,0 0 0,1 0 0,-1 0 0,0 0 0,1 0 0,-1 0 0,0 1 0,1-1 0,-1 0 0,1 1 0,2-1 0,-3 1 0,-1 1 0,0-1 0,0 1 0,0 0 0,0-1 0,0 1 0,0 0 0,0-1 0,0 1 0,0 0 0,0-1 0,0 1 0,-1 0 0,1-1 0,0 1 0,0-1 0,-1 1 0,1 0 0,0-1 0,-1 1 0,1-1 0,0 1 0,-1-1 0,0 1 0,-9 11 0,10-12 0,0 0 0,6-5-1365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54.73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10 24575,'20'-6'-1365,"-11"3"-5461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57.10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0 242 24575,'0'-15'0,"1"1"0,0-1 0,0 1 0,2 0 0,0 0 0,9-27 0,-9 34 0,0 0 0,1 1 0,0-1 0,0 1 0,0 0 0,1 0 0,-1 1 0,2-1 0,-1 1 0,0 0 0,1 0 0,0 1 0,0 0 0,1 0 0,7-4 0,-5 4 0,0 0 0,0 1 0,1 0 0,-1 0 0,1 1 0,-1 0 0,1 1 0,0 0 0,-1 1 0,1 0 0,0 0 0,-1 1 0,1 0 0,0 1 0,-1 0 0,18 6 0,-16-3 0,0 0 0,-1 0 0,0 1 0,0 0 0,0 1 0,-1 0 0,0 1 0,-1 0 0,1 0 0,-1 1 0,-1 0 0,0 0 0,10 19 0,-8-13 0,-1 1 0,-1 0 0,0 0 0,-2 1 0,0 0 0,0 0 0,-2 0 0,0 1 0,0 23 0,-3-35 0,0 1 0,-1 0 0,1-1 0,-2 0 0,1 1 0,-1-1 0,0 0 0,0 1 0,0-1 0,-1 0 0,0 0 0,-4 5 0,3-6 0,1-1 0,-1 0 0,0 0 0,0-1 0,-1 1 0,1-1 0,-1 0 0,0 0 0,0 0 0,0-1 0,0 0 0,0 0 0,0 0 0,0 0 0,-1-1 0,-6 1 0,5-1 13,0 0 1,1-1-1,-1 1 0,0-2 0,0 1 0,1-1 0,-1 0 0,1 0 0,-1-1 1,1 1-1,-1-2 0,1 1 0,0-1 0,0 0 0,0 0 0,0 0 0,0-1 1,1 0-1,0 0 0,0-1 0,0 1 0,0-1 0,1 0 0,0 0 0,-7-10 1,1-2-228,0-1 1,2 1 0,0-2-1,0 1 1,2-1 0,0 0-1,-4-30 1,7 32-6613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57.60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202 0 24575,'0'3'0,"0"-1"0,-1 1 0,1-1 0,0 0 0,-1 1 0,0-1 0,0 0 0,-1 4 0,-1 2 0,-88 373 0,23 5 0,55-302 0,2-1 0,2 100 0,9-180 35,0-2-83,0 0-1,0-1 1,-1 1 0,1 0 0,0 0-1,0 0 1,0-1 0,0 1-1,0 0 1,1 0 0,-1 0 0,0-1-1,0 1 1,0 0 0,1 0 0,-1-1-1,0 1 1,1 0 0,-1-1-1,1 1 1,-1 0 0,1-1 0,-1 1-1,1 0 1,-1-1 0,1 1 0,0-1-1,0 1 1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58.15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24575,'20'8'0,"33"14"0,0-3 0,80 18 0,-98-28 0,97 21 0,1-6 0,178 9 0,273-18 0,-581-15 0,225 7 191,-119-3-1747,-88-4-5270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58.82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847 3 24575,'-27'0'0,"-205"-2"0,-245 4 0,472-2 0,1 0 0,0 0 0,0 0 0,0 1 0,0-1 0,0 1 0,0 0 0,0 0 0,1 1 0,-1-1 0,0 1 0,0 0 0,1 0 0,0 0 0,-1 0 0,1 1 0,0-1 0,0 1 0,0 0 0,0 0 0,0 0 0,1 0 0,0 1 0,-1-1 0,1 1 0,0-1 0,1 1 0,-1 0 0,1-1 0,-1 1 0,1 0 0,0 0 0,0 6 0,-3 16 0,1 0 0,1 0 0,1 0 0,5 52 0,2-30 0,24 86 0,3-35 0,4-2 0,76 141 0,-40-114-1365,-57-101-5461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2:59.47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30 1 24575,'0'0'0,"0"0"0,0 0 0,8 8 0,-6-5 0,0-1 0,-1 1 0,1-1 0,-1 1 0,1 0 0,-1 0 0,0 0 0,0 0 0,0 0 0,-1 0 0,1 0 0,-1 0 0,1 0 0,-1 0 0,0 0 0,0 0 0,-1 0 0,1 0 0,-1 0 0,1 0 0,-1 0 0,-2 5 0,1-3 0,0 0 0,0 0 0,-1-1 0,0 1 0,0 0 0,0-1 0,-1 0 0,1 0 0,-1 0 0,0 0 0,0 0 0,-5 2 0,9-6-45,0 0-1,0 0 1,0 0-1,0 0 1,0 0-1,0 0 1,0 0-1,0 0 1,0 0-1,0 0 1,0 0-1,0 0 1,0 0-1,0 0 1,0-1-1,-1 1 1,1 0-274,0 0 273,0 0 1,0 0-1,0 0 1,0 0-1,0 0 1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3:01.81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24575,'0'0'0,"0"0"0,0 0 0,9 9 0,51 35 0,116 66 0,-108-70 0,28 15 0,3-4 0,199 71 0,-250-104 0,37 11 0,-74-27 0,0 1 0,0-1 0,0-1 0,1 0 0,19-1 0,-30 1 0,-1 0 0,1 1 0,-1-1 0,1 0 0,-1 0 0,0 1 0,1-1 0,-1 0 0,0 1 0,0-1 0,0 0 0,0 1 0,0-1 0,0 0 0,0 1 0,0-1 0,-1 0 0,1 0 0,-1 2 0,-6 40 0,0-17 0,-1-1 0,-1-1 0,-2 1 0,0-1 0,-1-1 0,-1 0 0,-2-1 0,0-1 0,-21 24 0,-23 18 0,-97 81 0,132-123 0,-12 8 0,-2-2 0,-55 30 0,50-32 0,-71 54 0,110-76 0,-1 1 0,0 0 0,0 0 0,0 0 0,0-1 0,-7 4 0,12-9-1365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9:11.5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520 58 24575,'0'0'0,"0"0"0,0 0 0,0 0 0,0 0 0,-12-3 0,-44-12 0,-1 2 0,0 2 0,0 4 0,-1 1 0,-84 4 0,139 1 0,-1 1 0,1 1 0,-1-1 0,1 0 0,-1 1 0,1 0 0,-1 0 0,1 0 0,0 0 0,-1 0 0,1 1 0,0-1 0,0 1 0,0 0 0,0 0 0,0 0 0,1 0 0,-4 3 0,4-1 0,0-1 0,0 0 0,0 1 0,0 0 0,1-1 0,0 1 0,-1 0 0,1 0 0,1-1 0,-1 1 0,1 0 0,-1 0 0,1 0 0,0 0 0,0 0 0,1 5 0,2 8 0,0 0 0,2 1 0,0-1 0,0-1 0,2 1 0,0-1 0,1 0 0,16 25 0,13 12 0,44 49 0,-66-84 0,116 117 0,-33-38 0,-93-90-1365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9:12.1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610 1 24575,'-20'0'0,"-243"7"0,-26 1 0,251-8-1365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9:12.8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559 13 24575,'-8'-1'0,"0"0"0,0 0 0,0 1 0,-11 1 0,-16-1 0,-362-11-347,321 11-671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9:45.32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634 0 24575,'-28'0'0,"-221"7"0,209-3 0,0 1 0,0 2 0,0 2 0,-40 15 0,71-21 0,0 0 0,1 1 0,0 0 0,0 1 0,0-1 0,0 2 0,-11 9 0,15-11 0,1 0 0,-1 0 0,1 1 0,0-1 0,0 1 0,0 0 0,0 0 0,1 0 0,0 0 0,0 0 0,1 0 0,-1 1 0,1-1 0,-1 6 0,1 8 0,0 0 0,1 0 0,1 0 0,1 0 0,1 0 0,0 0 0,1 0 0,1-1 0,1 0 0,1 0 0,17 33 0,9 5 0,2-2 0,51 61 0,18 26 0,-66-77-1365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9:46.04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552 1 24575,'-1'10'0,"-1"0"0,0 0 0,-1 0 0,0 0 0,0 0 0,-1 0 0,0-1 0,-8 12 0,-2 8 0,-320 665 0,248-519 0,33-56 342,46-100-684,1 0 1,0 1 0,2-1-1,-4 28 1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9:47.14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213 0 24575,'-19'17'0,"-17"9"0,20-14 0,1-1 0,0 2 0,0 0 0,-14 17 0,27-28 0,1-1 0,0 1 0,0-1 0,0 1 0,0-1 0,1 1 0,-1-1 0,0 1 0,1 0 0,-1 0 0,1-1 0,-1 1 0,1 0 0,0 0 0,0-1 0,0 1 0,0 0 0,0 0 0,0 0 0,1 3 0,0-1 0,1 0 0,0 0 0,0 0 0,1 0 0,-1 0 0,5 5 0,-5-6 0,1 0 0,-1 0 0,1 1 0,-1-1 0,0 1 0,-1-1 0,1 1 0,-1 0 0,1 0 0,1 8 0,-3 1 0,-1 1 0,0-1 0,0 1 0,-1-1 0,-1 0 0,-6 20 0,-34 76 0,35-92 0,3-5 0,-1 1 0,2 1 0,-1-1 0,2 1 0,0 0 0,1 0 0,-1 22 0,3-30 0,0-1 0,1 0 0,-1 1 0,1-1 0,1 0 0,-1 0 0,1 0 0,0 0 0,0 0 0,0 0 0,1 0 0,-1-1 0,1 1 0,1-1 0,-1 0 0,0 0 0,1 0 0,0 0 0,0 0 0,0-1 0,0 0 0,1 0 0,4 3 0,1-1 39,0-1-1,0 0 0,0 0 1,0-1-1,1 0 0,-1-1 1,22 2-1,78-4-531,-58-2-686,-40 2-5647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9:47.81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862 1 24575,'0'0'0,"0"0"0,0 6 0,-3 15 0,-2-1 0,0 0 0,-15 37 0,-34 59 0,36-79 0,-257 505 0,178-370 0,-129 172 0,80-139 0,134-183-1365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9:48.57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32 24575,'0'0'0,"0"0"0,20 0 0,453-25 0,-451 23 0,-15 0 0,0 1 0,0 0 0,0 1 0,0 0 0,0 0 0,-1 0 0,1 1 0,7 1 0,-11 0 0,0 1 0,0-1 0,-1 0 0,1 1 0,-1-1 0,0 1 0,1 0 0,-1 0 0,0 0 0,-1 0 0,1 0 0,-1 0 0,1 0 0,1 7 0,1 1 0,34 82 0,-5 2 0,20 99 0,-47-171-195,-1 1 0,-2 1 0,0-1 0,-1 1 0,-2-1 0,-4 43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9:49.07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683 1 24575,'-1'33'0,"-2"0"0,-1 1 0,-1-1 0,-19 57 0,-55 120 0,-117 199 0,-25-10 0,147-267 0,46-87 0,18-30 0,1 1 0,0 0 0,-9 22 0,17-29-1365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9:50.94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750 734 24575,'0'-5'0,"-1"1"0,0 0 0,0-1 0,0 1 0,0 0 0,-4-7 0,-2-8 0,-162-537 0,159 524 0,6 18 0,1 7 0,1 1 0,0-1 0,0 1 0,0-1 0,1 0 0,0 1 0,1-1 0,-1 0 0,2-9 0,-23 38 0,-2-1 0,-10 18 0,1 2 0,-34 57 0,-47 99 0,46-75 0,19-43 0,22-37 0,1 2 0,-32 77 0,55-113-170,0 0-1,1 1 0,0-1 1,0 1-1,1 0 0,0-1 1,1 17-1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9:51.46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1149 0 24575,'0'0'0,"0"0"0,-4 4 0,-84 142 0,50-78 0,-43 74 0,-392 657 0,386-663 0,-211 346 0,220-361 0,77-118-1365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9:51.98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24575,'2'2'0,"0"0"0,0-1 0,0 1 0,-1 0 0,1 0 0,0 0 0,-1 1 0,1-1 0,1 4 0,3 3 0,170 248 0,-3-4 0,-151-224 0,152 195 0,-171-222 22,-2 1-161,1-1 1,1 1-1,-1-1 0,0 0 0,0 0 1,1 0-1,0 0 0,-1 0 1,5 1-1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9:52.43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24575,'0'0'0,"0"0"0,0 0 0,0 0 0,0 0 0,0 0 0,0 0 0,0 0 0,0 0 0,0 0 0,0 0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9:53.91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226 43 24575,'0'0'0,"0"0"0,0 0 0,0 0 0,-9 0 0,-195 0 0,204 0 0,0-30 0,1 30-16,-1-1 0,0 1-1,0 0 1,0-1 0,0 1-1,0 0 1,0-1 0,0 1-1,0 0 1,0-1 0,0 1 0,0 0-1,0-1 1,0 1 0,0-1-1,0 1 1,0 0 0,0-1-1,0 1 1,0 0 0,-1-1-1,1 1 1,0 0 0,0 0 0,0-1-1,-1 1 1,1 0 0,0-1-1,0 1 1,-1 0 0,1 0-1,0-1 1,0 1 0,-1 0-1,1 0 1,0 0 0,-1 0 0,1-1-1,0 1 1,-1 0 0,1 0-1,0 0 1,-1 0 0,1 0-1,0 0 1,-1 0 0,1 0-1,-1 0 1,1 0 0,0 0 0,-1 0-1,1 0 1,0 0 0,-1 0-1,1 1 1,0-1 0,-1 0-1,-1 0-402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9:55.07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112 1 24575,'0'0'0,"0"0"0,0 0 0,0 0 0,0 0 0,0 0 0,0 2 0,0 0 0,-1 0 0,1 0 0,-1 1 0,1-1 0,-1 0 0,0 0 0,0 0 0,0 0 0,0 0 0,0 0 0,-1-1 0,1 1 0,0 0 0,-1-1 0,1 1 0,-1-1 0,0 1 0,0-1 0,1 1 0,-1-1 0,-3 1 0,0 1 0,1-1 0,-1 0 0,0 0 0,0-1 0,0 1 0,0-1 0,0 0 0,-8 0 0,-1-2 0,14 2 0,6 6 0,-5-5 0,0-1 0,-1 1 0,1 0 0,0 0 0,-1 0 0,1 0 0,-1 0 0,0 0 0,0 0 0,0 0 0,0 0 0,0 0 0,0 0 0,0 0 0,0 0 0,-1 0 0,1 0 0,-1 0 0,-1 2 0,1-1 0,0 0 0,0 0 0,0 0 0,-1 0 0,1-1 0,-1 1 0,0 0 0,0-1 0,0 0 0,0 1 0,-5 3 0,31-8-166,-19 2-1033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9:56.88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135 1 24575,'-9'24'0,"2"-10"0,0-1 0,-2 0 0,1-1 0,-1 0 0,-1 0 0,0-1 0,-21 17 0,32-28 0,-1 0 0,1 0 0,-1-1 0,1 1 0,-1 0 0,0 0 0,1 0 0,-1 0 0,1 0 0,-1 0 0,1 0 0,-1 0 0,1 0 0,-1 0 0,1 0 0,-1 0 0,1 0 0,-1 0 0,0 0 0,1 0 0,-1 0 0,1 1 0,-1-1 0,1 0 0,-1 0 0,0 0 0,1 1 0,-1-1 0,1 0 0,-1 1 0,12 16 0,-11-16 0,-1-1 0,1 1 0,-1 0 0,1 0 0,-1 0 0,0 0 0,0 0 0,1 0 0,-1 0 0,0 0 0,0 0 0,0 0 0,0 0 0,0 0 0,0 0 0,-1 0 0,1 0 0,0 0 0,0 0 0,-1 0 0,1-1 0,0 1 0,-1 0 0,1 0 0,-1 0 0,1 0 0,-1-1 0,0 1 0,1 0 0,-1 0 0,0-1 0,1 1 0,-1 0 0,0-1 0,0 1 0,0-1 0,1 1 0,-1-1 0,0 0 0,0 1 0,0-1 0,0 0 0,0 1 0,-1-1 0,0 0 0,0 1 0,0-1 0,1 0 0,-1 1 0,0-1 0,0 0 0,0 0 0,0-1 0,1 1 0,-1 0 0,0-1 0,0 1 0,0-1 0,1 1 0,-4-2 0,4 1 0,0 0 0,0 0 0,1 1 0,-1-1 0,0 0 0,0 0 0,0 0 0,1 0 0,-1 0 0,0 0 0,1 0 0,-1-1 0,1 1 0,-1 0 0,1 0 0,0 0 0,-1-3 0,1 1 0,0 0 0,0 0 0,0-1 0,0 1 0,0 0 0,1-1 0,0 1 0,0 0 0,0 0 0,0 0 0,0 0 0,0 0 0,1 0 0,0 0 0,3-4 0,-5 6 0,1 0 0,-1 1 0,1-1 0,-1 0 0,1 0 0,0 0 0,-1 1 0,1-1 0,0 0 0,0 1 0,0-1 0,-1 1 0,1-1 0,0 1 0,0-1 0,0 1 0,0 0 0,0-1 0,0 1 0,0 0 0,0 0 0,0 0 0,0 0 0,0 0 0,0 0 0,0 0 0,0 0 0,0 0 0,0 0 0,0 0 0,2 1 0,-1 1 0,0-1 0,1 1 0,-1 0 0,0 0 0,0 0 0,0 0 0,0 0 0,0 0 0,-1 1 0,3 2 0,-3-3 0,1 0 0,-1 0 0,0 0 0,0 0 0,0 0 0,0 0 0,-1 0 0,1 0 0,-1 0 0,1 0 0,-1 1 0,0-1 0,1 0 0,-1 0 0,0 0 0,-1 4 0,4-15 0,-3 8 0,0 0 0,0 0 0,0 1 0,0-1 0,0 0 0,0 0 0,0 1 0,1-1 0,-1 0 0,0 0 0,1 1 0,-1-1 0,0 0 0,1 1 0,-1-1 0,1 0 0,-1 1 0,1-1 0,-1 1 0,1-1 0,-1 1 0,1-1 0,0 1 0,0-1 0,1 0 0,0 0 0,0 1 0,-1-1 0,1 1 0,0-1 0,0 1 0,0-1 0,0 1 0,0 0 0,0 0 0,0 0 0,0 0 0,2 1 0,1 0-1365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9:58.98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24575,'195'8'0,"53"-1"0,-246-7 0,0 0 0,0 0 0,-1 1 0,1-1 0,0 1 0,0-1 0,0 1 0,-1 0 0,1 0 0,0 0 0,-1 0 0,1 0 0,-1 0 0,1 0 0,-1 0 0,0 0 0,1 1 0,1 2 0,21 32 0,-20-29 0,23 44 0,35 87 0,10 65 0,21 53 0,-85-231-1365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0:01.17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799 1 24575,'0'0'0,"0"0"0,0 0 0,-1 1 0,-10 26 0,-1 0 0,-20 31 0,5-11 0,-265 481 0,-31-15 0,295-476 0,18-25 0,1 0 0,0 0 0,1 0 0,1 1 0,0 0 0,0 1 0,-8 27 0,14-19-1365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0:01.93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567 1 24575,'-29'0'0,"-201"6"0,169-1 0,-106 23 0,161-27 0,1 0 0,-1 1 0,1 0 0,0 0 0,-1 0 0,1 0 0,0 1 0,0 0 0,0 0 0,-5 5 0,8-6 0,1 0 0,-1 0 0,1 1 0,-1-1 0,1 0 0,0 1 0,0-1 0,0 0 0,0 1 0,0-1 0,1 1 0,-1 0 0,1-1 0,-1 1 0,1 0 0,0-1 0,0 1 0,0 0 0,0-1 0,1 1 0,-1 0 0,1-1 0,1 5 0,4 10 0,0-1 0,0 0 0,2-1 0,0 0 0,12 17 0,56 69 0,-12-18 0,-22-20 0,58 120 0,-97-177 79,-1-3-200,0 0 1,0 0 0,-1 0-1,0 0 1,1 1 0,-1-1 0,0 0-1,-1 1 1,1-1 0,-1 1-1,1 4 1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0:03.10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24575,'0'0'0,"4"3"0,155 140 0,10 9 0,222 282 0,-385-427-273,0 0 0,1 0 0,0 0 0,8 5 0,-7-7-6553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0:03.74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1033 0 24575,'-6'16'0,"-93"141"0,48-81 0,-98 157 0,-374 543 0,470-704 0,-77 93 0,109-146-1365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0:06.76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754 1123 24575,'0'0'0,"0"0"0,0-18 0,-1-25 0,-3-1 0,-1 1 0,-12-45 0,-42-125 0,45 167 0,5 14 0,-153-445 0,137 430 0,19 36 0,-1 0 0,2 0 0,-9-23 0,14 29 0,-4 7 0,2 1 0,-5 6 0,0 0 0,0 0 0,1 1 0,1 0 0,-1 0 0,-4 15 0,1-5 0,-158 424 0,44 17 0,93-357 0,-5 28 0,33-126 0,1-1 0,1 1 0,-1 0 0,1 0 0,0 0 0,1 10 0,-1-16-12,0 0 1,0 0-1,0-1 0,0 1 0,0 0 1,0 0-1,0 0 0,0 0 0,0 0 1,0 0-1,0 0 0,0 0 0,0 0 0,0 0 1,-1-1-1,1 1 0,0 0 0,0 0 1,0 0-1,0 0 0,0 0 0,0 0 1,0 0-1,0 0 0,0 0 0,0 0 0,0 0 1,0 0-1,-1 0 0,1 0 0,0 0 1,0 0-1,0 0 0,0 0 0,0 0 0,0 0 1,0 0-1,0 0 0,-1 0 0,1 0 1,0 0-1,0 0 0,0 0 0,0 0 1,0 0-1,0 0 0,0 0 0,0 0 0,0 0 1,0 0-1,-1 0 0,1 0 0,0 0 1,0 0-1,0 0 0,0 0 0,0 1 1,0-1-1,0 0 0,0 0 0,0 0 0,0 0 1,0 0-1,0 0 0,0 0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0:07.27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24575,'0'13'0,"21"164"0,5 62 0,-14 456 109,-13-410-1583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0:07.86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708 1 24575,'0'19'0,"-2"0"0,0 0 0,-1 0 0,-7 22 0,-29 74 0,27-82 0,-147 378 0,-33 92 0,-68 311 0,244-763 0,14-42 0,-1-4 0,2 1 0,-1-1 0,0 1 0,1-1 0,0 1 0,1 0 0,-1 0 0,1-1 0,1 12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0:09.80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327 0 24575,'-2'0'0,"-1"0"0,1 1 0,0-1 0,0 1 0,-1-1 0,1 1 0,0 0 0,0-1 0,0 1 0,0 0 0,0 0 0,-3 2 0,2-1 0,-14 8 0,1 0 0,1 1 0,0 0 0,0 2 0,1-1 0,-18 23 0,0 4 0,-33 52 0,52-72 0,2 0 0,0 1 0,0 0 0,-6 21 0,15-35 0,0 0 0,1 0 0,0 0 0,0 0 0,0 0 0,1 0 0,0 1 0,1 9 0,0-12 0,-1 0 0,1-1 0,1 1 0,-1-1 0,0 1 0,1-1 0,0 0 0,0 0 0,0 0 0,0 0 0,0 0 0,0 0 0,1 0 0,0 0 0,4 3 0,4 1 0,0 0 0,0-1 0,1 0 0,-1-1 0,1-1 0,1 1 0,-1-2 0,24 4 0,-1-2 0,70 1 0,-85-8 0,-16 2 0,1-1 0,-1 1 0,0 0 0,0 0 0,9 1 0,-37 23 0,4-6 0,-12 10 0,1 1 0,2 1 0,-26 36 0,48-57 0,1 0 0,0 0 0,0 0 0,1 1 0,1 0 0,-1 0 0,2 1 0,-1-1 0,2 1 0,-1 0 0,1-1 0,1 1 0,0 0 0,0 0 0,1 0 0,3 22 0,-1-28 0,-1 0 0,1 0 0,0 0 0,0-1 0,0 1 0,1-1 0,0 1 0,-1-1 0,2 0 0,-1 0 0,0 0 0,1 0 0,0 0 0,0-1 0,0 0 0,0 0 0,0 0 0,1 0 0,0-1 0,-1 1 0,1-1 0,0-1 0,6 3 0,7 1 0,0-1 0,0 0 0,1-2 0,0 0 0,21-1 0,-29 0-80,1-2 0,0 1-1,-1-2 1,1 1 0,-1-2-1,0 1 1,0-2 0,1 1-1,-2-1 1,1-1 0,-1 0 0,1-1-1,-1 0 1,-1 0 0,1-1-1,10-10 1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0:10.91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316 0 24575,'0'0'0,"0"0"0,0 0 0,0 0 0,0 0 0,0 0 0,-9 0 0,-9 0 0,0 1 0,0 0 0,0 1 0,0 1 0,0 1 0,-20 7 0,29-8 0,1 1 0,0 0 0,0 0 0,0 1 0,0 0 0,1 1 0,-1-1 0,2 1 0,-1 1 0,0-1 0,1 1 0,1 0 0,-1 1 0,-5 10 0,3-3 0,0 1 0,2 0 0,0 0 0,1 1 0,0 0 0,2 0 0,0 0 0,1 0 0,0 0 0,1 0 0,1 0 0,4 28 0,2-8 0,1-1 0,2 0 0,1 0 0,29 62 0,-25-65 0,40 96 0,-46-104 0,0-1 0,-2 1 0,5 36 0,-10-47 0,0 0 0,-1 1 0,-4 25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0:20.9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1161 149 24575,'-8'1'0,"0"0"0,0 0 0,-1-1 0,1 0 0,-10-2 0,-11 1 0,-76-1 0,23 0 0,-134 14 0,187-7 0,1 1 0,1 1 0,-1 2 0,1 0 0,1 2 0,0 1 0,0 1 0,-36 26 0,26-13 0,2 1 0,1 2 0,2 1 0,-54 66 0,69-74 0,1 1 0,1 0 0,1 1 0,1 1 0,-17 50 0,-24 136 0,45-172 0,3 0 0,1 1 0,2-1 0,1 1 0,8 62 0,-2-74 0,1-1 0,1 0 0,1 0 0,2-1 0,14 29 0,75 123 0,-63-118 0,-20-38 0,1 0 0,0 0 0,2-2 0,0 0 0,2-2 0,30 23 0,-42-35 0,0-1 0,1 0 0,0-1 0,0 0 0,0-1 0,0 0 0,1 0 0,-1-1 0,15 1 0,4 2 0,17 2 0,0-3 0,0-2 0,53-4 0,-20 1 0,-70 0 0,0 0 0,0 0 0,0-1 0,0 0 0,0-1 0,0 0 0,-1 0 0,1-1 0,-1 0 0,0 0 0,11-9 0,8-7 0,42-41 0,-66 58 0,18-20 0,-1-1 0,-1-1 0,28-48 0,-27 42 0,8-14 0,-2-1 0,38-96 0,-53 109 0,0-1 0,-2-1 0,-2 0 0,-1 0 0,1-45 0,-7-130 0,-1 91 0,0 104 0,0 1 0,-1-1 0,0 0 0,-8-23 0,-25-57 0,17 48 0,-3-10 0,-37-91 0,42 118-67,-2 2-1,-1 0 0,-1 1 0,-35-37 1,28 34-960,-23-27-5799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9:14.9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24575,'0'0'0,"0"0"0,0 0 0,0 0 0,0 0 0,10 0 0,45 12 0,-36-7 0,33 4 0,207-6 0,-144-4 0,-17 1 0,-97 1 0,1 0 0,-1 0 0,1 1 0,-1-1 0,1 0 0,-1 1 0,0-1 0,0 1 0,2 3 0,-1-2 0,12 15 0,-1 2 0,-1-1 0,-1 2 0,0-1 0,-1 2 0,-2-1 0,0 1 0,-1 1 0,-2-1 0,0 1 0,-1 0 0,-2 0 0,1 28 0,-6 181-1365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9:15.5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475 14 24575,'-10'1'0,"0"0"0,0 0 0,0-1 0,0-1 0,-14-1 0,1 0 0,-355-9-1365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19:16.2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603 0 24575,'0'0'0,"0"0"0,0 0 0,0 0 0,-14 3 0,-45 10 112,-2-3-1,-85 4 0,-124-12-1179,218-3 437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0:25.1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1087 90 24575,'-14'-1'0,"0"-1"0,-1 0 0,1-1 0,-14-5 0,-25-4 0,-12 3 0,0 4 0,-1 2 0,-66 7 0,116-2 0,1 0 0,0 1 0,0 1 0,0 0 0,0 1 0,1 1 0,-1 0 0,-21 14 0,17-8 0,1 0 0,0 2 0,1 0 0,0 1 0,-21 25 0,1 6 0,2 2 0,-38 69 0,-44 111 0,110-215 0,-2 6 0,0 1 0,1-1 0,1 1 0,0 1 0,2-1 0,1 1 0,-4 32 0,4 2 0,-2 32 0,4 93 0,4-166 0,0-1 0,0 1 0,2-1 0,-1 0 0,2 0 0,-1 0 0,12 19 0,-5-13 0,0 0 0,2 0 0,28 31 0,-27-33 0,23 37 0,-27-39 0,0 0 0,0 0 0,25 24 0,121 95 0,-134-118 0,1 0 0,0-2 0,1-1 0,1-1 0,39 14 0,-43-20 0,1-2 0,0-1 0,0 0 0,0-2 0,0 0 0,0-2 0,35-5 0,-40 3 0,-1-1 0,0-1 0,0 0 0,0-1 0,-1-1 0,22-12 0,-10 2 0,0-1 0,34-30 0,-45 34 0,-1-2 0,-1 0 0,0-1 0,-1 0 0,10-20 0,50-98 0,-65 118 0,17-43 0,-2-1 0,-3-1 0,19-98 0,-29 101 0,-3 0 0,-2 0 0,-3-1 0,-2 0 0,-3 1 0,-14-77 0,-14-17 0,4 22 0,23 110 0,0 0 0,-9-24 0,9 35 0,0 1 0,-1 0 0,0 0 0,0 1 0,-1 0 0,0-1 0,-9-8 0,-69-64-1365,44 44-5461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1:59.16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1 252 24575,'6'-2'0,"760"-231"0,-748 228 0,-10 3 0,0-1 0,0 1 0,1 1 0,-1-1 0,0 2 0,1-1 0,-1 1 0,14 1 0,-20 0 0,0-1 0,-1 1 0,1 0 0,0 0 0,-1 0 0,1 0 0,-1 0 0,1 1 0,-1-1 0,0 0 0,1 1 0,-1-1 0,0 1 0,0-1 0,2 4 0,12 29 0,-12-27 0,25 69 0,-4 1 0,22 115 0,8 164 0,-38-190-682,-6 237-1,-10-395-6143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01.6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736 0 24575,'0'28'0,"-2"-11"0,-1 1 0,0-1 0,-1 1 0,-1-1 0,-1 0 0,0-1 0,-1 1 0,-1-1 0,0-1 0,-2 0 0,1 0 0,-2 0 0,0-1 0,-17 16 0,27-28 0,-1-1 0,0 1 0,0 0 0,0-1 0,0 0 0,0 1 0,0-1 0,0 0 0,0 0 0,-1 0 0,1 0 0,0 0 0,-1-1 0,1 1 0,-1-1 0,1 0 0,0 1 0,-1-1 0,1 0 0,-1-1 0,1 1 0,-1 0 0,1-1 0,0 1 0,-1-1 0,1 0 0,0 1 0,-1-1 0,1 0 0,0-1 0,0 1 0,0 0 0,0-1 0,0 1 0,-2-3 0,-7-6 0,2-1 0,-1 1 0,2-2 0,-15-24 0,8 14 0,-49-68 0,57 113 0,1-9 0,0 1 0,-1-1 0,-1-1 0,0 1 0,0-1 0,-2-1 0,0 1 0,0-2 0,-19 17 0,24-24 0,0 1 0,-1-2 0,0 1 0,0 0 0,0-1 0,0 0 0,0-1 0,-1 1 0,1-1 0,-1-1 0,0 1 0,0-1 0,1 0 0,-1 0 0,0-1 0,0 0 0,0 0 0,0-1 0,1 0 0,-1 0 0,0-1 0,0 1 0,-12-6 0,7 0 0,0 1 0,1-2 0,0 1 0,0-2 0,0 1 0,1-1 0,0-1 0,1 0 0,-11-15 0,21 28 0,0 0 0,-1 0 0,1 0 0,-1 0 0,1 0 0,-1 0 0,0 3 0,1 12 0,14 73 0,5-1 0,4 0 0,55 136 0,-70-207 0,18 30 0,0-1 0,-18-25-1365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02.1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582 31 24575,'-3'-3'0,"0"1"0,-1-1 0,1 1 0,0 0 0,-1 0 0,0 0 0,1 1 0,-1-1 0,0 1 0,0 0 0,-4-1 0,-47-4 0,43 6 0,-266-1 299,88 3-1963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02.5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541 15 24575,'-136'-7'0,"28"1"0,-189 4-1365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03.6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380 0 24575,'-17'0'0,"0"1"0,-1 1 0,1 0 0,0 1 0,-19 6 0,30-7 0,1 0 0,-1 0 0,1 0 0,0 1 0,0-1 0,0 1 0,0 0 0,0 1 0,1-1 0,-1 1 0,1 0 0,0 0 0,0 0 0,0 1 0,1 0 0,0-1 0,-1 1 0,2 0 0,-4 7 0,4-5 0,1 0 0,0 0 0,0 0 0,1 1 0,0-1 0,0 0 0,2 13 0,-1-10 0,0 1 0,-1 0 0,-2 13 0,-1-4 0,-2 0 0,0-1 0,-1 1 0,-10 19 0,-40 72 0,4-9 0,48-93 0,0 0 0,1 1 0,0-1 0,1 1 0,0-1 0,0 1 0,1 0 0,0-1 0,1 1 0,0 0 0,1 0 0,2 12 0,-2-16 0,1 0 0,0 0 0,0 0 0,0 0 0,1 0 0,0-1 0,0 1 0,1-1 0,-1 0 0,1 0 0,0 0 0,0-1 0,1 1 0,0-1 0,0 0 0,0 0 0,0-1 0,0 1 0,1-1 0,5 2 0,2 1 44,1-1-1,-1-1 1,1 0-1,0-1 1,0-1-1,18 1 1,87-2-508,-58-3-742,-50 2-5620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04.2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706 1 24575,'-14'0'0,"-293"7"330,-77-1-2025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04.6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665 15 24575,'-5'-2'0,"-1"1"0,1-1 0,0 1 0,0 0 0,-1 1 0,1-1 0,-11 2 0,-2-2 0,-431-5-26,304 7-1313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06.67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821 9 24575,'0'-6'0,"0"3"0,0 6 0,0 51 0,-9 62 0,7-99 0,0-1 0,-2 0 0,0 0 0,-1 0 0,-1-1 0,0 1 0,-1-1 0,-11 18 0,15-28 0,-1 0 0,1-1 0,-1 1 0,0-1 0,0 0 0,-1 0 0,1 0 0,-1-1 0,0 0 0,0 0 0,0 0 0,0 0 0,-1-1 0,1 0 0,-1 0 0,1 0 0,-1-1 0,0 1 0,1-2 0,-1 1 0,0 0 0,-10-2 0,6 0 0,0 0 0,1-1 0,-1 0 0,0-1 0,1 0 0,0-1 0,-1 0 0,1 0 0,1-1 0,-1 0 0,1-1 0,-13-10 0,-3-7 0,-31-35 0,43 44 0,12 14 0,0 0 0,-1 0 0,1 0 0,0 0 0,0 0 0,-1-1 0,1 1 0,0 0 0,-1 0 0,1 0 0,0 0 0,-1 0 0,1 0 0,0 0 0,-1 0 0,1 0 0,0 0 0,-1 0 0,1 0 0,0 0 0,0 0 0,-1 1 0,1-1 0,0 0 0,-1 0 0,1 0 0,0 0 0,0 0 0,-1 1 0,1-1 0,0 0 0,0 0 0,-1 1 0,1-1 0,0 0 0,0 0 0,0 1 0,-1-1 0,1 0 0,0 1 0,-10 14 0,9-12 0,-35 65 0,-24 41 0,52-98 0,0 0 0,0 0 0,-1 0 0,-1-1 0,0-1 0,-19 16 0,25-23 0,0 0 0,1 0 0,-1 0 0,0 0 0,-1-1 0,1 0 0,0 1 0,0-1 0,-1-1 0,1 1 0,0-1 0,-1 1 0,1-1 0,0-1 0,-1 1 0,1-1 0,0 1 0,-1-1 0,1 0 0,0-1 0,0 1 0,0-1 0,0 0 0,0 0 0,0 0 0,-7-5 0,-4-5 0,0 0 0,1-1 0,1 0 0,-23-27 0,46 82 0,15 44 0,36 84 0,47 81 0,-14-36 0,-90-206 62,-2-5-181,1 0 0,-1 1 0,-1-1 0,1 1 0,-1 0 0,1 0 0,-2 0 1,1-1-1,0 1 0,-1 0 0,0 7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07.98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599 1 24575,'0'0'0,"0"0"0,0 0 0,0 3 0,0-1 0,0 1 0,-1-1 0,1 1 0,-1-1 0,1 1 0,-1-1 0,-1 4 0,-4 11 0,-75 272 0,-129 303 0,109-360 0,-79 207 0,177-429 87,0-3-378,1 1 1,-1-1 0,2 0-1,-3 14 1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08.73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29 24575,'0'0'0,"0"0"0,4 0 0,293-14 0,-9-1 0,-287 15 0,1 0 0,-1 1 0,1-1 0,-1 0 0,1 1 0,-1-1 0,1 1 0,-1-1 0,0 1 0,1 0 0,-1-1 0,0 1 0,0 0 0,1 0 0,-1 0 0,0 0 0,0 0 0,0 0 0,0 0 0,0 1 0,0-1 0,0 0 0,-1 0 0,1 1 0,0-1 0,-1 1 0,1-1 0,0 2 0,1 6 0,0 0 0,0 1 0,1 14 0,-1-10 0,18 280 298,-21 6-680,-1-127-899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09.22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1098 1 24575,'-7'19'0,"-6"10"0,-28 47 0,-140 196 0,84-131 0,-8 14 0,-459 718 0,547-846 0,1-2 0,1 1 0,2 1 0,-12 30 0,23-47 342,2-10-371,0 0 1,0 0-1,0 0 1,-1 0-1,1 0 1,0 0-1,0 0 1,0 0 0,0 0-1,0 0 1,0 0-1,0 1 1,0-1-1,0 0 1,0 0-1,0 0 1,0 0 0,0 0-1,0 0 1,0 0-1,0 0 1,0 1-1,0-1 1,0 0-1,0 0 1,0 0 0,0 0-1,0 0 1,0 0-1,0 0 1,0 0-1,0 1 1,0-1-1,0 0 1,0 0 0,0 0-1,0 0 1,1 0-1,-1 0 1,0 0-1,0 0 1,0 0-1,0 0 1,0 0 0,0 1-1,0-1 1,0 0-1,0 0 1,0 0-1,1 0 1,-1 0-1,0 0 1,0 0 0,0 0-1,0 0 1,0 0-1,0 0 1,0 0-1,1 0 1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10.89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781 123 24575,'-17'-16'0,"-3"-2"0,-1 1 0,-43-26 0,55 39 0,0-1 0,0 1 0,0 1 0,0 0 0,-1 0 0,0 1 0,1 0 0,-1 1 0,0 0 0,0 0 0,-12 2 0,-2 1 0,1 2 0,0 1 0,0 1 0,0 0 0,0 2 0,1 1 0,0 0 0,-37 24 0,30-15 0,2 2 0,0 0 0,1 2 0,1 1 0,-37 44 0,46-47 0,1 0 0,-15 28 0,25-38 0,0 1 0,0-1 0,1 1 0,0 0 0,1 0 0,0 0 0,-1 15 0,4-24 0,-1 1 0,1-1 0,0 1 0,0 0 0,1-1 0,-1 1 0,0-1 0,1 1 0,0-1 0,0 1 0,-1-1 0,2 1 0,-1-1 0,0 0 0,0 1 0,1-1 0,-1 0 0,1 0 0,2 3 0,0-2 0,0 0 0,0 0 0,0-1 0,0 0 0,0 0 0,0 0 0,0 0 0,1-1 0,-1 1 0,7 0 0,6 1 0,0-2 0,0 0 0,0-1 0,0 0 0,17-3 0,-14 0 0,0-2 0,-1 0 0,1 0 0,-1-2 0,0-1 0,-1 0 0,1-1 0,-2-1 0,1-1 0,-2 0 0,1-1 0,26-26 0,-28 23 0,0-1 0,-1-1 0,-1 0 0,0-1 0,-2-1 0,0 0 0,-1 0 0,0-1 0,-2 0 0,0 0 0,8-40 0,-16 59 0,1-1 0,0-1 0,-1 1 0,1-1 0,-1 1 0,0-1 0,0 1 0,0-1 0,0 1 0,0-1 0,0 1 0,-1-1 0,0-2 0,-1 21 0,-56 575 0,27-353 0,24-181-455,3 0 0,4 61 0,0-110-6371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11.36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1204 0 24575,'-12'19'0,"-173"294"0,2-36 0,-434 694 0,568-885 0,12-19 0,-61 84 0,95-146 116,2-3-230,0 0 0,0-1 1,-1 1-1,1-1 0,0 1 0,0-1 0,-1 1 0,1-1 0,-1 0 0,1 0 0,-1 0 0,-2 2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12.01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675 36 24575,'-12'-8'0,"10"7"0,-17-5 0,0 1 0,0 0 0,0 1 0,-1 1 0,1 1 0,-24 1 0,-120 11 0,18 15 0,120-19 0,1 1 0,0 1 0,-42 22 0,62-28 0,1-1 0,0 1 0,-1 0 0,1 0 0,0 0 0,0 1 0,0-1 0,0 1 0,1 0 0,-1 0 0,1 0 0,-1 0 0,1 0 0,0 0 0,0 1 0,0-1 0,1 1 0,-1-1 0,1 1 0,0-1 0,0 1 0,0 0 0,1 0 0,-1 0 0,1-1 0,0 1 0,0 0 0,0 0 0,1 0 0,-1 0 0,1-1 0,0 1 0,0 0 0,0-1 0,0 1 0,3 5 0,14 25 0,0 0 0,39 52 0,-1-2 0,90 189 0,-103-187 0,-38-78-1365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12.43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24575,'9'11'0,"0"-1"0,-1 1 0,0 1 0,-1 0 0,0 0 0,10 23 0,1 3 0,338 545 0,-334-555 268,-16-20-594,0-1-1,0 1 0,-1 1 1,7 12-1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13.26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838 0 24575,'-4'8'0,"-217"416"0,162-325 0,-158 274 0,19 12 0,120-200 0,62-142 0,2 1 0,-11 59 0,23-95-151,1-1-1,0 0 0,0 1 0,1 0 1,0-1-1,0 1 0,1-1 1,1 11-1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16.32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0 322 24575,'10'-20'0,"0"1"0,2 0 0,0 1 0,1 1 0,1 0 0,1 0 0,29-25 0,-17 20 0,0 1 0,2 1 0,48-25 0,-63 38 0,1 0 0,-1 1 0,1 0 0,0 2 0,0 0 0,1 0 0,-1 1 0,17 0 0,-25 3 0,1 0 0,0 0 0,-1 1 0,1 0 0,-1 1 0,0-1 0,1 2 0,-1-1 0,0 1 0,0 0 0,0 0 0,-1 1 0,1 0 0,-1 0 0,0 0 0,0 1 0,0 0 0,8 10 0,-5-4 0,0 1 0,-1 0 0,-1 1 0,0 0 0,0 0 0,-1 0 0,-1 1 0,0 0 0,-1 0 0,-1 0 0,0 1 0,-1-1 0,0 1 0,-1 15 0,-1-2 0,-1 1 0,-2-1 0,-1 0 0,-1 0 0,-1 0 0,-13 34 0,14-46 0,-1-1 0,-1 1 0,-1-2 0,0 1 0,-1-1 0,0 0 0,-1-1 0,-14 15 0,20-24 0,0-1 0,0 1 0,0-1 0,0 1 0,0-1 0,-1 0 0,0-1 0,1 1 0,-1-1 0,0 0 0,0 0 0,0-1 0,-1 1 0,1-1 0,0 0 0,0-1 0,-1 1 0,1-1 0,0 0 0,-1 0 0,1-1 0,-1 1 0,1-1 0,0-1 0,0 1 0,0-1 0,0 1 0,-9-6 0,6 3 0,0-1 0,0-1 0,0 1 0,0-1 0,1-1 0,0 1 0,0-1 0,1 0 0,0-1 0,-5-8 0,3 3 0,1 0 0,1 0 0,0 0 0,0-1 0,-6-28 0,7 11 0,0 0 0,2-1 0,2 1 0,1-1 0,5-46 0,2 29-682,14-53-1,-7 49-6143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16.76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55 1 24575,'0'0'0,"0"0"0,-1 10 0,-36 352 0,20 88 0,20-312 0,25 174 0,-24-283-341,2 0 0,0-1-1,18 45 1,-12-45-6485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18.14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306 0 24575,'-6'1'0,"1"0"0,0 1 0,0-1 0,0 1 0,0 0 0,0 0 0,0 1 0,1-1 0,-1 1 0,1 0 0,-5 5 0,-1-2 0,-12 10 0,0 1 0,1 1 0,1 1 0,0 1 0,2 0 0,0 2 0,2 0 0,0 1 0,1 0 0,-12 29 0,24-45 0,0 0 0,0 1 0,1 0 0,0-1 0,0 1 0,1 0 0,0 0 0,1 14 0,0-19 0,0 1 0,1 0 0,0 0 0,0-1 0,0 1 0,0 0 0,0-1 0,1 0 0,0 1 0,-1-1 0,1 0 0,1 0 0,-1 1 0,0-2 0,1 1 0,-1 0 0,1 0 0,0-1 0,0 0 0,3 3 0,6 2 0,1-1 0,-1 0 0,1-1 0,0 0 0,24 4 0,69 9 0,-49-13 0,-57-5 0,1 0 0,-1 0 0,1 0 0,-1 0 0,0 0 0,1 0 0,-1 0 0,0 1 0,1-1 0,-1 0 0,1 0 0,-1 1 0,0-1 0,0 0 0,1 0 0,-1 1 0,0-1 0,1 0 0,-1 1 0,0-1 0,0 0 0,0 1 0,1-1 0,-1 0 0,0 1 0,0-1 0,0 0 0,0 1 0,0-1 0,0 1 0,0-1 0,0 0 0,0 1 0,0-1 0,0 1 0,0-1 0,0 0 0,0 1 0,0-1 0,0 1 0,0-1 0,0 0 0,0 1 0,-1 0 0,-8 19 0,7-18 0,-23 39 0,-48 59 0,-15 23 0,78-107 0,1 0 0,1 0 0,1 1 0,1 0 0,0 1 0,-4 21 0,8-32 0,1-1 0,1 0 0,-1 1 0,1-1 0,0 1 0,1-1 0,-1 0 0,2 7 0,-1-10 0,0 0 0,0 1 0,1-1 0,-1 0 0,1-1 0,-1 1 0,1 0 0,0 0 0,0-1 0,0 1 0,0-1 0,1 1 0,-1-1 0,1 0 0,-1 0 0,1 0 0,4 2 0,4 1 0,0-1 0,1 0 0,0 0 0,-1-2 0,1 1 0,0-1 0,0-1 0,23 0 0,-4-2 0,0-1 0,41-9 0,-54 6-170,0 0-1,0-1 0,0 0 1,-1-2-1,0 0 0,0-1 1,25-18-1,-18 9-6655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18.58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1121 0 24575,'0'0'0,"-8"5"0,-25 19 0,1 2 0,0 1 0,2 2 0,-31 38 0,-95 138 0,112-145 0,5-5 0,-240 333 0,18 11 0,197-280 0,-15 23 0,76-139-1365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22.14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1046 1205 24575,'0'0'0,"0"0"0,0 0 0,0 0 0,0 0 0,-3-3 0,-122-235 0,97 179 0,-91-213 0,56 124 0,-99-171 0,155 307 0,-45-69 0,45 72 0,-1-1 0,0 1 0,0 0 0,-1 1 0,-17-13 0,24 20 0,0 0 0,0 0 0,0 0 0,0 1 0,0-1 0,0 0 0,0 1 0,0 0 0,0-1 0,0 1 0,0 0 0,0 0 0,0 0 0,-1 0 0,1 1 0,0-1 0,0 1 0,0-1 0,0 1 0,0 0 0,0 0 0,0-1 0,0 1 0,0 1 0,1-1 0,-1 0 0,0 0 0,1 1 0,-1-1 0,1 1 0,-3 2 0,-6 6 0,1 2 0,0-1 0,-12 20 0,15-21 0,-26 44 0,3 2 0,1 0 0,4 2 0,2 1 0,-20 83 0,-41 315 0,74-389 0,-24 257 0,34-293-1365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22.66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756 1 24575,'-10'22'0,"0"1"0,-1-1 0,-18 25 0,1-1 0,-139 253 0,-241 605 0,385-846 0,4-11 0,3 1 0,-15 64 0,28-92 342,3-19-411,0-1 1,0 1 0,0 0 0,0-1-1,0 1 1,0 0 0,0-1-1,0 1 1,0 0 0,0-1 0,0 1-1,0 0 1,0-1 0,0 1 0,1-1-1,-1 1 1,0 0 0,0-1 0,1 1-1,-1-1 1,0 1 0,1-1-1,-1 1 1,1 0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23.53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639 68 24575,'-6'-5'0,"-1"1"0,1 0 0,-1 0 0,0 0 0,0 1 0,0 0 0,-10-3 0,-54-11 0,33 10 0,0 2 0,0 1 0,0 2 0,0 2 0,0 1 0,0 3 0,0 0 0,0 3 0,-51 14 0,83-19 0,0 0 0,1 1 0,-1-1 0,0 1 0,1 0 0,0 1 0,-1-1 0,-8 8 0,13-9 0,-1 0 0,1 0 0,0 0 0,0 0 0,0 0 0,0 0 0,0 0 0,0 0 0,0 0 0,1 0 0,-1 0 0,1 1 0,-1-1 0,1 0 0,0 0 0,0 1 0,0-1 0,0 0 0,0 0 0,1 1 0,-1-1 0,1 0 0,-1 0 0,1 0 0,0 1 0,0-1 0,1 3 0,21 37 0,51 72 0,-36-59 0,-1 1 56,95 136 211,-104-156-689,1-1 0,3-1 0,36 31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24.70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24575,'2'3'0,"1"-1"0,-1 1 0,1 0 0,-1 0 0,0 0 0,0 1 0,0-1 0,-1 0 0,1 1 0,-1-1 0,1 1 0,0 5 0,3 5 0,104 297 0,21 50 0,-125-350-136,-1 0-1,2-1 1,-1 1-1,2-1 1,-1-1-1,1 1 1,1-1-1,0-1 0,9 9 1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25.37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836 0 24575,'-12'15'0,"-201"348"0,28 14 0,-21 25 0,44-90 0,140-272 0,15-28 0,0 0 0,0 1 0,-6 19 0,13-31 14,0 0-87,-1-1 1,1 1-1,0 0 0,0 0 1,0-1-1,-1 1 1,1 0-1,0 0 1,0-1-1,0 1 1,0 0-1,0 0 0,0 0 1,0-1-1,1 1 1,-1 0-1,0 0 1,1 0-1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28.76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57 24575,'0'0'0,"0"0"0,0 0 0,10 0 0,511-43 0,-484 38 0,-20 2 0,0 0 0,33 0 0,-48 5 0,-1-1 0,1 0 0,-1 1 0,0-1 0,1 1 0,-1-1 0,0 1 0,0 0 0,0 0 0,1 3 0,-1-4 0,8 23 0,0 0 0,-2 0 0,-1 1 0,-1 0 0,4 41 0,-7-48 0,17 171 0,23 137 0,-34-287 87,12 64 137,-18-88-559,-1 0-1,0 1 1,-1-1 0,-3 25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29.25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24575,'0'0'0,"0"0"0,0 0 0,0 6 0,3 256 0,11 0 0,53 287 0,-58-497-455,2 1 0,26 71 0,-29-106-6371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36.7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1583 53 24575,'-69'-20'0,"46"12"0,-1 1 0,0 1 0,-41-4 0,15 8 0,0 3 0,1 1 0,-1 3 0,-80 19 0,57-4 0,-100 44 0,11-3 0,104-42 0,-74 35 0,112-44 0,1 1 0,-1 1 0,2 1 0,0 0 0,0 2 0,-30 31 0,23-16 0,2 1 0,1 2 0,-30 59 0,-40 114 0,73-160 0,10-21 0,1 0 0,1 1 0,1-1 0,-4 43 0,1 106 0,7-100 0,0-16 0,-1 26 0,7 101 0,0-156 0,1 0 0,1 0 0,1-1 0,1 1 0,2-2 0,1 1 0,1-1 0,1-1 0,1 0 0,2-1 0,0-1 0,34 38 0,-38-52 0,0 0 0,0 0 0,1-1 0,0-1 0,1 0 0,0-1 0,0 0 0,0-1 0,1-1 0,0 0 0,0-1 0,1-1 0,-1 0 0,23 1 0,-5-3 0,1 0 0,0-3 0,0 0 0,-1-2 0,54-14 0,-20-2 0,0-2 0,117-58 0,110-89 0,-262 147 0,-1 0 0,-1-2 0,-1-2 0,-1 0 0,-1-2 0,-2-1 0,-1-1 0,-1-1 0,-2-1 0,-1-1 0,21-46 0,3-13 0,-4-2 0,35-121 0,-64 168 0,-3-1 0,4-58 0,-5-100 0,-5 95 0,-1 96 0,-1 1 0,-1-1 0,0 1 0,-1 0 0,-1-1 0,-6-20 0,5 26 0,0 0 0,0-1 0,-1 2 0,0-1 0,0 1 0,-1-1 0,0 2 0,-1-1 0,0 1 0,-9-8 0,-31-20-1365,29 23-5461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38.3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1723 114 24575,'-10'-8'0,"0"1"0,0 1 0,-1 0 0,0 0 0,0 1 0,0 0 0,-21-5 0,31 10 0,-30-10 0,-1 3 0,0 1 0,0 1 0,-37-1 0,-135 6 0,109 2 0,14-1 0,0 4 0,-98 18 0,142-15 0,0 1 0,1 1 0,0 3 0,1 0 0,1 3 0,0 0 0,-34 24 0,16-3 0,3 3 0,1 2 0,1 1 0,-55 70 0,83-89 0,1 1 0,1 1 0,1 0 0,1 1 0,1 1 0,2 0 0,1 1 0,1 0 0,2 1 0,0 0 0,2 0 0,2 1 0,-2 41 0,5-17 0,3 0 0,1 1 0,4-1 0,1-1 0,29 97 0,-15-84 0,2-1 0,4-2 0,2 0 0,45 68 0,-60-108 0,2-1 0,0 0 0,2-1 0,0-1 0,2-1 0,26 21 0,-29-28 0,0 0 0,1-2 0,0 0 0,1-1 0,0-2 0,1 0 0,0 0 0,35 6 0,-25-8 0,1-2 0,0-1 0,1-1 0,-1-2 0,54-6 0,-60 2 0,0-2 0,-1 0 0,1-2 0,-1 0 0,-1-2 0,1-1 0,30-18 0,37-33 0,-3-3 0,126-120 0,-185 156 0,-2-1 0,-1-1 0,-1-2 0,30-50 0,-28 35 0,-3-2 0,33-91 0,57-239 0,-101 318 0,-4 1 0,-2-2 0,-3 1 0,-3-82 0,-3 122 0,-1 1 0,0 0 0,-2 0 0,0 0 0,-1 0 0,-2 1 0,0 0 0,-1 0 0,0 1 0,-2 0 0,-1 0 0,0 1 0,-1 0 0,-18-19 0,-2 2-1365,4 8-5461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44.3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808 14 24575,'-1'0'0,"0"0"0,0 0 0,0 1 0,0-1 0,0 0 0,0 0 0,0 0 0,0 0 0,0 0 0,0-1 0,0 1 0,0 0 0,-1-1 0,-6-1 0,-100-6 0,-153 6 0,-110 30 0,369-28 0,-1 0 0,1 0 0,-1 1 0,1-1 0,-1 1 0,1-1 0,0 1 0,0 0 0,-1 0 0,1 0 0,0 0 0,0 0 0,-4 3 0,5-2 0,0-1 0,0 1 0,0 0 0,0-1 0,1 1 0,-1 0 0,0 0 0,1 0 0,-1-1 0,1 1 0,0 0 0,-1 0 0,1 0 0,0 0 0,0 0 0,0 0 0,1 0 0,-1 0 0,1 2 0,3 18 0,1 0 0,0 1 0,16 35 0,36 65 0,-39-85 0,57 116 0,153 360 0,-215-480 0,-7-20 0,0 1 0,-1 0 0,-1 0 0,0 0 0,2 30 0,-6-38-1365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44.87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24575,'6'14'0,"-1"-5"0,181 454 0,-164-402 0,127 410 0,-50-149 0,-95-310 74,-2-7-193,0 0-1,0 0 0,0 0 0,-1 1 0,0-1 0,0 0 0,-1 1 0,1-1 0,-1 1 0,0-1 0,-1 9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50.3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24575,'0'0'0,"2"3"0,3 5 0,1 2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51.4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0 431 24575,'0'0'0,"3"-8"0,3-3 0,1 0 0,0 0 0,0 1 0,1 0 0,1 1 0,14-14 0,61-44 0,-43 38 0,1 1 0,1 2 0,0 2 0,71-27 0,-107 48 0,1 0 0,0 1 0,0 0 0,-1 1 0,1 0 0,0 0 0,0 0 0,0 1 0,0 1 0,0-1 0,8 2 0,-9 0 0,0 1 0,0-1 0,0 1 0,-1 0 0,1 1 0,-1 0 0,0 0 0,0 0 0,0 0 0,0 1 0,-1 0 0,6 7 0,1 3 0,-1-1 0,-1 2 0,0 0 0,-1 0 0,-1 1 0,0 0 0,-1 0 0,-1 1 0,-1-1 0,0 1 0,-2 1 0,0-1 0,0 1 0,-2 21 0,0-12 0,-2 0 0,-2 0 0,0-1 0,-2 1 0,0-1 0,-2 0 0,-2 0 0,-21 48 0,23-62 0,-1 0 0,0 0 0,-1 0 0,0-2 0,-1 1 0,0-1 0,-1 0 0,0-1 0,-1 0 0,0-1 0,0-1 0,-1 0 0,-1 0 0,1-1 0,-1-1 0,0 0 0,0-1 0,-1-1 0,1 0 0,-1-1 0,0 0 0,0-1 0,0-1 0,0-1 0,0 0 0,-26-3 0,34 1 0,0 0 0,-1 0 0,1 0 0,0-1 0,1 0 0,-1 0 0,0 0 0,1-1 0,0 0 0,0-1 0,-9-7 0,7 3 0,0 1 0,1-1 0,0-1 0,0 0 0,1 0 0,-9-18 0,4 1 0,1-1 0,2-1 0,0 1 0,-6-59 0,9 44 69,3 0-1,1 0 0,2 1 0,12-75 1,-7 87-283,0 1 1,3 0 0,0 0-1,1 1 1,2 0 0,1 1-1,25-38 1,-13 30-6613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51.9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646 13 24575,'-54'-9'0,"-42"6"0,-152 15 0,4 2 0,241-14-1365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52.2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612 0 24575,'-15'1'0,"0"1"0,0 1 0,0 0 0,-16 6 0,-4 0 0,-64 16 0,-86 19 0,150-37 0,-1-2 0,0-2 0,-44-1 0,66-5-1365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10.51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24575,'0'0'-8191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11.24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24575,'0'0'-8191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12.64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24575,'0'0'-8191</inkml:trace>
  <inkml:trace contextRef="#ctx0" brushRef="#br0" timeOffset="1">0 1 24575,'0'0'-8191</inkml:trace>
  <inkml:trace contextRef="#ctx0" brushRef="#br0" timeOffset="2">0 1 24575,'0'0'-8191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13.37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24575,'0'0'-8191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12.27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0 284 24575,'0'0'0,"0"0"0,1-11 0,-1 1 0,1-1 0,1 1 0,0 0 0,1-1 0,0 1 0,0 0 0,1 1 0,0-1 0,1 0 0,0 1 0,0 0 0,9-11 0,-4 9 0,0 0 0,0 1 0,1 0 0,0 0 0,1 2 0,0-1 0,0 1 0,1 1 0,15-7 0,-12 7 0,0 1 0,1 1 0,0 0 0,0 1 0,1 1 0,-1 0 0,27 1 0,-31 1 0,0 2 0,1 0 0,-1 1 0,0 0 0,0 1 0,0 0 0,0 1 0,-1 1 0,24 12 0,-23-9 0,0 0 0,-1 1 0,0 1 0,0 0 0,-1 0 0,-1 1 0,0 1 0,0 0 0,-1 0 0,0 1 0,-1 0 0,-1 0 0,9 24 0,-9-20 0,-2 0 0,0 1 0,-2-1 0,1 1 0,-2 0 0,-1 0 0,0 0 0,-1 0 0,-1 0 0,0 0 0,-6 23 0,2-20 0,-1-1 0,-1 1 0,-1-1 0,-1-1 0,0 0 0,-1 0 0,-1-1 0,-1 0 0,-1-1 0,0 0 0,-2-1 0,-17 16 0,20-21 0,-1 0 0,0-1 0,-1-1 0,0 0 0,-1-1 0,0 0 0,0-1 0,-1-1 0,1 0 0,-1-1 0,-1-1 0,1-1 0,0 0 0,-1-1 0,0 0 0,-17-2 0,22-1 0,0 0 0,0-1 0,0-1 0,1 0 0,-1 0 0,1-1 0,-1-1 0,1 0 0,0 0 0,-13-10 0,17 11 0,1-1 0,-1 0 0,1-1 0,0 0 0,0 0 0,1 0 0,0 0 0,0-1 0,0 0 0,1 0 0,0 0 0,0-1 0,1 1 0,0-1 0,-4-15 0,2-7 0,2 1 0,1-1 0,1 0 0,2 0 0,5-34 0,33-145 0,17 25-1365,-47 159-5461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13.00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1144 0 24575,'-10'8'0,"-42"33"0,1 3 0,3 2 0,-46 56 0,-118 167 0,85-101 0,-27 21 0,-192 265 0,337-438 0,6-11 0,0 0 0,0 0 0,0 0 0,0 0 0,-1-1 0,1 0 0,-1 1 0,0-1 0,-6 4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13.73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24575,'0'0'0,"0"0"0,0 0 0,4 4 0,15 20 0,-1 1 0,17 29 0,-5-5 0,223 346 0,-98-150 0,-141-222 204,-8-12-596,0-1-1,1 0 1,14 17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14.09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24575,'0'0'0,"0"0"0,0 0 0,0 0 0,0 0 0,0 0 0,0 0 0,0 0 0,0 0 0,0 0 0,0 0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14.60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1018 0 24575,'0'0'0,"0"0"0,-4 5 0,-26 41 0,3 1 0,-37 83 0,53-106 0,-269 690-494,115-272 259,-263 587 356,426-1025-115,1-3-39,0 0-1,1 0 1,-1 0 0,0 0 0,1 0 0,0 1 0,-1-1-1,1 0 1,-1 0 0,1 0 0,0 0 0,0 1 0,0-1-1,0 0 1,0 0 0,0 0 0,0 1 0,0-1 0,0 0-1,0 0 1,1 0 0,0 2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15.40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101 71 24575,'0'0'0,"0"0"0,0 0 0,-17 0 0,0 1 0,11 0 0,0-1 0,1 0 0,-1 0 0,0-1 0,-7-1 0,12 2 0,0 0 0,0-1 0,-1 1 0,1-1 0,0 1 0,0-1 0,0 0 0,0 1 0,0-1 0,0 0 0,0 0 0,0 0 0,0 0 0,0 0 0,0 0 0,0 0 0,1 0 0,-1 0 0,0 0 0,1 0 0,-1-1 0,1 1 0,-1 0 0,1 0 0,0 0 0,-1-1 0,1 1 0,0-2 0,0 1 0,-1 1 0,1-1 0,0 0 0,0 1 0,0-1 0,0 0 0,0 1 0,0-1 0,1 0 0,-1 0 0,0 1 0,1-1 0,0 1 0,-1-1 0,1 0 0,0 1 0,0-1 0,-1 1 0,1-1 0,0 1 0,1 0 0,-1 0 0,0-1 0,0 1 0,2-1 0,-11 24 0,4-17 234,2-3-247,7-2-1573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16.66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0 224 24575,'1'-2'0,"0"-1"0,0 1 0,0 0 0,0 0 0,0 0 0,0 0 0,1 0 0,-1 0 0,1 0 0,-1 0 0,1 0 0,0 0 0,0 1 0,-1-1 0,4-1 0,-1 0 0,19-15 0,0 1 0,1 1 0,38-18 0,82-29 0,-123 55 0,0 0 0,1 2 0,0 1 0,0 0 0,0 2 0,43-2 0,-56 5 0,0 1 0,0 0 0,-1 0 0,1 0 0,0 1 0,-1 1 0,1-1 0,-1 1 0,0 1 0,0 0 0,0 0 0,-1 0 0,1 1 0,-1 0 0,0 0 0,0 1 0,-1 0 0,0 0 0,0 1 0,8 11 0,-7-7 0,-1 1 0,0 0 0,-1 1 0,0-1 0,-1 1 0,-1 0 0,0 0 0,0 0 0,-1 1 0,-1-1 0,0 1 0,-1-1 0,-1 0 0,-2 18 0,0-10 0,-1 0 0,-1 0 0,-1-1 0,0 0 0,-2 0 0,0 0 0,-1-1 0,-16 24 0,15-29 0,0 0 0,-2-1 0,0 0 0,0-1 0,-1 0 0,-1-1 0,1 0 0,-2-2 0,0 1 0,0-2 0,-21 9 0,27-12 0,-1-2 0,0 1 0,0-1 0,-1-1 0,1 1 0,0-2 0,-1 0 0,1 0 0,-1-1 0,0 0 0,1 0 0,-1-2 0,1 1 0,-1-1 0,1-1 0,0 0 0,0 0 0,0-1 0,-16-8 0,20 8 0,-1-1 0,1 0 0,0 0 0,1 0 0,-1 0 0,1-1 0,0 0 0,0 0 0,1 0 0,-5-9 0,4 4 0,0-1 0,0 1 0,1-1 0,0 0 0,-3-23 0,4 9 0,2 0 0,0 0 0,2 0 0,0 0 0,8-38 0,19-42-1365,-15 69-5461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17.10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24575,'0'0'0,"0"10"0,15 438 0,-20 1 0,1-255 0,0 4 0,2 337 0,2-533-1365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17.47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24575,'0'0'-8191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17.85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24575,'0'0'-8191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18.20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24575,'0'0'-8191</inkml:trace>
  <inkml:trace contextRef="#ctx0" brushRef="#br0" timeOffset="1">0 1 24575,'0'0'-8191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18.95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24575,'0'0'-8191</inkml:trace>
  <inkml:trace contextRef="#ctx0" brushRef="#br0" timeOffset="1">0 1 24575,'0'0'-8191</inkml:trace>
  <inkml:trace contextRef="#ctx0" brushRef="#br0" timeOffset="2">0 1 24575,'0'0'-8191</inkml:trace>
  <inkml:trace contextRef="#ctx0" brushRef="#br0" timeOffset="3">0 1 24575,'0'0'-8191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19.45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24575,'0'0'-8191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19.84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24575,'0'0'-8191</inkml:trace>
  <inkml:trace contextRef="#ctx0" brushRef="#br0" timeOffset="1">0 1 24575,'0'0'-8191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20.20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24575,'0'0'-8191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18.56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1162 0 24575,'0'0'0,"0"0"0,-1 0 0,-7 4 0,1 0 0,0 0 0,0 1 0,1 0 0,-1 0 0,1 0 0,0 1 0,0 0 0,-7 10 0,-1-1 0,-61 71 0,-75 113 0,-50 109 0,146-223 0,-229 375 0,26 15 0,233-431 316,-6 16-1997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20.58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930 109 24575,'0'0'0,"0"0"0,-9-2 0,-29-14 0,0 1 0,-2 3 0,1 1 0,-43-6 0,-163-12 0,85 23 0,135 6 0,0 2 0,1 1 0,-1 1 0,-34 10 0,54-13 0,1 1 0,-1 0 0,1 1 0,0-1 0,-1 1 0,1-1 0,1 1 0,-1 1 0,0-1 0,1 0 0,-1 1 0,-4 6 0,0 3 0,0 1 0,-10 20 0,14-24 0,-1 0 0,1 0 0,0 0 0,1 0 0,0 1 0,1 0 0,0-1 0,1 1 0,0 0 0,0 0 0,2 13 0,1-8 0,1 0 0,0 0 0,1 0 0,1-1 0,0 1 0,10 17 0,20 32 0,3-1 0,83 104 0,-29-43 0,-34-39-341,-5 3 0,-3 2-1,39 103 1,-83-181-6485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21.10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113 0 24575,'0'0'0,"0"0"0,-9 9 0,-6 4 0,-3 3 0,-38 26 0,46-37 342,6-4-684,4-3-1023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21.66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24575,'9'0'0,"12"0"0,7 0 0,3 0 0,14 0 0,4 0 0,3 0 0,-7 0-8191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22.67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24575,'0'0'-8191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23.04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24575,'0'0'-8191</inkml:trace>
  <inkml:trace contextRef="#ctx0" brushRef="#br0" timeOffset="1">1 1 24575,'0'0'-8191</inkml:trace>
  <inkml:trace contextRef="#ctx0" brushRef="#br0" timeOffset="2">1 1 24575,'0'0'-8191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24.89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24575,'0'0'-8191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23.59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24575,'0'0'0,"0"0"0,0 0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23.94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24575,'3'2'0,"5"13"0,9 25 0,10 29 0,11 24 0,9 12 0,5 1 0,1-9 0,-1-11 0,-2-13 0,-5-12 0,-5-12 0,-10-14 0,-9-13-8191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24.51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46 87 24575,'0'0'0,"0"0"0,0 0 0,0 0 0,0 0 0,0 0 0,-23-3 0,21 2 0,0-1 0,1 0 0,-1 1 0,1-1 0,-1 0 0,1 0 0,0 0 0,-1 0 0,1 0 0,0 0 0,0 0 0,1 0 0,-1 0 0,0 0 0,1 0 0,-1-1 0,1-2 0,-1 0 0,0 0 0,1 0 0,0 0 0,0-1 0,0 1 0,2-9 0,-1 16-1365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25.35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1399 0 24575,'0'0'0,"0"0"0,0 2 0,0 0 0,-1 0 0,1 0 0,0-1 0,-1 1 0,0 0 0,1 0 0,-1 0 0,0-1 0,0 1 0,0 0 0,0-1 0,0 1 0,0-1 0,-2 2 0,-7 10 0,-261 332 0,196-255 0,-822 906-570,862-959 667,-63 59 376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26.35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805 73 24575,'-4'-3'0,"-1"0"0,1 0 0,-1 0 0,0 0 0,0 1 0,0-1 0,0 1 0,0 1 0,-7-3 0,1 1 0,-32-9 0,0 2 0,-1 2 0,-1 2 0,1 2 0,-1 2 0,1 2 0,-1 1 0,0 3 0,1 2 0,0 1 0,0 2 0,-48 18 0,80-23 0,0 1 0,1 0 0,-18 11 0,25-14 0,1 0 0,-1 1 0,1 0 0,0 0 0,0 0 0,1 0 0,-1 0 0,0 0 0,1 1 0,0-1 0,0 1 0,0 0 0,0 0 0,1-1 0,-2 6 0,0 9 0,0 0 0,1 1 0,0-1 0,2 1 0,0-1 0,4 23 0,23 111 0,-11-88 0,3-1 0,3-1 0,2-1 0,44 79 0,157 213 0,-207-327-341,1-1 0,2 0-1,27 25 1,-40-43-6485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26.90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 7 24575,'-4'0'72,"3"0"-132,0 0 0,0 0 0,1 0 0,-1 0 0,0 0 1,1 0-1,-1 0 0,0 0 0,1 0 0,-1 0 0,0-1 0,1 1 0,-1 0 1,0 0-1,1-1 0,-1 1 0,1-1 0,-1 1 0,0 0 0,1-1 1,-1 1-1,1-1 0,-1 0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27.48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1290 0 24575,'0'0'0,"0"0"0,0 0 0,-3 7 0,-53 90 0,-95 124 0,66-101 0,-63 97 0,-291 410 0,355-513 0,-199 252 0,277-359 0,-26 24 0,29-30 342,5-5-2049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28.41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1202 0 24575,'0'0'0,"0"0"0,9 22 0,-2-10 0,-2 0 0,0 1 0,-2 0 0,1 0 0,-2 0 0,1 0 0,-2 0 0,0 1 0,0-1 0,-2 1 0,-2 20 0,2-29 0,0 1 0,0 0 0,-1 0 0,0-1 0,0 1 0,0-1 0,-1 0 0,0 1 0,0-1 0,0 0 0,-1-1 0,1 1 0,-1-1 0,0 1 0,-1-1 0,1 0 0,-1-1 0,1 1 0,-1-1 0,0 0 0,-1 0 0,1 0 0,0-1 0,-1 0 0,1 0 0,-9 2 0,4-2 0,0-1 0,0 0 0,0 0 0,0-1 0,-1 0 0,1 0 0,0-1 0,-13-4 0,-5-2 0,-42-17 0,44 14 0,0 1 0,-29-6 0,54 15 0,1 0 0,-1 0 0,0 0 0,1 0 0,-1 1 0,1-1 0,-1 0 0,0 0 0,1 0 0,-1 1 0,1-1 0,-1 0 0,1 1 0,-1-1 0,1 0 0,-1 1 0,1-1 0,-1 1 0,1-1 0,-1 0 0,1 1 0,0-1 0,-1 1 0,1 0 0,0-1 0,-1 1 0,1 0 0,-8 19 0,6-14 0,-5 11 0,0 0 0,-1-1 0,0 0 0,-2 0 0,0-1 0,0 0 0,-2-1 0,-12 14 0,17-22 0,1 0 0,-1 0 0,-1 0 0,1-1 0,-1 0 0,0-1 0,0 0 0,0 0 0,-1 0 0,1-1 0,-1-1 0,0 1 0,0-1 0,0-1 0,0 0 0,0 0 0,0-1 0,-9 0 0,0-3 0,0 0 0,0-1 0,1 0 0,-1-2 0,1 0 0,-29-15 0,-95-65 0,70 41 0,22 14 0,-75-41 0,151 122 0,303 587 0,63 107 0,-392-742 2,4 5-230,-1 1 0,1 0 0,-1 0 1,-1 0-1,5 14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29.01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185 1 24575,'-25'8'0,"18"-5"0,-16 6 0,-29 9 0,46-17 0,-1 1 0,1-1 0,-1 0 0,1 0 0,-1-1 0,0 0 0,1 0 0,-1 0 0,-11-3 0,24-11-265,-5 11-835,2-6-5726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46.9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1402 124 24575,'-6'-1'0,"0"0"0,1 0 0,-1-1 0,0 1 0,0-2 0,-8-3 0,-14-5 0,-29-5 0,-223-52 0,245 62 0,1 2 0,-1 2 0,0 1 0,0 1 0,0 2 0,-44 9 0,49-5 0,0 2 0,1 2 0,0 0 0,0 2 0,1 1 0,1 1 0,0 1 0,1 2 0,1 1 0,1 0 0,0 2 0,1 1 0,1 1 0,1 0 0,2 2 0,0 0 0,1 2 0,2 0 0,-20 40 0,6 0 0,-36 122 0,-3 75 0,69-261 0,-10 42 0,1-1 0,3 1 0,2 0 0,1 0 0,3 0 0,1 1 0,2-1 0,3 0 0,1-1 0,2 1 0,26 73 0,-22-84 0,1 0 0,2-1 0,29 45 0,-34-62 0,1 0 0,0-1 0,1 0 0,1-1 0,0 0 0,0-1 0,1-1 0,22 13 0,-18-14 0,0 0 0,0-1 0,0-2 0,1 0 0,1 0 0,-1-2 0,32 4 0,-37-8 0,0 0 0,1-1 0,-1 0 0,0-2 0,0 0 0,0 0 0,-1-2 0,1 1 0,-1-2 0,1 0 0,16-9 0,31-20 0,-2-3 0,-1-2 0,-3-3 0,-1-2 0,82-85 0,-108 97 0,-2-1 0,-2-1 0,-1-2 0,-2 0 0,24-51 0,-24 36 0,-2 0 0,-3-1 0,19-90 0,-27 87 0,2-100 0,-13-57 0,-1 95 0,3 99 0,0-1 0,-2 0 0,-5-26 0,5 37 0,-1 1 0,1-1 0,-1 1 0,-1 0 0,1 0 0,-1 1 0,0-1 0,-1 1 0,0-1 0,0 2 0,-7-8 0,-21-16-588,-62-41-1,92 68 401,-38-25-6638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52.9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24575,'1'5'0,"0"1"0,0-1 0,1 0 0,-1 1 0,1-1 0,0 0 0,0 0 0,5 6 0,2 8 0,64 128 0,109 164 0,30 57 0,-203-350-455,1 0 0,24 32 0,-20-33-6371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53.2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54.4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86 24575,'8'-16'0,"-3"9"0,-1 3 0,-1 0 0,0 0 0,0 0 0,0 0 0,-1-1 0,1 1 0,-1-1 0,0 0 0,0 0 0,-1 0 0,2-8 0,-4 15 0,1-2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55.2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711 44 24575,'0'0'0,"0"0"0,-7-3 0,-14-4 0,-1 0 0,0 2 0,-40-5 0,-72 2 0,111 7 0,-316-1-205,258 2-955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2:55.6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639 72 24575,'-3'-2'0,"1"1"0,0 1 0,0-1 0,-1 0 0,1 0 0,0 1 0,-1-1 0,-2 1 0,-4-2 0,-151-24 0,-199-7 0,340 31 0,6 1 0,0 0 0,0 1 0,-15 2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3:48.6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1047 121 24575,'0'0'0,"-1"-2"0,-1 1 0,0-1 0,0 0 0,0 1 0,0 0 0,0-1 0,0 1 0,0 0 0,-3-1 0,1 0 0,-38-18 0,-2 2 0,0 1 0,-88-19 0,110 32 0,0 0 0,1 2 0,-1 0 0,0 1 0,0 2 0,0 0 0,0 1 0,0 1 0,1 2 0,0 0 0,0 1 0,0 1 0,0 0 0,1 2 0,0 1 0,1 0 0,0 1 0,1 1 0,-18 16 0,8-2 0,0 1 0,2 1 0,1 1 0,1 1 0,2 2 0,1 0 0,2 1 0,-28 65 0,29-51 0,2 0 0,3 1 0,2 1 0,1-1 0,3 2 0,-1 68 0,7-76 0,2-1 0,1 1 0,3-1 0,1 0 0,2 0 0,2 0 0,2-1 0,27 62 0,-4-28 0,82 128 0,-87-159 0,2 0 0,2-3 0,76 72 0,-94-100 0,1 0 0,0-1 0,0 0 0,1-2 0,0 0 0,1-1 0,0-1 0,0 0 0,1-2 0,-1 0 0,1-1 0,0-1 0,0-1 0,1-1 0,-1-1 0,39-4 0,-43 1 0,0 0 0,0-2 0,0 0 0,0-1 0,-1 0 0,0-1 0,0-1 0,-1-1 0,0 0 0,-1 0 0,20-18 0,9-13 0,69-87 0,-106 122 0,66-79 0,72-92 0,-123 147 0,-2-1 0,0 0 0,-2-1 0,18-49 0,-14 22 0,-3-1 0,-2-1 0,-3 0 0,5-82 0,-15 111 0,-1 1 0,-2-1 0,-1 0 0,-1 1 0,-2 0 0,-1 0 0,-2 0 0,0 1 0,-2 0 0,-23-46 0,20 52 0,-2 1 0,0 1 0,-1 0 0,-36-34 0,21 26 0,-2 1 0,-44-28 0,-51-21-1365,93 58-5461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4:23.15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24575,'1'12'0,"0"0"0,4 22 0,0-10 0,29 144 0,7-2 0,7-2 0,8-3 0,134 275 0,-121-302 115,70 144 68,-22 6-1846,-105-248-5163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4:24.08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155 1 24575,'0'0'0,"0"0"0,0 20 0,-3-10 0,1-1 0,-2 1 0,1-1 0,-1 0 0,0 0 0,-11 17 0,4-11 0,0-1 0,-24 26 0,34-39 0,0 1 0,-1-1 0,1 0 0,0 1 0,-1-1 0,1 0 0,-1 0 0,1 0 0,-1 0 0,0 0 0,1-1 0,-1 1 0,0 0 0,0-1 0,0 1 0,1-1 0,-1 0 0,0 0 0,0 1 0,0-1 0,0 0 0,-2-1 0,2 0 0,1 0 0,-1 1 0,1-1 0,-1 0 0,1-1 0,0 1 0,0 0 0,-1 0 0,1 0 0,0-1 0,0 1 0,0-1 0,0 1 0,1-1 0,-1 1 0,0-1 0,1 1 0,-1-1 0,1 0 0,-1 1 0,1-1 0,0 0 0,0 1 0,0-4 0,-1 2 0,1-1 0,0 0 0,1 0 0,-1 1 0,1-1 0,-1 0 0,1 1 0,0-1 0,1 0 0,-1 1 0,1 0 0,-1-1 0,1 1 0,0 0 0,0 0 0,0 0 0,1 0 0,-1 0 0,1 0 0,0 1 0,-1-1 0,1 1 0,0 0 0,1 0 0,-1 0 0,0 0 0,0 0 0,7-1 0,-4 0 0,1 1 0,-1 0 0,1 0 0,-1 0 0,1 1 0,0 0 0,0 1 0,-1-1 0,1 1 0,0 0 0,0 1 0,0 0 0,-1 0 0,1 0 0,6 3 0,-8-2 0,0 0 0,-1 0 0,1 0 0,-1 1 0,1 0 0,-1 0 0,0 0 0,0 0 0,0 0 0,-1 1 0,5 5 0,0-15 0,10 1-1365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4:25.50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244 28 24575,'0'0'0,"0"0"0,-75-11 0,34 8 0,3 1 0,-51-10 0,91 13 0,0 0 0,0 0 0,0 1 0,0-1 0,0 0 0,0 1 0,0-1 0,0 1 0,0 0 0,-1 0 0,1 0 0,-1 0 0,0 0 0,3 4 0,-2-4 0,-1 1 0,1 0 0,-1 0 0,0 0 0,0 1 0,0-1 0,0 0 0,0 0 0,-1 0 0,1 7 0,-1-8 0,-1 1 0,1 0 0,-1 0 0,0 0 0,0-1 0,0 1 0,0 0 0,0-1 0,-1 1 0,1-1 0,-1 0 0,1 1 0,-1-1 0,0 0 0,0 0 0,-3 3 0,5-15 0,-1 9 0,1 0 0,0 0 0,0 0 0,-1 0 0,1 0 0,0 0 0,0 0 0,0 0 0,0 0 0,0 0 0,0 0 0,0 0 0,1 1 0,-1-1 0,0 0 0,0 0 0,1 0 0,-1 0 0,1 0 0,0-1 0,3 0 0,0 0 0,1 0 0,-1 0 0,0 0 0,-1-1 0,1 0 0,0 0 0,5-6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5:28.01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4:38.83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1007 37 24575,'-18'-16'0,"14"13"0,0 1 0,-1-1 0,1 1 0,-1 0 0,0 0 0,0 1 0,0-1 0,0 1 0,0 0 0,-6 0 0,-52 1 0,36 1 0,1 2 0,1 2 0,-1 0 0,1 1 0,0 2 0,0 0 0,0 2 0,2 0 0,-30 19 0,48-27 0,1 1 0,0 0 0,-1 0 0,2 1 0,-1-1 0,0 1 0,1 0 0,-1 0 0,1 0 0,0 0 0,1 1 0,-1-1 0,-2 6 0,4-7 0,1 0 0,-1 0 0,1 0 0,-1 0 0,1 0 0,0 1 0,0-1 0,0 0 0,0 0 0,1 0 0,0 0 0,-1 0 0,1 0 0,0 0 0,0 0 0,0 0 0,1 0 0,-1-1 0,1 1 0,0 0 0,-1-1 0,5 5 0,6 6 0,1-1 0,1 0 0,0-1 0,19 12 0,-15-11 0,0 1 0,20 20 0,-36-31 0,1 0 0,-1 1 0,0-1 0,0 1 0,0-1 0,-1 1 0,1 0 0,-1 0 0,1 0 0,-1 0 0,0 0 0,0 0 0,-1 0 0,1 0 0,0 1 0,-1-1 0,0 3 0,0-1 0,-1 0 0,0 0 0,0-1 0,0 1 0,0-1 0,-1 1 0,0-1 0,0 0 0,0 1 0,-4 5 0,-6 5 0,0-1 0,0 1 0,-2-2 0,-22 19 0,-51 36 0,-2-3 0,-144 77 0,214-131 0,-42 20 0,56-29 0,1 0 0,-1 0 0,0-1 0,0 0 0,0 0 0,-1 0 0,1 0 0,0-1 0,0 0 0,-7 0 0,11 0 0,0 0 0,0 0 0,0-1 0,0 1 0,0 0 0,0 0 0,1-1 0,-1 1 0,0 0 0,0-1 0,0 1 0,0-1 0,0 1 0,1-1 0,-1 1 0,0-1 0,0 0 0,1 1 0,-1-1 0,0 0 0,1 0 0,-1 0 0,1 1 0,-1-1 0,1 0 0,-1 0 0,0-2 0,1 1 0,0 0 0,0 0 0,0 0 0,1 0 0,-1 0 0,0 0 0,1 0 0,-1 0 0,1 0 0,0 0 0,0 0 0,1-3 0,3-3 0,1-1 0,0 1 0,0 0 0,10-9 0,-5 5 0,0 2 0,2-1 0,-1 1 0,1 1 0,1 0 0,0 1 0,26-11 0,-38 18 0,-1 1 0,0-1 0,1 1 0,-1 0 0,0 0 0,1 0 0,-1 0 0,1 0 0,-1 0 0,0 0 0,1 0 0,-1 0 0,0 1 0,1-1 0,-1 1 0,0-1 0,1 1 0,-1-1 0,0 1 0,0 0 0,2 1 0,-1 0 0,0 0 0,0 0 0,0 0 0,0 0 0,-1 1 0,1-1 0,-1 1 0,1-1 0,1 6 0,0 0 0,-1 1 0,0-1 0,0 0 0,-1 1 0,0-1 0,0 10 0,-2-1 27,-1 0-1,-1 0 0,0-1 0,-1 1 1,0-1-1,-2 0 0,0-1 0,-1 1 1,0-1-1,-1 0 0,-1-1 0,-12 16 1,4-8-271,-1-1 0,-1-1 0,-1-1 0,-1-1 1,-1 0-1,-37 22 0,21-17-6582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4:39.45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24575,'0'7'0,"21"692"0,-17-647-1365,-2-14-5461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4:41.81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1403 818 24575,'-2'0'0,"0"-1"0,0 1 0,-1 0 0,1 1 0,0-1 0,0 0 0,-1 1 0,1-1 0,-2 2 0,-8 0 0,-48 4 0,0-3 0,-84-6 0,135 2 0,0-1 0,0 0 0,0 0 0,1-1 0,-1 0 0,1-1 0,0 1 0,0-2 0,0 1 0,0-1 0,1 0 0,0-1 0,-11-10 0,14 12 0,0 0 0,1 0 0,-1 0 0,1 0 0,0-1 0,1 1 0,-1-1 0,1 0 0,0 0 0,0 0 0,0 0 0,1 0 0,0-1 0,0 1 0,0 0 0,0-1 0,1 1 0,0 0 0,0-1 0,1 1 0,-1 0 0,1-1 0,1 1 0,1-7 0,0 5 0,0 0 0,1-1 0,0 1 0,0 0 0,1 1 0,0-1 0,0 1 0,1 0 0,-1 0 0,1 1 0,0 0 0,1 0 0,0 0 0,-1 1 0,14-7 0,-15 9 0,0-1 0,0 1 0,0 0 0,0 1 0,1-1 0,-1 1 0,1 0 0,-1 1 0,1-1 0,0 1 0,-1 0 0,1 0 0,-1 1 0,1 0 0,0 0 0,-1 0 0,0 1 0,1-1 0,-1 1 0,0 1 0,0-1 0,0 1 0,6 3 0,-6-1 0,1-1 0,-1 1 0,0-1 0,0 1 0,0 1 0,-1-1 0,0 1 0,0 0 0,0 0 0,-1 0 0,0 0 0,0 0 0,0 1 0,-1-1 0,0 1 0,-1 0 0,1 0 0,-1 0 0,0 0 0,-1 0 0,0 0 0,-1 9 0,0-5 0,-1 1 0,-1-1 0,0 0 0,-1 0 0,0 0 0,0 0 0,-1-1 0,-1 1 0,0-1 0,0-1 0,-1 1 0,-13 15 0,5-10 0,-1-1 0,0 0 0,-1-1 0,0 0 0,-1-2 0,-1 0 0,-32 14 0,34-18 0,0-1 0,0 0 0,0-2 0,-1 0 0,1-1 0,-1 0 0,0-2 0,0 0 0,-28-3 0,35 1 0,1-1 0,-1 0 0,1-1 0,-1 0 0,1-1 0,0 0 0,1-1 0,-1 0 0,-12-8 0,10 3 0,-1 0 0,1 0 0,1-2 0,0 1 0,-16-22 0,3-5 0,1-1 0,2-1 0,-24-61 0,-19-59 0,-101-219 0,153 355 0,-2 1 0,-28-39 0,59 104 0,220 441 0,-191-370 0,-4 2 0,36 170 0,-68-239 0,-2 1 0,-3 0 0,1 56 0,-7-84 0,0-1 0,-1 1 0,-1-1 0,-9 29 0,8-36 0,0-1 0,0 1 0,-1-1 0,-1 0 0,1-1 0,-2 1 0,1-1 0,-13 13 0,12-16 0,1 1 0,-1-1 0,0-1 0,-1 1 0,0-1 0,1-1 0,-1 1 0,-1-2 0,1 1 0,-1-1 0,1 0 0,-1 0 0,0-1 0,0-1 0,0 1 0,0-2 0,-1 1 0,1-1 0,-9-1 0,2-1 0,1-1 0,0-1 0,0 0 0,1-1 0,-1 0 0,1-1 0,0-1 0,1 0 0,-1-1 0,-18-14 0,11 5 0,0 0 0,1-2 0,1 0 0,1-1 0,1-1 0,-16-24 0,25 32 0,0 0 0,1 0 0,1 0 0,0-1 0,1 1 0,0-2 0,1 1 0,1 0 0,0-1 0,1 1 0,0-1 0,2-24 0,7-15-1365,4 10-5461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4:43.45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24575,'0'0'0,"0"0"0,0 0 0,0 0 0,0 0 0,0 0 0,0 0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4:43.82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24575,'0'0'0,"0"0"0,0 0 0,0 0 0,0 0 0,0 0 0,0 0 0,2 3 0,4 2 0,0 1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4:44.18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567 88 24575,'-7'-4'0,"-1"2"0,0-1 0,0 1 0,0 0 0,-9 0 0,-9-3 0,-206-40 0,161 35 0,-97-2 0,154 12-1365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5:03.60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24575,'0'7'0,"1"1"0,0-1 0,1 1 0,0-1 0,5 13 0,2 9 0,24 99 111,42 150 78,-47-191-1022,44 96 1,-60-158-5994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5:05.54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781 0 24575,'0'0'0,"0"0"0,0 0 0,-7 7 0,-49 59 0,-52 77 0,-36 80 0,41-62 0,73-116 0,-100 146 0,94-144 0,-77 80 0,59-81-1365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5:07.81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722 1 24575,'-19'1'0,"-39"7"0,13-2 0,-238 38 0,111-15 0,134-26 0,29-3 0,0 1 0,0 0 0,1 0 0,-1 0 0,0 1 0,1 1 0,-1-1 0,-15 8 0,22-9 0,1 0 0,0 1 0,0-1 0,0 0 0,1 0 0,-1 0 0,0 1 0,0-1 0,1 0 0,-1 1 0,1-1 0,-1 0 0,1 1 0,-1-1 0,1 1 0,0-1 0,0 1 0,0-1 0,0 1 0,0-1 0,0 1 0,0-1 0,0 2 0,11 40 0,-8-33 0,109 348 0,-32-147 0,-78-207 0,-1-2 0,0 0 0,0 0 0,0 0 0,0 0 0,0 0 0,-1 1 0,1-1 0,-1 0 0,0 1 0,1-1 0,-1 0 0,0 4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5:11.87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24575,'0'19'0,"9"108"0,5-1 0,5-1 0,47 161 0,-3-112-1365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5:12.37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796 1 24575,'0'0'0,"-3"3"0,-71 91 0,5 2 0,-66 122 0,-92 220 0,220-424 0,-166 321 0,72-142 0,94-179-1365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5:13.00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697 45 24575,'0'0'0,"0"0"0,-12-8 0,1 3 0,0 0 0,0 1 0,0 0 0,-1 1 0,0 0 0,-12-1 0,-75-2 0,87 5 0,-70 0 0,0 3 0,-143 22 0,225-24 0,-11 2 0,1 0 0,0 0 0,1 1 0,-14 6 0,21-8 0,0-1 0,0 1 0,0 0 0,1 0 0,-1 1 0,1-1 0,-1 0 0,1 0 0,-1 1 0,1-1 0,-1 1 0,1-1 0,0 1 0,0-1 0,0 1 0,0 0 0,0 0 0,0 0 0,1-1 0,-1 1 0,1 0 0,-1 0 0,1 0 0,-1 0 0,1 0 0,0 0 0,0 0 0,0 0 0,1 3 0,1 4 0,1 1 0,0-1 0,0-1 0,1 1 0,0 0 0,0-1 0,9 12 0,46 56 0,-46-61 0,198 208 0,-12-14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5:13.46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24575,'26'18'0,"-7"-4"0,0 0 0,-1 2 0,-1 1 0,17 19 0,57 80 0,-68-85 0,30 41 116,-10-13-486,1-1 0,3-3-1,55 50 1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5:13.97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1007 0 24575,'-17'21'0,"1"0"0,1 1 0,-20 39 0,15-23 0,-362 590 0,198-383 0,-92 141 0,264-366 0,2-6 0,2 1 0,-1 0 0,2 0 0,-8 22 0,15-32 342,2-6-2049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5:14.55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539 50 24575,'0'0'0,"0"0"0,-2-1 0,1-1 0,-1 1 0,0-1 0,0 1 0,0-1 0,0 1 0,0 0 0,0 0 0,0 0 0,0 0 0,0 1 0,-4-2 0,3 1 0,-29-8 0,0 2 0,0 1 0,0 1 0,-1 2 0,0 1 0,0 1 0,0 2 0,1 2 0,-45 8 0,65-9 0,0 1 0,0 0 0,0 0 0,0 2 0,-17 8 0,26-12 0,0 1 0,-1 0 0,1 0 0,0 1 0,0-1 0,0 1 0,1-1 0,-1 1 0,1 0 0,-1 0 0,1 0 0,0 0 0,0 1 0,0-1 0,1 1 0,-1-1 0,1 1 0,0-1 0,0 1 0,0 0 0,0-1 0,0 6 0,1 6 0,1 1 0,1 0 0,0-1 0,1 0 0,0 0 0,9 23 0,41 84 0,-28-74-170,1-1-1,3-1 0,2-2 1,1-1-1,2-1 0,2-2 1,45 38-1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5:14.98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753 0 24575,'-3'12'0,"-30"64"0,-3-1 0,-67 100 0,42-74 0,-391 728 0,424-776 0,16-34 0,-10 27 0,21-45-45,1-1-1,0 0 1,0 1-1,0-1 1,-1 1-1,1-1 1,0 0-1,0 1 1,0-1-1,0 1 1,0-1-1,0 1 1,0-1-1,0 1 1,0-1-1,0 0 1,0 1-1,0-1 1,0 1-1,0-1 1,0 0-1,1 1 1,-1-1-1,0 1 0,0-1 1,0 0-1,1 1 1,-1-1-1,1 1 1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5:15.60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0 126 24575,'0'0'0,"19"0"0,92-11 0,199-46 0,-190 22 0,-44 12 0,-75 23 0,0 0 0,-1 0 0,1 0 0,0 0 0,0 0 0,-1 1 0,1-1 0,0 0 0,0 0 0,-1 0 0,1 1 0,0-1 0,-1 0 0,1 1 0,0-1 0,-1 1 0,1-1 0,0 1 0,-1-1 0,1 1 0,-1-1 0,1 1 0,-1-1 0,1 1 0,-1 0 0,0-1 0,1 1 0,0 1 0,10 24 0,-10-22 0,13 38 0,16 86 0,-4 48 0,-9-49 0,-3-47 0,-5-42 0,-3 1 0,-1 0 0,-2 0 0,-2 52 0,-2-84-1365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5:16.64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555 1 24575,'0'0'0,"0"0"0,0 0 0,0 0 0,0 4 0,-19 90 0,-39 118 0,46-172 0,-80 233 0,-174 360 0,242-583 0,-2 3 0,-24 73 0,48-122-151,1 1-1,0 0 0,0 0 0,0 0 1,0-1-1,1 1 0,-1 0 1,2 6-1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5:19.34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837 1 24575,'0'0'0,"0"0"0,3 4 0,6 18 0,-1 0 0,-1 1 0,-1-1 0,4 30 0,1 0 0,0-7 0,-2-14 0,-2 0 0,-1 0 0,-2 1 0,1 49 0,-5-79 0,0 0 0,0 0 0,0 1 0,0-1 0,-1 0 0,1 0 0,-1 1 0,0-1 0,0 0 0,0 0 0,0 0 0,0 0 0,0 0 0,0 0 0,-1-1 0,1 1 0,0 0 0,-1 0 0,0-1 0,1 1 0,-3 0 0,1 0 0,0-1 0,-1 1 0,1-1 0,0 0 0,-1 0 0,1 0 0,-1-1 0,1 1 0,-1-1 0,0 0 0,1 0 0,-5-1 0,-8-1 0,-1-1 0,1-1 0,-1-1 0,-21-9 0,7 0 0,1-1 0,-40-27 0,37 21 0,30 20 0,-13-7 0,15 8 0,1 0 0,-1 0 0,0 1 0,1-1 0,-1 0 0,1 0 0,0 0 0,-1 1 0,1-1 0,-1 0 0,1 0 0,-1 1 0,1-1 0,0 0 0,-1 1 0,1-1 0,-1 1 0,1-1 0,0 0 0,0 1 0,-1-1 0,1 1 0,0-1 0,0 1 0,-1-1 0,1 1 0,0-1 0,0 1 0,0 0 0,-2 6 0,-1-1 0,0 0 0,0 0 0,-1 0 0,1 0 0,-1-1 0,0 1 0,-1-1 0,1 0 0,-1 0 0,0 0 0,-1-1 0,1 0 0,-1 0 0,1 0 0,-1-1 0,0 0 0,-1 0 0,1 0 0,0-1 0,-1 0 0,0 0 0,1-1 0,-1 0 0,-12 1 0,2-1 0,0-1 0,0-1 0,1 0 0,-1-1 0,0-1 0,1-1 0,0 0 0,0-1 0,-23-11 0,4 0 0,-55-37 0,74 43 0,0-2 0,1 0 0,1-1 0,0 0 0,-17-22 0,59 98 0,36 64 0,83 173 0,-123-250 0,-12-26 0,-1 0 0,0 1 0,6 27 0,-16-36-1365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5:19.80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1063 1 24575,'-3'7'0,"-72"151"0,-143 221 0,213-372 0,-261 404 0,-33-23 0,254-341 0,-79 64 0,120-108 0,1-1 0,1-1 0,0 1 0,0-1 0,1 1 0,-1 0 0,0 0 0,1 0 0,-1 0 0,1 0 0,-1 0 0,1 0 0,-1 3 0,3-3-1365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5:20.65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242 0 24575,'-15'15'0,"-19"16"0,1 3 0,2 1 0,1 1 0,2 1 0,-29 52 0,55-86 0,0 1 0,1-1 0,-1 1 0,1 0 0,-1 0 0,1 0 0,1 0 0,-2 7 0,2-9 0,0 0 0,0 0 0,1-1 0,-1 1 0,1 0 0,-1-1 0,1 1 0,-1-1 0,1 1 0,0-1 0,0 1 0,0-1 0,0 1 0,0-1 0,0 0 0,0 1 0,0-1 0,1 0 0,-1 0 0,0 0 0,1 0 0,-1 0 0,3 1 0,9 4 0,0 0 0,0-1 0,1 0 0,0-1 0,24 4 0,74 6 0,-58-12 0,-53-2 0,-1 0 0,0 0 0,1 1 0,-1-1 0,0 0 0,1 0 0,-1 1 0,0-1 0,0 0 0,1 0 0,-1 1 0,0-1 0,0 0 0,0 0 0,1 1 0,-1-1 0,0 0 0,0 1 0,0-1 0,0 1 0,0-1 0,0 0 0,1 1 0,-1-1 0,0 0 0,0 1 0,0-1 0,0 0 0,0 1 0,-1-1 0,1 1 0,0-1 0,0 0 0,0 1 0,0-1 0,0 0 0,0 1 0,-1-1 0,1 0 0,0 1 0,0-1 0,0 0 0,-1 0 0,1 1 0,-12 24 0,9-20 0,-58 112 0,12-25 0,-50 131 0,96-215 0,-1 2 0,0 1 0,1-1 0,-3 22 0,6-30 0,-1 0 0,1 1 0,0-1 0,0 0 0,0 0 0,0 0 0,1 0 0,-1 1 0,1-1 0,-1 0 0,1 0 0,0 0 0,-1 0 0,1 0 0,0 0 0,0 0 0,1 0 0,-1-1 0,0 1 0,1 0 0,-1-1 0,1 1 0,-1-1 0,1 1 0,0-1 0,2 2 0,4 0 0,0 1 0,0-1 0,0-1 0,1 0 0,-1 0 0,18 1 0,56 0 0,-61-3 0,30-1 0,-1-3 0,1-2 0,-1-1 0,0-3 0,70-24 0,-105 29 199,-12 5-329,0-1 0,0 1-1,0-1 1,0 0 0,0 0-1,-1 0 1,1-1-1,0 1 1,-1-1 0,1 1-1,2-4 1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4:46.3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649 31 24575,'-17'-3'0,"-9"-5"0,-1 2 0,0 1 0,0 1 0,0 1 0,0 1 0,0 2 0,0 1 0,0 1 0,-54 11 0,42-3 0,1 3 0,1 1 0,0 2 0,0 2 0,-44 28 0,78-44 0,0 0 0,0 0 0,1 0 0,-1 0 0,0 0 0,1 1 0,0-1 0,-1 1 0,1-1 0,0 1 0,0 0 0,1 0 0,-1 0 0,0 0 0,1 0 0,-2 5 0,3-4 0,0 0 0,0 1 0,0-1 0,0 0 0,0 0 0,1 1 0,0-1 0,0 0 0,0 0 0,1 0 0,-1 0 0,4 6 0,74 129 0,-14-30 0,-52-85 0,1 0 0,1 0 0,35 39 0,-48-60-97,1 0-1,-1 0 1,0 0-1,-1 0 1,1 0-1,-1 1 1,1-1-1,-1 1 1,0-1-1,0 1 1,0 0-1,-1-1 0,1 7 1,0 4-6729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4:46.7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728 13 24575,'0'0'0,"-196"-12"0,-336 11-1365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4:47.1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851 16 24575,'0'0'0,"0"0"0,-12 0 0,-545-12 0,530 11 0,-17-1 0,1 1 0,-1 3 0,-79 12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5:58.5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946 17 24575,'-144'-9'0,"100"5"0,0 1 0,0 2 0,-48 6 0,77-2 0,0 0 0,0 1 0,0 1 0,0 0 0,1 2 0,0-1 0,0 2 0,1 0 0,0 0 0,1 1 0,-1 1 0,-16 17 0,-9 12 0,2 3 0,-36 53 0,54-70 0,-21 29 0,-56 103 0,81-128 0,1 0 0,1 0 0,2 2 0,1-1 0,-10 59 0,16-53 0,1 1 0,1-1 0,2 1 0,2-1 0,1 0 0,2 0 0,2 0 0,1-1 0,15 40 0,46 99 0,-59-153 0,0 0 0,2 0 0,0-1 0,1-1 0,30 32 0,-39-45 0,1-1 0,0-1 0,0 1 0,0-1 0,0 0 0,1 0 0,0-1 0,0 0 0,0 0 0,0-1 0,0 0 0,0 0 0,0 0 0,12 0 0,-5-2 0,1 0 0,-1-1 0,0-1 0,0 0 0,-1-1 0,26-8 0,-11 1 0,-1-2 0,1 0 0,-2-2 0,38-25 0,89-82 0,-126 97 0,-1-2 0,-2-1 0,-1-1 0,-1-1 0,-1-1 0,-2 0 0,27-59 0,-2-15 0,34-125 0,-71 207 0,-3 8 0,0 0 0,-2 0 0,1-1 0,-2 1 0,0-1 0,0 1 0,-1-1 0,-1 0 0,-1 1 0,0-1 0,-7-24 0,1 18 0,0 0 0,-1 1 0,0 0 0,-2 1 0,0 0 0,-2 1 0,-14-18 0,-16-14-1365,5 9-5461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5:59.6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1257 115 24575,'-9'-17'0,"2"9"0,-1 0 0,1 0 0,-2 1 0,1 0 0,-1 0 0,0 1 0,0 1 0,-1-1 0,1 1 0,-1 1 0,-1 0 0,1 0 0,0 1 0,-1 0 0,-12-1 0,-4 0 0,0 1 0,-1 1 0,1 2 0,-53 6 0,43 0 0,1 2 0,0 1 0,1 2 0,0 1 0,1 2 0,0 1 0,1 2 0,-48 33 0,17-5 0,3 4 0,1 1 0,-52 60 0,72-68 0,2 1 0,-33 49 0,59-74 0,0 0 0,2 1 0,0 1 0,1-1 0,1 1 0,1 1 0,1 0 0,-6 36 0,9-25 0,1 0 0,1 1 0,2-1 0,2 0 0,1 0 0,1 0 0,1-1 0,2 1 0,1-2 0,18 39 0,-16-43 0,2-1 0,0-1 0,2 0 0,1-1 0,1 0 0,1-1 0,0-1 0,2-1 0,0-1 0,2 0 0,0-2 0,26 17 0,-37-28 0,0 0 0,1-1 0,-1 0 0,1 0 0,0-1 0,0-1 0,1 0 0,-1-1 0,1 0 0,-1-1 0,1 0 0,-1-1 0,1-1 0,-1 0 0,1 0 0,-1-1 0,1-1 0,-1 0 0,0-1 0,19-8 0,15-8 0,0-3 0,-2-2 0,-1-2 0,-1-1 0,-1-2 0,65-64 0,-27 13 0,133-178 0,-29-9 0,-163 232 0,0-1 0,-3 0 0,-1-1 0,-1 0 0,16-74 0,-29 102 0,-1 0 0,1-1 0,-2 1 0,1-1 0,-2 1 0,1 0 0,-1-1 0,-1 1 0,0 0 0,0-1 0,-6-12 0,4 15 0,0 0 0,0 0 0,-1 0 0,-1 1 0,1-1 0,-1 1 0,0 1 0,-1-1 0,1 1 0,-1 0 0,-1 0 0,1 1 0,-11-6 0,-5 0-227,-1 1-1,0 0 1,-1 2-1,0 1 1,-47-7-1,14 4-6598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4:50.1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640 10 24575,'-100'-5'0,"-22"1"0,67 7 0,-74 13 0,102-11 0,0 2 0,1 0 0,0 2 0,-45 21 0,68-28 0,-1 0 0,0 0 0,1 0 0,0 1 0,-1-1 0,1 1 0,0 0 0,0-1 0,0 2 0,1-1 0,-1 0 0,1 0 0,0 1 0,0-1 0,0 1 0,0 0 0,0 0 0,1 0 0,0 0 0,0 0 0,0 0 0,0 0 0,1 0 0,-1 0 0,1 0 0,0 0 0,0 0 0,1 0 0,-1 0 0,1 1 0,0-1 0,0 0 0,0 0 0,3 6 0,8 18 0,1 0 0,28 42 0,41 50 0,-44-69 0,-29-37 0,29 41 0,2-1 0,86 87 0,-122-137-1365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4:53.0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24575,'0'0'0,"0"0"0,0 0 0,0 0 0,0 0 0,0 0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4:59.0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24575,'0'0'0,"0"0"0,0 0 0,0 0 0,0 0 0,0 0 0,2 20 0,83 317 0,-64-263 0,9 29 171,55 126 0,-62-179-513,2-1 1,2 0 0,2-3-1,47 58 1,-56-80-6485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4:59.7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1005 1 24575,'0'0'0,"0"0"0,0 0 0,-4 0 0,-320 19 0,98-2 0,-216-25-1365,434 7-5461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5:00.2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1078 4 24575,'-8'-2'0,"0"1"0,0 1 0,0-1 0,0 2 0,-11 0 0,-10 1 0,-961-2-1365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00.9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699 29 24575,'0'0'0,"0"0"0,0 0 0,-9-8 0,3 5 0,1 0 0,-1 0 0,0 1 0,0 0 0,0 0 0,0 1 0,0-1 0,0 1 0,-11 0 0,-2 0 0,-36 4 0,37 0 0,0 1 0,1 0 0,-1 1 0,1 1 0,1 1 0,-1 0 0,1 2 0,0-1 0,1 2 0,0 0 0,-19 17 0,6-2 0,2 1 0,0 1 0,2 1 0,-33 48 0,34-38 0,2 1 0,1 0 0,3 2 0,1 0 0,1 1 0,3 1 0,2 0 0,-8 60 0,8-2 0,5 0 0,10 158 0,-1-198 0,3-1 0,2 0 0,3-1 0,2 0 0,39 100 0,-49-149 0,0-1 0,1 0 0,1 0 0,-1-1 0,1 1 0,1-1 0,-1-1 0,1 1 0,9 6 0,-11-10 0,0 0 0,1-1 0,0 1 0,0-1 0,0 0 0,0-1 0,0 0 0,0 0 0,1 0 0,-1 0 0,1-1 0,-1 0 0,1-1 0,0 1 0,6-2 0,10-1 0,0-1 0,0-1 0,0-1 0,-1-2 0,31-11 0,-20 3 0,1-1 0,52-35 0,-60 32 0,-1-1 0,-1-1 0,-1-1 0,0-1 0,-2-1 0,-1-1 0,0-1 0,-3 0 0,0-2 0,-1 0 0,-2-1 0,-1 0 0,10-32 0,-7 7 0,-2 0 0,-2-1 0,-3-1 0,-2 0 0,-3 0 0,-4-89 0,-1 123 0,-1 1 0,0 0 0,-1 0 0,-2 0 0,0 0 0,-1 1 0,-1 0 0,-1 0 0,-1 1 0,0 0 0,-2 0 0,0 1 0,-1 0 0,-1 1 0,0 1 0,-18-17 0,-73-60 312,62 58-1151,-60-66 1,74 67-5988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02.1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1030 0 24575,'-63'0'0,"0"4"0,0 1 0,-111 27 0,144-25 0,1 2 0,1 1 0,-1 2 0,2 0 0,0 2 0,0 1 0,2 1 0,0 1 0,-45 41 0,38-25 0,2 2 0,2 2 0,1 0 0,1 1 0,3 2 0,-36 80 0,33-54 0,3 2 0,2 0 0,-19 122 0,33-138 0,2-1 0,3 1 0,1-1 0,9 64 0,-4-82 0,1 0 0,2-1 0,2 0 0,1 0 0,1-1 0,2-1 0,26 49 0,-34-71 0,0 1 0,1-1 0,-1 0 0,2-1 0,-1 1 0,1-1 0,0 0 0,0-1 0,1 0 0,0 0 0,0-1 0,0 1 0,1-2 0,0 1 0,0-2 0,0 1 0,0-1 0,1 0 0,-1-1 0,1 0 0,-1 0 0,1-1 0,0-1 0,0 0 0,10-1 0,6-2 0,0-1 0,0-1 0,0-2 0,-1 0 0,0-2 0,-1-1 0,0 0 0,0-2 0,22-15 0,10-11 0,-1-2 0,66-62 0,-67 51 0,-3-2 0,55-72 0,-75 84 0,-3-2 0,-1 0 0,-2-2 0,20-51 0,-40 85 0,-1 0 0,0 0 0,-1 0 0,0 0 0,-1-1 0,0 1 0,0-1 0,-2 0 0,1 0 0,-1 1 0,-1-1 0,0 0 0,-1 1 0,0-1 0,-1 1 0,0-1 0,-1 1 0,0 0 0,-7-12 0,-12-17 57,-1 1 0,-2 2 0,-2 0 0,-2 2 0,-53-51 0,18 28-626,-3 4 0,-74-46 0,84 63-6257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03.2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876 3 24575,'0'0'0,"0"0"0,0 0 0,0 0 0,-11 0 0,-120-1 0,-23-1 0,-230 27 0,384-25 0,-20 2 0,0 2 0,1 0 0,-1 1 0,-24 10 0,40-14 0,-1 1 0,1 1 0,0-1 0,0 1 0,0-1 0,0 1 0,0 0 0,0 1 0,1-1 0,0 1 0,-1-1 0,2 1 0,-1 0 0,0 0 0,1 1 0,-1-1 0,1 0 0,0 1 0,1-1 0,-1 1 0,1 0 0,0-1 0,-1 7 0,1 4 0,1 0 0,0 1 0,1-1 0,1 0 0,0 1 0,6 17 0,33 89 0,-10-50 0,4-1 0,2-2 0,60 82 0,158 178 0,-223-286 256,-19-25-796,0-1-1,30 30 1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05.4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657 1 24575,'-7'0'0,"1"-1"0,0 2 0,0-1 0,0 1 0,0-1 0,0 2 0,0-1 0,0 1 0,-6 3 0,-8 0 0,7-1 3,-250 57 335,220-54-679,1-2 0,-1-2-1,1-1 1,-55-6 0,70 0-6485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05.8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 24575,'0'0'0,"0"0"0,0 0 0,0 0 0,0 0 0,5-2 0,1-1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06.3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24575,'0'0'0,"0"0"0,0 0 0,0 0 0,0 0 0,0 0 0,0 0 0,2 0 0,1 0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06.9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459 106 24575,'-18'-17'0,"3"6"0,1 1 0,-2 1 0,1 0 0,-1 1 0,-1 0 0,1 1 0,-1 1 0,-1 1 0,1 0 0,-1 2 0,1 0 0,-1 0 0,0 2 0,0 0 0,-32 4 0,43-2 0,1 0 0,-1 0 0,1 1 0,0 0 0,0 0 0,0 1 0,0-1 0,0 1 0,0 1 0,1-1 0,-1 1 0,1 0 0,0 0 0,0 0 0,0 1 0,1 0 0,0 0 0,0 0 0,-4 6 0,4-2 0,0 0 0,0 0 0,0 0 0,1 0 0,1 0 0,0 1 0,0-1 0,1 1 0,0-1 0,0 1 0,1 0 0,1 12 0,2 0 38,1 1 0,1-1 0,1 0 0,1 0 0,0-1 0,2 1 0,0-2 0,14 22 0,2-2-607,2-1 0,58 64 0,-42-58-6257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07.8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658 71 24575,'0'0'0,"0"0"0,0 0 0,0 0 0,-9 0 0,-27-1 0,-60-12 0,28 2 0,-41-3 172,-220-18-1709,318 33-5289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08.1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24575,'0'0'0,"0"0"0,0 0 0,0 0 0,0 0 0,0 0 0,2 0 0,1 0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08.6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09.5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507 73 24575,'0'0'0,"0"0"0,0 0 0,-6-3 0,-33-12 0,0 2 0,-1 2 0,0 1 0,0 2 0,-1 2 0,0 2 0,-1 2 0,-54 3 0,93-1 0,-1 0 0,1 0 0,-1 1 0,0-1 0,1 1 0,-1 0 0,1 0 0,-1 0 0,1 1 0,0-1 0,-1 1 0,1 0 0,0 0 0,0 0 0,0 0 0,0 0 0,1 1 0,-4 3 0,4-3 0,-1 1 0,1 0 0,0 0 0,1 0 0,-1 1 0,1-1 0,0 0 0,0 1 0,0-1 0,0 1 0,1-1 0,0 1 0,-1-1 0,2 7 0,2 9 0,0 0 0,1 0 0,0-1 0,2 1 0,1-1 0,0 0 0,1-1 0,18 29 0,-1-7 0,2-1 0,50 56 0,-56-72-455,1-1 0,28 22 0,-30-29-6371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10.1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695 0 24575,'0'0'0,"-11"0"0,-664 0-1365,667 0-5461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10.4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667 0 24575,'0'0'0,"-6"0"0,-289 8 0,-26-1 0,277-7-1365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10.9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24575,'0'0'0,"0"0"0,3 12 0,25 96 0,19 140 0,-29-142 0,-8-44 0,8 41 0,44 150 0,-57-237-273,1 0 0,1-1 0,0 0 0,12 18 0,-7-16-6553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11.4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2023 126 24575,'0'0'0,"-3"0"0,-749-89 0,0 55 0,244 32 0,501 3 342,9 4-2049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12.1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87 24575,'19'3'0,"0"0"0,0-1 0,0 0 0,36-3 0,78-15 0,-82 9 0,135-24 0,108-10 0,-293 40 0,0 1 0,0 0 0,0 0 0,1 0 0,-1 0 0,0 0 0,0 0 0,0 1 0,0-1 0,0 0 0,0 0 0,0 1 0,0-1 0,0 1 0,0-1 0,0 1 0,1 0 0,8 18 0,-9-18 0,29 87 0,22 108 0,-44-165 0,27 133 0,-18-78 0,47 144 0,-16-104-1365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19.39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1038 0 24575,'0'0'0,"0"0"0,0 0 0,-9 0 0,-45 1 0,0 1 0,-61 12 0,91-9 0,1 0 0,-1 2 0,1 0 0,0 2 0,0 0 0,1 2 0,-23 14 0,41-22 0,-1 0 0,1 0 0,0 1 0,0-1 0,0 1 0,0 0 0,1 0 0,-6 8 0,8-10 0,0 0 0,1-1 0,-1 1 0,0 0 0,1 0 0,-1 0 0,1 0 0,0-1 0,-1 1 0,1 0 0,0 0 0,0 0 0,0 0 0,0 0 0,1 0 0,-1 0 0,1-1 0,-1 1 0,1 0 0,-1 0 0,1 0 0,0-1 0,0 1 0,0 0 0,0-1 0,0 1 0,2 1 0,5 6 0,1-1 0,0 0 0,1-1 0,0 0 0,0-1 0,1 1 0,-1-2 0,1 0 0,18 6 0,-18-7 0,1 1 0,-1-1 0,0 2 0,0 0 0,-1 0 0,1 1 0,-1 1 0,-1-1 0,14 15 0,-22-21 0,0 1 0,0-1 0,0 1 0,0-1 0,0 1 0,0-1 0,-1 1 0,1 0 0,0-1 0,-1 1 0,0 0 0,1-1 0,-1 1 0,0 0 0,0 0 0,0-1 0,0 1 0,0 0 0,-1 2 0,0-1 0,0 0 0,0 0 0,0 0 0,-1 0 0,1 0 0,-1 0 0,0-1 0,0 1 0,-4 4 0,-5 3 0,0 0 0,0-1 0,-22 13 0,27-18 0,-54 32 0,-2-2 0,0-4 0,-2-2 0,-115 34 0,161-57 0,-1 0 0,1-2 0,-1 0 0,0 0 0,-19-2 0,34-1 0,0 0 0,0 0 0,0 0 0,0-1 0,0 1 0,0-1 0,0 0 0,1-1 0,-1 1 0,0 0 0,1-1 0,-1 0 0,1 0 0,0 0 0,-1 0 0,1-1 0,0 1 0,0-1 0,1 0 0,-1 0 0,1 0 0,-1 0 0,1 0 0,0-1 0,0 1 0,0-1 0,1 1 0,-1-1 0,1 1 0,-2-7 0,1 0 0,1 0 0,0 0 0,1 0 0,0 0 0,1-1 0,0 1 0,0 1 0,1-1 0,0 0 0,4-10 0,-3 12 0,0 0 0,0 1 0,0 0 0,1 0 0,0 0 0,0 0 0,1 1 0,0-1 0,0 1 0,0 0 0,1 1 0,0-1 0,8-5 0,-12 10 0,-1 0 0,0 0 0,1 0 0,-1 1 0,0-1 0,1 0 0,-1 1 0,1-1 0,-1 1 0,1-1 0,-1 1 0,1 0 0,0 0 0,-1 0 0,1-1 0,-1 2 0,1-1 0,0 0 0,-1 0 0,3 1 0,-2 0 0,-1 0 0,0 0 0,1 0 0,-1 0 0,0 0 0,0 0 0,0 0 0,0 0 0,0 1 0,0-1 0,0 0 0,0 1 0,-1-1 0,1 0 0,0 1 0,0 2 0,1 5 0,0 0 0,-1 0 0,0 0 0,0 0 0,-2 17 0,-5 23 0,-1 0 0,-3-1 0,-3 0 0,-1-1 0,-28 64 0,32-88-273,-1-1 0,0 0 0,-2-1 0,-30 39 0,21-35-6553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19.77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24575,'0'0'0,"0"0"0,0 0 0,0 0 0,0 0 0,0 0 0,0 3 0,0 7 0,3 12 0,5 20 0,9 26 0,13 25 0,11 17 0,9 4 0,2-7 0,0-6 0,-9-21 0,-11-24-8191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20.6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1088 750 24575,'0'0'0,"-12"3"0,-2-1 0,-1 0 0,1-1 0,0 0 0,-1-1 0,1-1 0,0 0 0,-1-1 0,1-1 0,0 0 0,0-1 0,1 0 0,-25-12 0,36 16 0,0-1 0,0 0 0,0 0 0,0 0 0,0 0 0,0 0 0,0-1 0,0 1 0,1 0 0,-1-1 0,1 0 0,-1 1 0,1-1 0,-1 0 0,1 0 0,0 0 0,0 1 0,0-1 0,0-1 0,0 1 0,0 0 0,0 0 0,1 0 0,-1 0 0,1 0 0,0-1 0,-1 1 0,1 0 0,0 0 0,0-1 0,1 1 0,-1 0 0,0 0 0,1-1 0,-1 1 0,1 0 0,0 0 0,0 0 0,0 0 0,0 0 0,2-3 0,2-4 0,0 0 0,1 1 0,1 0 0,-1 0 0,1 0 0,1 1 0,-1 0 0,1 0 0,1 1 0,-1 0 0,1 0 0,9-4 0,-11 6 0,1 1 0,-1 0 0,0 0 0,1 1 0,0 0 0,-1 0 0,1 1 0,0 0 0,0 0 0,0 1 0,0 0 0,0 0 0,0 1 0,-1 0 0,1 0 0,11 4 0,-15-4 0,0 1 0,0 0 0,-1 0 0,1 0 0,-1 0 0,1 1 0,-1-1 0,0 1 0,0 0 0,0 0 0,0 0 0,0 0 0,-1 0 0,3 5 0,-2-2 0,0 0 0,0 0 0,-1 0 0,0 1 0,0-1 0,-1 1 0,0-1 0,1 11 0,-2-7 0,0 1 0,0-1 0,-1 1 0,0-1 0,-1 1 0,-1-1 0,1 0 0,-2 0 0,1 0 0,-1 0 0,-7 11 0,7-15 0,0 0 0,0-1 0,0 0 0,-1 1 0,0-1 0,0-1 0,0 1 0,-1-1 0,1 0 0,-1 0 0,0-1 0,0 1 0,-8 2 0,4-3 0,0 0 0,0-1 0,0 0 0,0 0 0,0-1 0,0 0 0,-1-1 0,-11-1 0,-1-2 0,0-1 0,-1-1 0,1 0 0,1-2 0,0-1 0,0-1 0,-22-12 0,4-2 0,1-2 0,1-2 0,1-1 0,2-2 0,-50-53 0,-139-190 0,146 172 0,34 44 0,-76-90 0,171 184 0,33 38 0,-3 3 0,-4 4 0,-4 3 0,-3 4 0,-4 2 0,59 110 0,-105-166 0,-3 1 0,0 0 0,-3 2 0,19 68 0,-31-91 0,0-1 0,0 1 0,-1 0 0,-1-1 0,0 1 0,-5 28 0,3-33 0,-1-1 0,0 1 0,0-1 0,-1 0 0,0 0 0,-1 0 0,0 0 0,0-1 0,-1 0 0,0 0 0,-9 10 0,9-12-76,-1-1 1,1 1-1,-1-1 0,-1 0 0,1-1 0,-1 1 0,1-2 0,-1 1 1,-1-1-1,1 0 0,0-1 0,-1 0 0,1 0 0,-1 0 1,1-1-1,-1-1 0,-14 0 0,-8-2-6750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21.10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24575,'0'0'0,"0"0"0,0 0 0,3 2 0,2 6 0,6 6 0,8 3 0,8 3 0,9 3 0,-1-2 0,-8-5-8191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21.47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24575,'0'0'0,"2"2"0,3 3 0,2 1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21.85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320 0 24575,'0'0'0,"-3"0"0,-5 3 0,-9 2 0,-8 1 0,-8 0 0,-5-2 0,-5-1 0,-3-2 0,1 2 0,9 1 0,10-2-8191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32.41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24575,'2'18'0,"0"0"0,0 0 0,8 26 0,2 8 0,11 98 229,-9-52-1026,39 143 0,-42-206-6029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33.3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717 1 24575,'-11'12'0,"0"1"0,1 0 0,1 1 0,-9 16 0,1-2 0,-337 577 0,164-273 0,165-287 205,7-12-990,-29 39 0,40-63-6041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34.05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294 0 24575,'0'0'0,"-2"0"0,1 1 0,0-1 0,0 0 0,0 1 0,-1-1 0,1 1 0,0 0 0,0-1 0,0 1 0,0 0 0,0-1 0,0 1 0,-1 2 0,-5 2 0,-21 18 0,1 2 0,0 0 0,2 2 0,2 0 0,0 2 0,2 1 0,1 0 0,-25 51 0,39-69 0,1 0 0,0 0 0,1 0 0,-5 21 0,8-29 0,1 0 0,-1 0 0,1 0 0,0 0 0,0 0 0,0 0 0,1 0 0,0 0 0,-1 0 0,1 0 0,1-1 0,-1 1 0,0 0 0,1-1 0,0 1 0,0-1 0,0 1 0,0-1 0,3 3 0,1 0 0,0 0 0,0-1 0,0 0 0,0 0 0,1-1 0,0 0 0,0 0 0,15 6 0,2-2 0,37 8 0,-9-4 0,-52-12 0,1 1 0,-1-1 0,1 0 0,-1 0 0,0 1 0,1-1 0,-1 0 0,1 0 0,-1 1 0,0-1 0,1 0 0,-1 1 0,0-1 0,0 0 0,1 1 0,-1-1 0,0 1 0,0-1 0,0 0 0,1 1 0,-1-1 0,0 1 0,0-1 0,0 1 0,0-1 0,0 1 0,0-1 0,0 1 0,0-1 0,0 0 0,0 2 0,-4 16 0,2-12 0,-24 93 0,5 1 0,-9 106 0,29-194 0,0-1 0,1 1 0,1 0 0,0 0 0,0 0 0,6 21 0,-5-28 0,0 0 0,0-1 0,0 1 0,1-1 0,-1 0 0,1 1 0,0-1 0,0-1 0,1 1 0,-1 0 0,1-1 0,0 1 0,0-1 0,0 0 0,0-1 0,0 1 0,1-1 0,6 4 0,1-2-65,-1-1 0,1 0 0,0-1 0,0 0 0,1-1 0,-1 0 0,0-1 0,0 0 0,0-1 0,1 0 0,-1-1 0,0-1 0,0 0 0,-1 0 0,1-1 0,-1-1 0,0 0 0,0 0 0,0-1 0,11-8 0,4-5-6761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34.56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884 0 24575,'-4'7'0,"-189"258"0,70-101 0,-133 238 0,53-77 0,191-307 58,5-6-236,-1 0 0,-1 0 0,1-1 1,-2 0-1,0 0 0,0-1 0,-21 16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35.17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556 1 24575,'0'0'0,"0"0"0,-30 0 0,-42 2 0,0 3 0,0 4 0,-113 28 0,174-34 0,0 0 0,1 0 0,-1 1 0,1 1 0,-1 0 0,-12 8 0,20-11 0,0 1 0,0-1 0,1 1 0,-1-1 0,0 1 0,1 0 0,0 0 0,0 0 0,0 0 0,0 0 0,0 1 0,0-1 0,1 1 0,0-1 0,0 1 0,0 0 0,0-1 0,0 1 0,1 0 0,-1-1 0,1 1 0,1 6 0,0 1 0,1 0 0,0 0 0,1-1 0,0 1 0,1-1 0,0 0 0,1 0 0,0 0 0,11 15 0,9 10 0,35 36 0,-28-34 0,7 10 0,-2 2 0,-2 1 0,-2 2 0,34 72 0,-65-120 24,0 1-197,1 0-1,-1 0 0,-1 0 1,1 0-1,-1 0 0,0 1 1,1 6-1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35.60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934 0 24575,'-1'5'0,"0"-1"0,0 1 0,0-1 0,-1 0 0,0 0 0,0 0 0,0 0 0,-1 0 0,1 0 0,-5 5 0,-6 11 0,-311 482 0,-177 213 0,486-692 0,-36 38 0,46-50-1365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36.1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562 0 24575,'-53'3'0,"-1"2"0,-78 19 0,91-16 0,30-6 0,-26 4 0,0 2 0,0 2 0,-51 21 0,83-29 0,0 0 0,1 1 0,0-1 0,0 1 0,0 0 0,0 0 0,0 0 0,0 1 0,1-1 0,-1 1 0,1 0 0,0 0 0,0 0 0,1 0 0,-1 1 0,-2 6 0,4-5 0,-1 1 0,0-1 0,1 1 0,1-1 0,-1 1 0,1 0 0,0-1 0,0 1 0,1 0 0,2 12 0,4 3 0,0-1 0,1 0 0,1 0 0,1-1 0,0 0 0,16 20 0,124 151 0,-100-133 0,67 101 0,-80-106-1365,-28-43-5461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37.05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20 1 24575,'0'0'0,"0"0"0,0 4 0,-9 63 86,2 1 0,4 89 1,20 135-167,0-14-1464,-17-266-5282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37.4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1304 1 24575,'-2'0'0,"0"0"0,1 1 0,-1-1 0,0 0 0,0 1 0,0-1 0,1 1 0,-1 0 0,0 0 0,1-1 0,-1 1 0,0 0 0,1 0 0,-1 1 0,-1 0 0,-4 4 0,-55 34 0,-99 87 0,-43 66 0,188-178 0,-177 179 0,-316 409 0,467-538 0,27-41 0,0-1 0,-32 35 0,44-56-1365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38.09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88 24575,'0'0'0,"16"8"0,2-3 0,-1-2 0,0 1 0,1-2 0,34 0 0,74-9 0,-43-6 0,116-33 0,-39 7 0,-154 37 0,-1 1 0,0 0 0,1 0 0,-1 0 0,1 1 0,7 0 0,-11 0 0,-1 0 0,1 1 0,-1-1 0,1 1 0,-1-1 0,0 1 0,1-1 0,-1 1 0,0 0 0,1-1 0,-1 1 0,0 0 0,0 0 0,0 0 0,0 0 0,0 0 0,0 0 0,0 1 0,0-1 0,0 0 0,0 0 0,-1 1 0,1-1 0,-1 0 0,2 2 0,4 20 0,0 0 0,-2 0 0,3 29 0,-1-2 0,113 562 0,-114-589-1365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38.52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725 0 24575,'0'0'0,"-4"12"0,-166 366 0,-23-12 0,-75 156 0,248-477 156,0 1-917,-30 47 1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39.74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706 43 24575,'-12'-1'0,"0"0"0,0 0 0,-13-5 0,-12-1 0,-95-8 0,-173 4 0,304 11 0,-14 0 0,-1 0 0,0 2 0,1-1 0,-17 5 0,28-5 0,1 1 0,-1-1 0,0 0 0,1 1 0,-1 0 0,0-1 0,1 1 0,0 1 0,0-1 0,0 1 0,0-1 0,0 1 0,0 0 0,0 0 0,1 0 0,0 0 0,-1 0 0,1 1 0,0-1 0,1 1 0,-3 5 0,1 2 0,1 0 0,0 0 0,1 0 0,0 0 0,0 0 0,1 0 0,1 1 0,2 13 0,4 11 0,12 42 0,4-6 114,3-1 0,64 121 0,-40-103-968,96 128 1,-133-200-5973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40.20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1119 0 24575,'0'0'0,"-3"4"0,-19 20 0,0 1 0,-30 48 0,-27 62 0,39-65 0,-259 388 0,-29-18 0,112-153 0,202-268 0,10-12 0,0-1 0,0 0 0,0 0 0,-1-1 0,0 1 0,-1-1 0,-5 5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41.13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639 0 24575,'0'0'0,"0"0"0,1 2 0,0-1 0,1 1 0,-1-1 0,0 1 0,0 0 0,0 0 0,0-1 0,0 1 0,0 0 0,0 0 0,0 3 0,-1-4 0,3 6 0,-1 0 0,-1 0 0,1 0 0,-1 0 0,-1 0 0,1 0 0,-1 0 0,0 0 0,-1 0 0,1 1 0,-2-1 0,-2 12 0,3-15 0,-1-1 0,0 1 0,1 0 0,-1-1 0,0 1 0,-1-1 0,1 1 0,0-1 0,-1 0 0,0 0 0,0 0 0,0 0 0,0-1 0,0 1 0,-1-1 0,1 0 0,-1 0 0,1 0 0,-1 0 0,0 0 0,0-1 0,0 0 0,-5 1 0,-10 1 0,0-2 0,0-1 0,0 0 0,-37-5 0,-15-1 0,69 6 0,0 0 0,1 0 0,-1 0 0,0 1 0,1-1 0,-1 1 0,1-1 0,-1 1 0,0 0 0,1-1 0,0 1 0,-1 0 0,1 0 0,-1 0 0,1 0 0,0 0 0,0 1 0,0-1 0,0 0 0,-1 0 0,2 1 0,-1-1 0,0 1 0,0-1 0,0 1 0,1-1 0,-1 1 0,1-1 0,-1 1 0,1 0 0,-1 2 0,-1 8 0,0 0 0,1 0 0,1 18 0,-1-3 0,0-19 0,0 0 0,-1 0 0,1 0 0,-6 14 0,6-20 0,0-1 0,0 1 0,0 0 0,0 0 0,0-1 0,0 1 0,0 0 0,0-1 0,-1 1 0,1-1 0,0 0 0,-1 1 0,1-1 0,-1 0 0,0 0 0,0 0 0,1 0 0,-1 0 0,0 0 0,0-1 0,0 1 0,0 0 0,0-1 0,0 0 0,-2 1 0,-6-1 0,0-1 0,-1 0 0,1-1 0,0 0 0,-19-6 0,-50-24 0,71 29 0,-28-15 0,22 11 0,-1 0 0,0 1 0,-19-5 0,38 50 0,71 216 0,-27-105 0,73 313 0,-83-306 0,-33-138 114,-2-11-278,-1 0-1,0 0 1,0 0 0,-1 1-1,0-1 1,0 1 0,-1-1-1,-1 10 1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25.1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419 46 24575,'-9'-16'0,"5"12"0,0 1 0,0 0 0,0 1 0,0-1 0,0 1 0,-1 0 0,1 0 0,-1 0 0,0 0 0,0 1 0,1 0 0,-1 0 0,0 0 0,0 1 0,0-1 0,0 1 0,0 0 0,0 1 0,-6 1 0,-12 1 0,0 1 0,-36 12 0,32-8 0,-43 21 0,58-23 0,0 1 0,1 0 0,0 0 0,1 1 0,-19 17 0,27-23 0,0 0 0,0 1 0,0-1 0,0 0 0,0 1 0,0 0 0,1-1 0,-1 1 0,1 0 0,0 0 0,0 0 0,0 0 0,0 0 0,0 0 0,1 0 0,-1 0 0,1 0 0,0 1 0,0-1 0,1 5 0,0-4 0,0 1 0,1-1 0,0 1 0,0-1 0,0 0 0,1 0 0,-1 0 0,1 0 0,0 0 0,0 0 0,0-1 0,5 4 0,7 6 0,1-1 0,1-1 0,0 0 0,0-1 0,24 9 0,4 0 0,1-3 0,1-1 0,0-2 0,1-3 0,0-1 0,73 2 0,-120-9 0,-6 2 0,-11 5 0,15-8 0,-51 26 0,-82 58 0,115-70 0,0 0 0,1 1 0,1 0 0,0 2 0,2 0 0,0 0 0,-14 23 0,26-35 0,0 0 0,0 0 0,0 0 0,0 0 0,1 1 0,0-1 0,0 1 0,1-1 0,0 1 0,0-1 0,1 1 0,0 8 0,0-10 0,1 0 0,0-1 0,0 1 0,1-1 0,0 1 0,-1-1 0,1 0 0,1 1 0,-1-1 0,1 0 0,-1-1 0,1 1 0,0 0 0,0-1 0,1 0 0,-1 1 0,1-1 0,5 3 0,10 7 0,1-2 0,1 0 0,0-1 0,42 13 0,94 15 0,-130-33-341,1-1 0,0-2-1,39-1 1,-37-3-6485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25.7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548 2 24575,'-164'-1'0,"-169"3"0,294 3-1365,28-2-5461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26.1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570 1 24575,'-569'0'-1365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43.0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461 0 24575,'-26'24'0,"15"-14"0,0 1 0,1 0 0,-10 13 0,-45 76 0,5 2 0,-58 135 0,92-178 0,2 1 0,3 1 0,3 1 0,3 0 0,2 1 0,3 1 0,3 0 0,3 0 0,2 0 0,10 83 0,-5-112 0,3-1 0,0 0 0,18 51 0,-18-67 0,2 0 0,0 0 0,1 0 0,0-1 0,2 0 0,0-1 0,22 25 0,-29-37 0,1 0 0,-1 0 0,1 0 0,0-1 0,0 0 0,0 0 0,0 0 0,1-1 0,-1 1 0,1-1 0,-1-1 0,1 1 0,0-1 0,0 0 0,0 0 0,0-1 0,0 0 0,-1 0 0,1 0 0,0-1 0,0 1 0,0-2 0,0 1 0,9-4 0,10-4 0,-1-1 0,0-2 0,0 0 0,25-18 0,-41 25 0,35-24 0,-1-1 0,-2-2 0,-2-2 0,0-1 0,-3-2 0,34-45 0,-33 34 0,-3-1 0,-2-2 0,-2-1 0,43-110 0,-61 130 0,-1-1 0,-1 0 0,-3-1 0,0 0 0,-2 0 0,-2 0 0,-1 0 0,-6-62 0,2 74 0,0 0 0,-2 1 0,0-1 0,-2 1 0,0 0 0,-1 1 0,-1 0 0,-1 0 0,-1 1 0,0 0 0,-2 1 0,0 0 0,-1 1 0,-26-25 0,13 20-273,-2 0 0,-1 1 0,-1 2 0,-34-16 0,22 15-6553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27.6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 24575,'0'0'0,"0"0"0,0 0 0,0 0 0,0 0 0,11 0 0,193-8 0,-21 0 0,-180 9 0,-1-1 0,1 1 0,-1 0 0,0 0 0,1-1 0,-1 2 0,0-1 0,1 0 0,-1 0 0,0 1 0,0-1 0,0 1 0,0-1 0,0 1 0,0 0 0,-1 0 0,1 0 0,-1 0 0,1 0 0,0 3 0,7 9 0,-1 1 0,5 14 0,-8-19 0,84 240 0,-64-172 0,-20-59 151,4 30 0,-7-37-389,-1-1 0,2 1 0,0-1-1,0 0 1,1 0 0,9 21 0,-7-24-6588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28.1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857 15 24575,'-30'-2'0,"-363"-10"0,269 13 0,-186-1-1365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28.5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811 1 24575,'0'0'0,"0"0"0,-12 0 0,-101 6 0,1 4 0,-120 27 0,-24 4 0,237-38 143,12-2-359,-1 0 1,1 0 0,-1 0-1,1-1 1,0 0-1,-15-2 1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45.6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820 31 24575,'-11'-5'0,"-1"0"0,0 1 0,0 0 0,0 0 0,-1 2 0,1-1 0,-1 2 0,1-1 0,-22 2 0,16 1 0,0 1 0,0 1 0,1 1 0,-1 0 0,1 2 0,-20 8 0,6 1 0,0 1 0,2 2 0,0 0 0,1 2 0,1 2 0,-41 41 0,37-31 0,2 2 0,2 1 0,1 1 0,2 1 0,1 1 0,2 1 0,2 2 0,1-1 0,3 2 0,1 0 0,2 1 0,2 0 0,1 1 0,3 0 0,2 0 0,1 1 0,4 46 0,6-14 0,2 0 0,22 80 0,-18-106 0,2-1 0,2-1 0,3-1 0,26 47 0,-40-84 0,0 0 0,1-1 0,1 0 0,-1 0 0,2-1 0,-1 0 0,12 10 0,-14-15 0,-1 0 0,1-1 0,0 1 0,0-1 0,1 0 0,-1 0 0,0-1 0,1 0 0,0 0 0,-1-1 0,1 1 0,0-1 0,0-1 0,11 0 0,0-1 0,0-2 0,0 0 0,-1-1 0,1-1 0,-1-1 0,20-8 0,3-5 0,51-32 0,-62 31 0,0-1 0,0-1 0,-2-2 0,-1-1 0,-1 0 0,-2-2 0,41-60 0,-38 46 0,-2-2 0,-1-1 0,-3-1 0,-2-1 0,17-63 0,-27 72 0,-1-1 0,-1 0 0,0-46 0,-12-115 0,3 167 0,-1 0 0,-13-54 0,12 69 0,-1 0 0,-1 0 0,0 1 0,-1 0 0,-1 0 0,-16-21 0,-3 3-682,-40-39-1,26 33-6143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47.6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1030 1 24575,'-30'9'0,"-39"16"0,0 4 0,2 3 0,1 2 0,2 4 0,-61 46 0,96-61 0,2 2 0,1 1 0,0 1 0,2 1 0,-39 62 0,-79 169 0,137-249 0,-38 77 0,-54 160 0,83-197 0,1-1 0,3 2 0,1-1 0,3 1 0,1 53 0,6-84 0,0 0 0,2 0 0,0 0 0,1-1 0,1 1 0,1-1 0,1 0 0,0 0 0,2-1 0,0 0 0,1-1 0,19 26 0,-19-29 0,2 0 0,0-2 0,0 1 0,1-1 0,0-1 0,1 0 0,1-1 0,0-1 0,0 0 0,0-1 0,1 0 0,1-2 0,-1 0 0,30 7 0,-26-10 0,2 0 0,-1-2 0,0-1 0,0 0 0,0-1 0,0-2 0,24-5 0,-9 0 0,-1-2 0,-1-2 0,46-21 0,-54 19 0,-1-1 0,-1-1 0,-1 0 0,0-2 0,-1-1 0,-1-1 0,0-1 0,25-34 0,9-21 0,57-104 0,-103 166 0,27-48 0,-3-1 0,47-127 0,-70 160 0,-2 0 0,-1 0 0,-1 0 0,-2-1 0,-1 1 0,-1-1 0,-2 0 0,-1 0 0,-6-38 0,4 54 0,-1 0 0,0 0 0,-1 0 0,-1 0 0,0 1 0,-1-1 0,-1 2 0,0-1 0,-1 1 0,0 0 0,-1 1 0,-17-17 0,1 5 0,-2 2 0,-1 0 0,0 2 0,-42-22 0,-2 4-1365,13 8-5461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48.5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1233 31 24575,'0'0'0,"0"0"0,-7-3 0,-8-3 0,-1 1 0,0 0 0,-1 1 0,1 1 0,-30-1 0,-86 5 0,91 3 0,0 1 0,0 3 0,1 1 0,0 2 0,1 1 0,0 3 0,1 1 0,0 1 0,2 3 0,-37 25 0,29-15 0,2 2 0,2 2 0,0 2 0,3 1 0,1 2 0,2 1 0,-43 67 0,55-71 0,1 1 0,2 1 0,2 1 0,1 1 0,2 0 0,-11 54 0,19-63 0,1 0 0,2 0 0,1 0 0,1 0 0,2 0 0,1 1 0,1-1 0,2-1 0,11 41 0,-3-31 0,2-1 0,2 0 0,2-1 0,1-1 0,1-1 0,3-1 0,0-1 0,3-1 0,0-1 0,2-1 0,44 35 0,-57-54 0,1 0 0,1-1 0,0-1 0,0 0 0,1-2 0,0 0 0,0-1 0,1-1 0,0-1 0,0-1 0,0 0 0,0-2 0,1 0 0,0-2 0,24-1 0,-15-2 0,-1-2 0,1 0 0,-1-2 0,0-2 0,0 0 0,-1-2 0,0-1 0,-1-1 0,45-30 0,-15 3 0,-2-3 0,-1-2 0,-3-3 0,72-84 0,-69 65 0,-4-3 0,-3-1 0,53-106 0,-82 139 0,-1-1 0,-2-1 0,-1 0 0,-3-1 0,-1 0 0,-2-1 0,4-54 0,-12 72 0,0 0 0,-1 1 0,-1-1 0,-2 0 0,0 1 0,-9-26 0,8 32 0,-2 0 0,0 1 0,-1 0 0,-1 0 0,0 1 0,-1 0 0,-1 1 0,-23-26 0,16 23 38,-1 1 0,-1 1 0,0 0 0,-1 2 0,-1 0 0,0 1 0,-1 2 0,-33-12 0,10 8-465,-1 1 0,0 3 1,-64-6-1,33 10-6399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50.1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1365 1 24575,'-179'4'0,"141"-1"0,0 2 0,-62 17 0,10 5 0,1 4 0,-102 52 0,131-52 0,0 3 0,3 2 0,-97 80 0,127-91 0,1 1 0,2 1 0,1 2 0,1 0 0,1 1 0,2 1 0,-16 33 0,13-16 0,2 0 0,2 2 0,3 0 0,-13 68 0,24-90 0,1 1 0,2 0 0,0 0 0,2-1 0,1 1 0,9 40 0,1-13 0,3 0 0,27 65 0,-32-94 0,2-1 0,0 0 0,2-1 0,23 33 0,-29-48 0,0-1 0,0 1 0,1-1 0,0-1 0,1 0 0,-1 0 0,2-1 0,-1 0 0,1-1 0,0 0 0,0-1 0,20 6 0,-1-3 0,1-1 0,0-2 0,0-1 0,0-1 0,0-2 0,0-1 0,0-1 0,0-2 0,0-2 0,0 0 0,45-15 0,-55 12 0,-1-1 0,0-1 0,0-1 0,-1-1 0,0 0 0,-1-2 0,25-23 0,7-13 0,46-60 0,-79 89 0,16-21 0,-2-3 0,-1 0 0,-3-2 0,-2-1 0,22-57 0,70-261 0,-110 338 0,0 0 0,-2-1 0,1-30 0,-5 45 0,-2-1 0,1 1 0,-2-1 0,0 1 0,-1 0 0,0 0 0,-1 0 0,-6-16 0,-9-10-273,-2 1 0,-2 1 0,-1 1 0,-33-38 0,23 32-6553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6:53.2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24575,'0'0'-8191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7:14.0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582 17 24575,'-138'-10'0,"88"8"0,8-1 0,0 2 0,0 1 0,-68 11 0,103-10 0,0 0 0,0 1 0,0 0 0,0 1 0,0-1 0,1 1 0,-1 0 0,1 1 0,0-1 0,0 1 0,0 1 0,0-1 0,1 1 0,0 0 0,0 0 0,0 1 0,0-1 0,1 1 0,0 0 0,0 0 0,1 1 0,0-1 0,0 1 0,0 0 0,1-1 0,-2 9 0,-2 17 0,1-1 0,1 1 0,2 0 0,1 0 0,2-1 0,1 1 0,7 39 0,6 3 0,45 138 0,-40-158 0,3 0 0,2-2 0,2-1 0,2-1 0,2-1 0,3-2 0,43 48 0,-42-57 0,-3 2 0,-2 0 0,-1 3 0,42 81 0,-41-54-1365,-20-47-5461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7:16.2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737 127 24575,'-10'-17'0,"5"12"0,0 0 0,-1 1 0,0-1 0,0 1 0,0 0 0,0 1 0,-1-1 0,-9-2 0,-59-18 0,67 22 0,-51-12 114,-1 3 0,-103-7 0,-124 18-1821,275 1-5119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7:16.5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24575,'0'0'0,"0"0"0,0 0 0,0 0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7:16.9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24575,'0'0'0,"0"0"0,0 0 0,0 0 0,0 0 0,0 0 0,5 0 0,1 0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7:17.3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430 43 24575,'0'0'0,"0"0"0,-12-2 0,-21-9 0,-1 3 0,-1 1 0,1 1 0,-1 2 0,0 1 0,-1 2 0,-39 4 0,67-3 0,0 1 0,1 0 0,-1 0 0,1 1 0,-1 0 0,-12 6 0,18-7 0,-1 0 0,1 1 0,0-1 0,0 1 0,0-1 0,0 1 0,0 0 0,0 0 0,0 0 0,1 0 0,-1 0 0,1 0 0,-1 0 0,1 1 0,0-1 0,0 0 0,0 1 0,0-1 0,0 1 0,1 0 0,-1-1 0,1 1 0,0 3 0,0 8 0,0-1 0,2 0 0,0 0 0,0 0 0,1 0 0,1-1 0,9 23 0,2-1 0,30 50 0,-18-44-341,2-1 0,1-1-1,42 41 1,-26-33-6485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7:18.0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643 15 24575,'-5'1'0,"-1"-1"0,0 1 0,0-1 0,0 0 0,-8-1 0,-8 0 0,-252-6 341,-9 0-2047,262 7-5120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7:18.3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24575,'0'0'0,"0"0"0,0 0 0,0 0 0,0 0 0,0 0 0,0 0 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7:18.7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24575,'0'0'0,"0"0"0,0 0 0,0 0 0,0 0 0,0 0 0,0 0 0,0 0 0,0 0 0,3 0 0,0 0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7:20.3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570 87 24575,'0'0'0,"-29"-17"0,1 6 0,-1 1 0,-1 2 0,-43-8 0,-93-3 0,155 18 0,-74-3 0,73 4 0,1 1 0,0 0 0,-1 0 0,1 2 0,-15 3 0,24-5 0,0 1 0,0-1 0,-1 0 0,1 1 0,0-1 0,0 1 0,0 0 0,0-1 0,1 1 0,-1 0 0,0 0 0,1 0 0,-1 0 0,1 1 0,0-1 0,0 0 0,0 1 0,0-1 0,0 0 0,0 1 0,1-1 0,-1 1 0,1 0 0,0-1 0,0 1 0,0-1 0,0 1 0,0-1 0,1 4 0,0 9 0,2 0 0,0 0 0,8 23 0,-10-34 0,14 40 112,2-1-1,43 77 1,61 72-1204,-98-157 484,-12-18-6218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7:20.8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749 1 24575,'0'0'0,"0"0"0,0 0 0,-342 6 334,-64 1-2033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7:21.3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840 0 24575,'0'0'0,"0"0"0,-119 6 0,-204 36 0,294-37 0,-60 11 165,42-5-547,0-3-1,-1-2 1,-90-1-1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7:22.0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427 0 24575,'0'0'0,"0"0"0,-18 0 0,-3 1 0,-1 1 0,1 1 0,0 1 0,0 0 0,-31 12 0,10 0 0,-65 35 0,100-48 0,0 1 0,1 1 0,-1-1 0,1 1 0,0 0 0,1 0 0,-1 1 0,1 0 0,0 0 0,0 0 0,1 1 0,0-1 0,0 1 0,-3 9 0,3-6 0,1 1 0,0 0 0,0 0 0,1 1 0,1-1 0,0 0 0,1 1 0,1 20 0,4 0 0,1 0 0,2-1 0,1 0 0,1 0 0,27 56 0,63 97-1365,-88-163-5461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7:22.5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1845 19 24575,'0'0'0,"-473"-9"0,25-1 0,62 14 317,-152-2-1999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7:23.6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750 1 24575,'0'0'0,"0"0"0,0 0 0,3 12 0,6 17 0,-3-13 0,-1 1 0,0-1 0,-1 1 0,-1 0 0,0 0 0,-1 34 0,-1-50 0,-2 0 0,1 1 0,0-1 0,0 0 0,0 0 0,0 1 0,-1-1 0,1 0 0,-1 0 0,1 1 0,-1-1 0,1 0 0,-1 0 0,0 0 0,1 0 0,-1 0 0,0 0 0,0 0 0,0 0 0,0 0 0,0 0 0,0 0 0,0-1 0,0 1 0,-2 1 0,1-2 0,-1 1 0,1-1 0,-1 0 0,1 0 0,0 0 0,-1 0 0,1 0 0,-1 0 0,1 0 0,0-1 0,-1 0 0,-3-1 0,-7-3 0,1-1 0,-1 0 0,-19-14 0,19 11 0,0 0 0,1-1 0,0 0 0,0-1 0,1 0 0,1-1 0,0 0 0,-13-20 0,20 37 0,0 0 0,0 1 0,0 0 0,1-1 0,-3 8 0,-19 44 0,19-51 0,1 0 0,-1 0 0,0 0 0,0-1 0,0 0 0,-1 0 0,0 0 0,0-1 0,0 0 0,-1 0 0,1-1 0,-1 1 0,0-1 0,0-1 0,0 1 0,0-1 0,0-1 0,0 1 0,-10 0 0,2-1 0,0 0 0,0-1 0,0 0 0,0-1 0,0-1 0,0-1 0,1 0 0,-24-7 0,21 2 0,-1 0 0,1 0 0,1-2 0,0 0 0,-20-17 0,12 7 0,1-1 0,-30-36 0,56 77 0,-2-9 0,5 15 0,1 0 0,1-1 0,20 42 0,44 70 0,-50-98 0,150 238 0,-56-96 0,-114-179 50,-1-1-100,-1-1-1,1 1 1,-1-1-1,0 1 1,1-1-1,-1 1 1,1 0-1,-1-1 0,0 1 1,1 0-1,-1-1 1,0 1-1,0 0 1,0-1-1,0 1 1,1 0-1,-1 0 0,0-1 1,0 1-1,0 0 1,-1-1-1,1 1 1,0 0-1,0 0 1,0-1-1,0 1 1,-1 1-1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7:29.52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1514 59 24575,'3'0'0,"0"0"0,0 0 0,0-1 0,0 0 0,0 1 0,0-1 0,0 0 0,0 0 0,0-1 0,-1 1 0,1-1 0,-1 1 0,1-1 0,-1 0 0,1 0 0,-1 0 0,2-2 0,-4 3 0,0 1 0,0-1 0,-1 1 0,1 0 0,0-1 0,-1 1 0,1-1 0,0 1 0,-1 0 0,1-1 0,0 1 0,-1 0 0,1-1 0,-1 1 0,1 0 0,-1-1 0,1 1 0,-1 0 0,1 0 0,-1 0 0,1 0 0,-1-1 0,0 1 0,-16-5 0,-20-3 0,0 2 0,-1 1 0,0 3 0,0 0 0,0 3 0,0 1 0,0 1 0,0 3 0,1 1 0,-47 15 0,83-22 0,-9 3 0,-1 1 0,1 0 0,0 0 0,-11 7 0,20-10 0,-1 0 0,1-1 0,0 1 0,0 0 0,-1 0 0,1 0 0,0 0 0,0 0 0,0 0 0,0 0 0,0 0 0,0 0 0,1 0 0,-1 1 0,0-1 0,1 0 0,-1 1 0,0-1 0,1 0 0,0 1 0,-1-1 0,1 1 0,0-1 0,0 1 0,-1-1 0,1 0 0,0 1 0,1-1 0,-1 1 0,0-1 0,0 1 0,1-1 0,-1 1 0,0-1 0,1 0 0,0 1 0,-1-1 0,1 0 0,0 1 0,1 1 0,5 5 0,1 0 0,0-1 0,0 0 0,1 0 0,0-1 0,0 0 0,11 5 0,-10-5 0,1 0 0,-1 0 0,-1 1 0,1 1 0,11 12 0,-18-17 0,-1 0 0,0 0 0,1 1 0,-1-1 0,-1 1 0,1-1 0,0 1 0,-1 0 0,0 0 0,0 0 0,0 0 0,-1 0 0,1 0 0,-1 0 0,0 0 0,0 0 0,0 0 0,0 0 0,-1 0 0,-1 6 0,-1 0 0,-1 0 0,1 0 0,-2-1 0,1 0 0,-1 0 0,-1 0 0,0 0 0,0-1 0,-1 0 0,0 0 0,0-1 0,0 1 0,-1-2 0,-11 8 0,-6 4 0,-1-2 0,-1-1 0,-43 18 0,28-16 0,-2-2 0,0-1 0,0-3 0,-1-2 0,-63 6 0,73-13 0,1-1 0,0-1 0,-1-2 0,1-2 0,0-1 0,0-1 0,-59-21 0,86 25 0,0 0 0,0-1 0,1 0 0,-1-1 0,1 0 0,0 0 0,0 0 0,-6-6 0,10 8 0,0 0 0,1 0 0,-1-1 0,1 1 0,-1 0 0,1-1 0,0 1 0,0-1 0,0 1 0,0-1 0,0 1 0,1-1 0,-1 0 0,1 1 0,0-1 0,0 0 0,0 0 0,0 1 0,0-1 0,0 0 0,1 1 0,-1-1 0,1 0 0,2-4 0,1-5 0,2 0 0,0 0 0,0 1 0,1 0 0,0 0 0,1 0 0,0 1 0,1 0 0,0 1 0,17-14 0,-24 21 0,0 1 0,0-1 0,0 1 0,0 0 0,1 0 0,-1 0 0,1 0 0,-1 0 0,0 0 0,1 1 0,-1-1 0,1 1 0,0 0 0,-1 0 0,1 0 0,-1 0 0,1 0 0,-1 0 0,4 1 0,-2 1 0,0-1 0,0 1 0,0 0 0,0 0 0,0 0 0,0 1 0,0-1 0,-1 1 0,1 0 0,3 4 0,0 1 0,0 0 0,0 0 0,-1 1 0,0-1 0,-1 2 0,0-1 0,0 0 0,5 19 0,-8-18 0,-1-1 0,1 1 0,-2 0 0,1 0 0,-2 0 0,1 0 0,-1 0 0,-1 0 0,0-1 0,0 1 0,-1 0 0,0-1 0,-1 0 0,-8 17 0,-1-3 0,-1 0 0,-1-1 0,-1-1 0,-24 26 0,5-11-273,-2-3 0,-2 0 0,0-3 0,-86 50 0,83-58-6553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7:29.88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24575,'3'31'0,"0"-1"0,2 1 0,1-1 0,17 46 0,-14-46 0,55 166-682,138 290-1,-178-436-6143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7:30.79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1505 885 24575,'-33'1'0,"-45"9"0,0 0 0,57-9 0,-123 5 0,128-7 0,0 0 0,0-1 0,-1-1 0,1 0 0,1-1 0,-26-10 0,38 13 0,1 1 0,0-2 0,0 1 0,0 0 0,-1 0 0,1-1 0,0 1 0,1-1 0,-1 1 0,0-1 0,0 0 0,1 0 0,-1 0 0,1 0 0,-1 0 0,1 0 0,0 0 0,0 0 0,0-1 0,-1-2 0,2 2 0,0 0 0,-1 0 0,1 0 0,1 0 0,-1-1 0,0 1 0,1 0 0,-1 0 0,1 0 0,0 0 0,0 0 0,0 0 0,3-5 0,3-2 0,-1 0 0,1 1 0,1-1 0,-1 1 0,2 1 0,-1-1 0,13-8 0,-15 13 0,0-1 0,0 1 0,0 1 0,1-1 0,-1 1 0,1 0 0,0 1 0,0 0 0,9-2 0,-12 3 0,0 1 0,0 0 0,0 0 0,1 0 0,-1 0 0,0 1 0,0-1 0,0 1 0,0 0 0,-1 0 0,1 1 0,0-1 0,0 1 0,-1 0 0,1 0 0,-1 0 0,1 0 0,2 4 0,2 1 0,-1 0 0,0 1 0,-1 0 0,1 0 0,-2 1 0,1 0 0,-1 0 0,-1 0 0,1 0 0,-2 1 0,1 0 0,-1 0 0,-1 0 0,0 0 0,1 15 0,-2-18 0,0-1 0,-1 1 0,0-1 0,0 1 0,-1-1 0,0 1 0,0-1 0,-1 1 0,0-1 0,0 0 0,0 1 0,0-1 0,-1-1 0,0 1 0,-1 0 0,1-1 0,-1 1 0,0-1 0,0 0 0,-1 0 0,0-1 0,1 1 0,-2-1 0,1 0 0,-9 5 0,1-4 0,0 1 0,0-2 0,0 0 0,-1 0 0,0-1 0,0-1 0,0-1 0,0 0 0,0 0 0,-27-4 0,14 0 0,0-1 0,1-1 0,0-2 0,-47-18 0,46 13 0,-1-2 0,2-1 0,0-2 0,1 0 0,-42-39 0,-98-117 0,-56-115 0,20-15 0,145 218 0,43 65 0,17 27 0,26 35 0,23 23 0,176 228 0,-181-224 0,-3 2 0,52 109 0,-86-154 0,0 1 0,-1 0 0,-2 1 0,-1-1 0,-1 2 0,-1-1 0,1 41 0,-6-56 0,0 0 0,-1 0 0,0 0 0,-1 0 0,0-1 0,-1 1 0,-1-1 0,0 1 0,0-1 0,-1 0 0,-1-1 0,0 1 0,-1-1 0,0 0 0,0-1 0,-2 0 0,1 0 0,-16 14 0,19-20 0,0 1 0,0-1 0,-1-1 0,1 1 0,-1-1 0,0 0 0,0 0 0,0 0 0,-1-1 0,1 0 0,-1 0 0,1-1 0,-1 0 0,1 0 0,-1-1 0,0 1 0,1-1 0,-1-1 0,0 1 0,1-1 0,-1 0 0,1-1 0,-1 0 0,1 0 0,0 0 0,0 0 0,0-1 0,0 0 0,0-1 0,0 1 0,-9-10 0,0 0 45,1-1 0,1 0-1,0-1 1,1 0 0,0-1-1,-15-30 1,-46-114-622,44 93-524,18 41-5725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7:31.14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24575,'0'0'0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7:31.50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24575,'0'0'0,"2"2"0,3 3 0,4 3 0,2 3 0,-1-1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7:31.86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510 1 24575,'-15'0'0,"-68"-1"0,-275 12 0,351-10-227,0 0-1,-1 0 1,1 0-1,0 1 1,-10 4-1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7:54.96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24575,'0'0'0,"0"0"0,0 0 0,0 0 0,0 0 0,23 687 0,-15-585-1365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7:55.31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24575,'0'0'0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7:55.96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458 498 24575,'12'-27'0,"11"-33"0,-1 3 0,5-7 0,-7 13 0,2 2 0,52-84 0,-68 123 0,1 1 0,0 1 0,1-1 0,15-12 0,-47 66 0,-295 522 0,283-513 0,-267 390 0,297-435 0,-15 15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7:58.17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463 0 24575,'-15'3'0,"-30"8"0,0 2 0,2 1 0,-47 24 0,66-27 0,1 1 0,1 2 0,0 0 0,1 1 0,1 1 0,0 1 0,-18 20 0,34-32 0,0-1 0,1 1 0,-1 0 0,1 0 0,0 0 0,0 1 0,1-1 0,-1 1 0,-1 6 0,4-9 0,-1 0 0,1-1 0,0 1 0,-1 0 0,1 0 0,1-1 0,-1 1 0,0 0 0,1 0 0,-1-1 0,1 1 0,0 0 0,0-1 0,0 1 0,0-1 0,0 1 0,1-1 0,-1 1 0,1-1 0,-1 0 0,5 4 0,3 2 0,0 0 0,1 0 0,0-1 0,0-1 0,0 0 0,1 0 0,0-1 0,13 4 0,98 27 0,-97-30 0,9 3 0,-10-2 0,-1-1 0,2-2 0,32 3 0,-57-4 0,-5 3 0,-12 7 0,15-11 0,-44 33 0,-61 50 0,94-73 0,1 0 0,0 1 0,0 0 0,2 1 0,-15 24 0,22-33 0,1-1 0,0 1 0,0 0 0,0-1 0,0 1 0,1 0 0,0 0 0,0 0 0,0 0 0,1 0 0,0 0 0,-1 0 0,2 0 0,-1 0 0,2 8 0,-1-10 0,1 1 0,-1-1 0,1 1 0,0-1 0,0 0 0,0 1 0,0-1 0,0 0 0,1 0 0,0-1 0,-1 1 0,1 0 0,0-1 0,0 0 0,0 1 0,1-1 0,-1-1 0,1 1 0,-1 0 0,8 1 0,3 1 0,0 0 0,0-1 0,1-1 0,-1-1 0,1 0 0,-1-1 0,29-3 0,103-23 0,-142 25 0,168-44-1365,-109 26-5461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7:58.62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1249 1 24575,'0'0'0,"-4"3"0,-166 158 0,-14 13 0,-402 494 0,490-551 0,-87 108 0,158-200-1365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7:59.15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575 1 24575,'-32'1'0,"0"2"0,-48 11 0,32-5 0,16-3 0,-114 22 0,120-21 0,0 0 0,1 2 0,-35 17 0,55-23 0,1-1 0,-1 1 0,1-1 0,0 1 0,0 0 0,0 1 0,1-1 0,-1 1 0,1-1 0,0 1 0,0 0 0,0 0 0,0 1 0,1-1 0,-1 0 0,1 1 0,0 0 0,1-1 0,-1 1 0,1 0 0,0 0 0,0 0 0,1 0 0,-1 0 0,1 0 0,0 0 0,0 0 0,1 0 0,0 0 0,0 0 0,1 5 0,4 10 0,1 0 0,0 0 0,2-1 0,0 1 0,23 34 0,73 84 0,-77-102 0,-8-11 58,13 14-532,-3 2-1,31 53 1,-52-77-6352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7:59.57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810 1 24575,'0'0'0,"-3"6"0,-19 40 0,-51 78 0,-41 34 0,60-84 0,-466 659 0,514-725 152,4-6-278,0 1 0,0-1-1,1 0 1,-1 0-1,1 1 1,-1-1-1,1 1 1,0 0-1,0-1 1,0 1-1,-1 3 1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8:00.13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647 1 24575,'-12'0'0,"-179"16"0,128-8 0,-93 15 0,127-16 0,0 0 0,0 2 0,-34 15 0,57-22 0,1 1 0,-1 0 0,1 0 0,0 0 0,0 1 0,0 0 0,0 0 0,0 0 0,1 0 0,-6 7 0,8-7 0,0-1 0,1 1 0,-1-1 0,1 1 0,-1 0 0,1 0 0,0-1 0,1 1 0,-1 0 0,0 0 0,1 0 0,0 0 0,0 0 0,0 0 0,1 0 0,-1 0 0,3 5 0,6 24 0,1 0 0,2-1 0,25 49 0,60 88 0,-95-166 0,45 73-682,69 85-1,-102-145-6143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8:01.03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24575,'0'0'0,"0"0"0,0 0 0,0 0 0,0 12 0,0 35 29,19 436-1423,-15-453-5432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8:01.69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1023 0 24575,'0'0'0,"0"0"0,0 0 0,-1 1 0,-76 53 0,1 4 0,-108 109 0,-113 154 0,245-263 0,-284 329-1365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8:02.41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43 24575,'0'0'0,"0"0"0,7 0 0,113-1 0,153-22 0,-247 19 0,16-3 0,61-1 0,-101 9 0,-1-1 0,1 0 0,-1 0 0,1 1 0,-1-1 0,1 1 0,0 0 0,-1-1 0,0 1 0,1 0 0,-1 0 0,1 0 0,-1 0 0,0 0 0,0 0 0,0 0 0,1 0 0,-1 0 0,0 1 0,-1-1 0,3 3 0,14 34 0,-13-28 0,53 150 0,17 41 0,-51-147 0,48 82 0,-49-103-1365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8:03.14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468 58 24575,'0'0'0,"0"0"0,0 0 0,-12-8 0,-4 0 0,-1 0 0,1 2 0,-1 0 0,0 1 0,0 1 0,-1 0 0,-27-1 0,-129 1 0,142 5 0,25-2 0,0 2 0,0-1 0,-1 1 0,1 0 0,-13 4 0,18-4 0,0-1 0,0 1 0,1 0 0,-1 0 0,0 0 0,1 1 0,-1-1 0,1 0 0,-1 0 0,1 1 0,0-1 0,-1 1 0,1 0 0,0-1 0,0 1 0,0 0 0,0-1 0,0 1 0,1 0 0,-1 0 0,0 0 0,1 0 0,-1 0 0,1 0 0,0 0 0,0 2 0,-1 7 0,2 0 0,-1 0 0,2 0 0,-1 0 0,1-1 0,6 18 0,28 63 0,-28-72 0,28 59 0,3-3 0,3-1 0,83 110 0,-118-175 95,-5-6-199,0 1 0,0-1-1,0 0 1,0 0 0,1 0 0,0 0-1,-1-1 1,1 1 0,0-1-1,0 1 1,1-1 0,-1 0-1,5 2 1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8:03.75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1247 1 24575,'-15'3'0,"-2"3"0,-1 2 0,1 0 0,1 0 0,0 2 0,0 0 0,1 1 0,-15 13 0,-93 97 0,-149 209 0,23 21 0,71-97 0,133-193 0,-162 244 0,206-302 0,-1-2 0,1 1 0,0 0 0,0-1 0,0 1 0,0 0 0,0 0 0,0 0 0,0 0 0,1 0 0,-1 0 0,1 0 0,-1 3 0,3-6-1365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8:07.44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540 47 24575,'0'0'0,"0"0"0,0 0 0,0 0 0,-11-3 0,-14-6 0,1 1 0,-1 0 0,-1 2 0,1 1 0,-1 1 0,0 2 0,0 0 0,-30 2 0,-56 13 0,97-10 0,0 0 0,0 1 0,0 1 0,0 0 0,-17 9 0,28-11 0,1-1 0,-1 1 0,1-1 0,-1 1 0,1 0 0,0 1 0,0-1 0,1 0 0,-1 1 0,0-1 0,1 1 0,0 0 0,0 0 0,0 0 0,1 0 0,-1 0 0,1 1 0,0-1 0,0 0 0,1 0 0,-1 1 0,1-1 0,0 1 0,0-1 0,1 7 0,2 9 0,0 1 0,1-1 0,14 40 0,17 30 0,4-2 0,3-2 0,67 102 0,-82-147-1365,-20-31-5461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8:07.95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864 1 24575,'-14'7'0,"1"1"0,1 1 0,1 1 0,0 0 0,0 0 0,-10 15 0,-44 65 0,37-49 0,-469 649 0,327-459 0,160-215-1365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8:08.96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622 0 24575,'0'0'0,"0"0"0,0 0 0,9 29 0,-7-25 0,16 45 0,-1 2 0,18 102 0,-34-148 0,-1-1 0,1 1 0,-1 0 0,0 0 0,-1 0 0,1 0 0,-1 0 0,0 0 0,-2 7 0,2-10 0,0-1 0,1 0 0,-1 1 0,0-1 0,0 0 0,0 0 0,0 0 0,0 0 0,-1 0 0,1 0 0,0 0 0,0 0 0,-1 0 0,1 0 0,0-1 0,-1 1 0,1 0 0,-1-1 0,1 0 0,-1 1 0,1-1 0,-1 0 0,1 0 0,-1 1 0,1-1 0,-1 0 0,0-1 0,1 1 0,-1 0 0,1 0 0,-1-1 0,1 1 0,-1-1 0,-1 0 0,-9-3 0,0 0 0,1-1 0,-1-1 0,-19-11 0,-42-36 0,42 30 0,22 16 0,1 1 0,7 17 0,2 9 0,0-1 0,-1 1 0,-5 34 0,4-47 0,0-1 0,0 0 0,-1 0 0,1 0 0,-2 0 0,1 0 0,-1 0 0,1-1 0,-2 1 0,1-1 0,-1 0 0,1 1 0,-1-2 0,-1 1 0,-8 8 0,9-11 0,0 0 0,0 0 0,0-1 0,0 1 0,0-1 0,0 0 0,-1 0 0,1 0 0,0-1 0,-1 1 0,1-1 0,0 0 0,-1-1 0,1 1 0,0-1 0,-1 1 0,1-1 0,0-1 0,0 1 0,-5-2 0,-10-5 0,0-1 0,-33-21 0,44 25 0,-196-142 0,214 183 0,35 54 0,101 147 0,-24-43 0,-64-83 330,15 26-2025,-64-124-5131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8:09.44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99 339 24575,'0'-16'0,"-1"-1"0,-1 1 0,-1 0 0,-8-26 0,-26-61 0,22 67 0,-15-56 0,45 163 0,4 18 0,29 86 0,-17-97-341,4-2 0,3-2-1,71 105 1,-72-125-6485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8:20.8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1277 67 24575,'0'0'0,"-1"-2"0,0 1 0,0 0 0,-1-1 0,1 1 0,0-1 0,-1 1 0,1 0 0,-1 0 0,1 0 0,-4-2 0,3 2 0,-10-6 0,-1 1 0,0 0 0,0 1 0,0 0 0,-1 1 0,1 1 0,-25-4 0,0 3 0,-62 2 0,67 3 0,1 2 0,0 2 0,0 0 0,0 2 0,0 2 0,1 1 0,1 1 0,0 2 0,0 0 0,1 2 0,1 2 0,1 0 0,0 2 0,-41 38 0,17-10 0,3 2 0,1 2 0,3 2 0,2 2 0,-52 92 0,67-98 0,3 1 0,2 1 0,2 1 0,2 1 0,3 1 0,2 0 0,-8 75 0,11 17 0,9-121 0,2 1 0,1 0 0,9 42 0,-9-59 0,1 0 0,0 0 0,1-1 0,0 0 0,0 1 0,1-1 0,0-1 0,1 1 0,-1-1 0,2 0 0,-1 0 0,1-1 0,-1 1 0,2-2 0,-1 1 0,1-1 0,0 0 0,0-1 0,0 1 0,1-2 0,9 4 0,6 1 0,0-1 0,1-2 0,-1 0 0,1-2 0,0 0 0,44-3 0,-27-1 0,0-3 0,0-1 0,0-2 0,-1-2 0,0-2 0,0-1 0,-1-3 0,-1-1 0,-1-1 0,0-3 0,-1-1 0,-1-1 0,-2-2 0,0-2 0,-1-1 0,-2-1 0,34-41 0,-27 24 0,-2-1 0,-3-3 0,-1 0 0,-3-2 0,-2-2 0,-2 0 0,-2-1 0,-3-2 0,23-106 0,-39 140 0,0 0 0,-2 0 0,-1 0 0,-2-25 0,1 40 0,-1 0 0,0-1 0,0 1 0,-1 0 0,0 0 0,0 1 0,-1-1 0,0 0 0,0 1 0,0-1 0,-1 1 0,0 0 0,0 0 0,-1 1 0,1-1 0,-10-7 0,4 6 38,0 0 0,0 1 0,-1 0 0,0 1 0,0 0 0,0 1 0,-1 0 0,-15-3 0,-12-1-892,-47-2 1,10 5-5973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8:23.0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1227 235 24575,'-2'-2'0,"0"-1"0,0 1 0,0-1 0,0 1 0,0 0 0,0 0 0,-3-2 0,-5-4 0,-16-17 0,0 1 0,-2 2 0,0 1 0,-60-33 0,67 44 0,-1 0 0,0 1 0,0 2 0,-1 0 0,0 2 0,0 0 0,0 2 0,-35-2 0,30 5 0,1 2 0,-1 0 0,0 2 0,1 1 0,0 1 0,0 2 0,1 0 0,0 2 0,0 1 0,1 1 0,-46 29 0,45-23 0,2 1 0,0 1 0,1 1 0,0 1 0,2 1 0,1 1 0,1 1 0,1 1 0,1 0 0,-20 43 0,10-6 0,2 1 0,3 2 0,3 0 0,2 2 0,-10 97 0,22-110 0,2-1 0,2 1 0,3 0 0,2-1 0,2 1 0,3-1 0,21 71 0,-23-104 0,0-1 0,1 0 0,1-1 0,1 0 0,1-1 0,17 23 0,-17-28 0,0 0 0,1-1 0,0 0 0,1-1 0,0-1 0,1 0 0,0-1 0,23 11 0,-7-6 0,1-3 0,0 0 0,1-2 0,0-1 0,1-2 0,-1-1 0,1-1 0,0-2 0,53-4 0,-38-1 0,0-3 0,-1-2 0,1-2 0,-2-2 0,88-35 0,-94 28 0,-1-2 0,-1-1 0,-1-1 0,0-3 0,-2-1 0,-2-1 0,0-2 0,-2-1 0,-1-2 0,-2 0 0,33-53 0,-30 37 0,-2-2 0,-3-1 0,-2-1 0,-2-1 0,-3-1 0,-2 0 0,-2-2 0,7-65 0,-17 87 0,-2 0 0,-1 1 0,-2-1 0,-2 0 0,-8-55 0,6 73 0,0-1 0,-1 1 0,-1 0 0,0 0 0,-1 1 0,-1-1 0,-1 2 0,0-1 0,-1 1 0,-1 1 0,0 0 0,-20-20 0,11 17-273,-1 1 0,0 1 0,-1 1 0,-33-16 0,-5 4-6553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8:24.1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965 129 24575,'-1'-2'0,"1"1"0,-1-1 0,1 0 0,-1 1 0,0-1 0,0 0 0,0 1 0,0-1 0,0 1 0,0-1 0,0 1 0,0 0 0,-1 0 0,1-1 0,0 1 0,-3-1 0,2 0 0,-5-4 0,0 0 0,-1 0 0,0 0 0,0 1 0,-1 0 0,0 1 0,1 0 0,-1 0 0,-1 1 0,-16-4 0,14 5 0,-1 1 0,0 0 0,0 0 0,0 2 0,0 0 0,0 0 0,-22 6 0,-2 3 0,0 1 0,2 3 0,-1 0 0,1 3 0,2 0 0,-1 3 0,2 0 0,1 2 0,0 2 0,2 0 0,-40 44 0,39-34 0,1 2 0,1 1 0,3 0 0,1 3 0,1 0 0,3 1 0,1 0 0,2 2 0,-15 58 0,24-66 0,2 1 0,1-1 0,2 2 0,2-1 0,6 70 0,2-46 0,3-1 0,32 102 0,-28-116 0,3-1 0,28 54 0,-36-80 0,1-2 0,1 1 0,0-1 0,1-1 0,0 0 0,2-1 0,-1 0 0,22 15 0,-28-24 0,-1-1 0,1 0 0,0-1 0,0 0 0,1 0 0,-1 0 0,1-1 0,-1 0 0,1 0 0,15 0 0,-11-1 0,0-2 0,0 0 0,1 0 0,-1-1 0,0 0 0,15-6 0,3-3 0,0-1 0,-2-2 0,1-1 0,36-27 0,-10 3 0,-2-2 0,-2-3 0,-2-2 0,-2-2 0,-3-2 0,75-108 0,-75 88 0,-3-1 0,-3-3 0,-4 0 0,-2-3 0,27-102 0,-49 139 0,-1 0 0,-2 0 0,-2-1 0,1-44 0,-6 66 0,-1-1 0,-1 1 0,0 0 0,-1-1 0,-1 1 0,-1 0 0,-1 1 0,0-1 0,-2 1 0,-15-27 0,17 36 27,0 0-1,-1 0 0,0 1 0,0 0 1,-1 0-1,0 1 0,-1 0 0,1 1 1,-1 0-1,-1 0 0,1 0 0,-15-5 1,2 3-369,1 1 1,-1 1 0,0 1-1,-42-4 1,-5 4-6485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7:49.9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561 28 24575,'0'0'0,"0"0"0,0 0 0,-7-3 0,-17-3 0,-1 0 0,1 2 0,-1 1 0,0 0 0,-42 3 0,21-1 0,30 1 0,-104-1 0,100 2 0,-1 0 0,1 2 0,-37 10 0,53-12 0,0 0 0,0 1 0,0 0 0,0 0 0,1 0 0,-1 0 0,1 0 0,-1 1 0,1-1 0,0 1 0,0 0 0,0 0 0,-4 6 0,5-7 0,1 1 0,0 0 0,-1-1 0,1 1 0,0 0 0,0 0 0,1 0 0,-1 0 0,1 0 0,-1 0 0,1 0 0,0 0 0,0 0 0,0 0 0,1 0 0,-1 0 0,1 0 0,0 0 0,1 5 0,3 2 0,-1-1 0,2 0 0,-1 0 0,1 0 0,0 0 0,1-1 0,0 0 0,1-1 0,-1 0 0,11 8 0,11 7 0,50 28 0,74 28 0,-125-66 0,0-1 0,2-2 0,48 10 0,-48-20 0,-23 1 0,-22 8 0,-2 1 0,-52 24 0,-125 80 0,192-111 0,-1-1 0,1 1 0,0 0 0,0 0 0,0 0 0,0 0 0,0 0 0,0 0 0,0 0 0,-2 4 0,4-5 0,0-1 0,0 1 0,0-1 0,0 1 0,0-1 0,0 1 0,0-1 0,0 1 0,0-1 0,0 1 0,0 0 0,0-1 0,0 1 0,1-1 0,-1 1 0,0-1 0,0 1 0,1-1 0,-1 1 0,1 0 0,15 12 0,16 4 0,0-2 0,1-1 0,0-1 0,1-2 0,0-2 0,1-1 0,48 5 0,142-9-54,-157-6-1257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7:50.3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571 7 24575,'0'0'0,"0"0"0,-6 0 0,-94-7 0,-141 10 0,17 1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7:50.7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721 0 24575,'-12'0'0,"-278"5"0,201 0 0,-107 21 0,163-19 162,16-3-544,-1 0 1,0-2-1,-29 1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7:51.5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24575,'-1'0'0,"2"0"0,-2 0 0,5 0 0,263 0 0,-253 23 0,-1 6 0,-2 1 0,-1 0 0,12 61 0,-11-41 0,-2-12 57,21 97 209,-27-113-604,-1 0 1,0 0-1,-1 0 1,-4 26-1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7:52.3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592 1 24575,'0'0'0,"0"0"0,0 0 0,0 0 0,-4 0 0,-532 0 0,534 0 0,0 0 0,0-1 0,0 2 0,0-1 0,0 0 0,0 0 0,0 1 0,0-1 0,1 1 0,-1-1 0,0 1 0,0 0 0,1-1 0,-1 1 0,0 0 0,1 0 0,-1 1 0,1-1 0,-1 0 0,1 0 0,-2 3 0,1 0 0,0-1 0,1 1 0,-1 0 0,1-1 0,0 1 0,0 0 0,1 0 0,-1 0 0,1 7 0,0 10 0,0 0 0,2 0 0,0 0 0,2 0 0,0 0 0,2-1 0,0 0 0,1 0 0,1 0 0,0-1 0,15 24 0,2-3 0,2 0 0,2-2 0,63 66 0,30 12 239,-55-54-1843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7:52.9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724 70 24575,'0'0'0,"0"0"0,-4-3 0,-8-3 0,0 1 0,-1 0 0,0 1 0,0 0 0,0 1 0,-19-2 0,5 1 0,-55-9 171,-126-4 0,-86 17-1878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7:53.3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737 0 24575,'0'0'0,"0"0"0,-12 0 0,-713 0-1365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8:25.5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617 12 24575,'0'0'0,"-17"-8"0,12 7 0,0 0 0,0 0 0,0 1 0,0 0 0,0 0 0,0 0 0,0 1 0,0-1 0,1 1 0,-1 0 0,0 1 0,0-1 0,1 1 0,-1 0 0,1 0 0,-6 4 0,-6 4 0,1 1 0,0 1 0,-13 13 0,21-19 0,-33 34 0,1 1 0,3 2 0,1 1 0,2 2 0,-45 83 0,48-70 0,3 1 0,3 1 0,2 1 0,-22 104 0,35-115 0,2 1 0,2 0 0,2 0 0,7 86 0,0-101 0,1-1 0,2-1 0,1 1 0,2-1 0,2-1 0,1 0 0,25 48 0,-31-68 0,2-1 0,-1 0 0,2 0 0,0-1 0,0 0 0,14 12 0,-18-19 0,0-1 0,0 1 0,0-1 0,1-1 0,-1 1 0,1-1 0,0 0 0,0 0 0,0-1 0,1 0 0,-1-1 0,0 1 0,1-1 0,-1 0 0,9-1 0,1-2 0,1 0 0,-1-1 0,1 0 0,-1-2 0,0 0 0,-1-1 0,1 0 0,22-14 0,-5 1 0,0-2 0,52-44 0,-54 36 0,-1-2 0,-1-1 0,-2-1 0,-1-1 0,-2-1 0,-2-2 0,-1 0 0,-1-2 0,25-66 0,-25 45 0,-3 0 0,-2-1 0,-3-1 0,-3-1 0,-2 1 0,-1-66 0,-6 107 0,-2 0 0,0 1 0,-1-1 0,-1 1 0,-1 0 0,-13-39 0,15 53 0,-1 0 0,1 0 0,-1 0 0,-1 0 0,1 1 0,-1-1 0,0 1 0,-1 0 0,1 0 0,-1 0 0,0 1 0,0 0 0,0 0 0,-1 0 0,1 0 0,-1 1 0,0 0 0,0 0 0,0 1 0,0 0 0,-1 0 0,1 0 0,0 1 0,-1-1 0,-7 1 0,0 1 49,0 0 0,0 1 0,0 0-1,1 1 1,-1 1 0,-13 4 0,-77 31-1756,44-11-5119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8:26.6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592 1 24575,'-8'0'0,"0"1"0,0 1 0,0-1 0,1 1 0,-1 0 0,0 1 0,1 0 0,0 0 0,0 1 0,0 0 0,0 0 0,0 0 0,1 1 0,-11 10 0,-2 4 0,0 1 0,-30 42 0,10-6 0,3 3 0,-53 116 0,-28 137 0,88-217 0,-29 167 0,50-211 0,3 0 0,2 0 0,3 0 0,1 0 0,10 57 0,-8-88 0,1 0 0,1-1 0,1 1 0,14 32 0,-18-47 0,1 1 0,0-1 0,0-1 0,0 1 0,0 0 0,1-1 0,-1 0 0,1 1 0,1-2 0,-1 1 0,0 0 0,1-1 0,0 0 0,0 0 0,0 0 0,0-1 0,0 1 0,0-1 0,1 0 0,-1-1 0,10 2 0,3-2 0,0 0 0,1-2 0,-1 0 0,0-1 0,0-1 0,0-1 0,0 0 0,0-1 0,17-8 0,-4 0 0,-2-1 0,1-2 0,-2-1 0,32-23 0,-28 15 0,-1-2 0,-1 0 0,50-62 0,-62 66 0,-2 0 0,-1-1 0,-1 0 0,-1-1 0,-1-1 0,14-44 0,-11 11 0,-3-2 0,-2 0 0,-2 0 0,-4 0 0,-2-1 0,-7-65 0,3 95 0,-2 0 0,-12-49 0,13 69 0,-1 0 0,0 0 0,-1 0 0,-1 1 0,0 0 0,0 0 0,-1 0 0,0 1 0,-15-16 0,4 10-195,-2 0 0,0 1 0,-1 2 0,0 0 0,-1 1 0,-43-17 0,10 7-6631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8:27.8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1045 17 24575,'0'0'0,"0"0"0,0 0 0,-12-3 0,-35-3 0,1 1 0,-1 2 0,-50 5 0,56-2 0,-99 7 0,1 6 0,-264 60 0,400-72 0,-1-1 0,1 2 0,0-1 0,-1 0 0,1 1 0,0 0 0,0-1 0,0 1 0,0 0 0,0 1 0,0-1 0,1 0 0,-1 1 0,1 0 0,0-1 0,-3 5 0,2-1 0,0-1 0,0 1 0,1 0 0,0 0 0,0 0 0,0 0 0,1 0 0,-1 11 0,1 5 0,2 1 0,0 0 0,1-1 0,6 25 0,7 20 66,3-2-1,2 0 0,4-1 1,34 67-1,146 238-921,-146-269 20,-46-79-5990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8:29.3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512 1 24575,'-14'0'0,"-31"6"0,-55 13 0,-33 6 0,-68 4-1365,183-27-5461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8:29.7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 24575,'0'0'0,"0"0"0,0 0 0,0 0 0,0 0 0,0-2 0,0-2 0,0 1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8:30.1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24575,'0'0'0,"0"0"0,0 0 0,0 0 0,0 0 0,0 0 0,0 0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8:31.0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286 43 24575,'-18'-15'0,"13"11"0,-1 1 0,1-1 0,-1 2 0,0-1 0,0 1 0,0-1 0,0 2 0,-1-1 0,1 1 0,0 0 0,-1 0 0,1 0 0,-1 1 0,1 0 0,-1 1 0,1-1 0,-1 1 0,1 0 0,0 1 0,-1 0 0,1 0 0,0 0 0,0 1 0,0-1 0,1 2 0,-1-1 0,1 0 0,-1 1 0,1 0 0,0 0 0,1 1 0,-1 0 0,-5 6 0,2 1 19,0 0 0,1 1 0,1-1 0,0 1 0,0 1 0,1-1 0,1 1 0,0 0 0,1 0 0,1 0 0,0 0 0,1 0 0,0 1 0,1-1 0,1 0 0,0 0 0,5 20 0,4 11-361,2-1 1,2-1 0,2 0-1,23 42 1,-8-20-6485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8:32.0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665 53 24575,'0'0'0,"0"0"0,-20-16 0,7 10 0,1 1 0,-1 0 0,0 0 0,0 2 0,0 0 0,-28-3 0,3 3 0,-47 3 0,-106 19 0,-9 1 0,187-20-1365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8:32.3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24575,'0'0'0,"0"0"0,0 0 0,0 0 0,0 0 0,0 0 0,0 0 0,0 0 0,0 0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8:32.8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24575,'0'0'0,"0"0"0,0 0 0,0 0 0,0 0 0,0 0 0,0 0 0,0 0 0,0 0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8:40.8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517 17 24575,'0'0'0,"0"0"0,0 0 0,0 0 0,0 0 0,0 0 0,-12-5 0,-20 0 0,-1 2 0,-1 1 0,1 1 0,-37 5 0,44-3 0,12-1 0,-97 10 0,99-9 0,0 2 0,0-1 0,0 2 0,1-1 0,0 2 0,0 0 0,-12 6 0,20-9 0,0 1 0,-1-1 0,1 1 0,0 0 0,0 0 0,0 0 0,1 0 0,-1 0 0,1 1 0,0-1 0,0 1 0,0-1 0,0 1 0,-1 5 0,1-2 0,0 0 0,1 0 0,0 0 0,0 1 0,1-1 0,-1 0 0,3 12 0,1 1 0,1 0 0,1 0 0,0 0 0,16 33 0,5 0-273,2-3 0,2 0 0,2-2 0,41 47 0,-53-70-6553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8:41.6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708 86 24575,'0'0'0,"0"0"0,0 0 0,0 0 0,-8-9 0,-1 2 0,1 1 0,-1-1 0,0 2 0,0-1 0,0 1 0,-1 1 0,0 0 0,0 0 0,0 1 0,0 0 0,-11-1 0,-20-3 0,-61-1 0,86 7 0,-271-1 158,158 3-1681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8:42.0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664 0 24575,'-2'1'0,"0"0"0,0-1 0,-1 0 0,1 0 0,0 1 0,-1-1 0,1 0 0,-1-1 0,-1 1 0,-10-1 0,-42 6 0,-104 25 0,106-18 0,-1-2 0,-64 3 0,110-13 12,-32 2-700,-64 9-1,80-6-6137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8:42.8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609 0 24575,'-272'12'0,"234"-8"0,0 2 0,1 2 0,-1 1 0,2 2 0,-38 17 0,69-26 0,1 0 0,-1 0 0,1 1 0,0 0 0,0 0 0,0 0 0,0 0 0,0 1 0,1-1 0,0 1 0,-1 0 0,1 0 0,1 0 0,-1 1 0,0-1 0,1 0 0,-2 6 0,2-1 0,-1 0 0,1 0 0,1 1 0,0-1 0,0 0 0,1 1 0,0-1 0,2 13 0,2 2 0,0 0 0,2-1 0,0 0 0,2 1 0,11 23 0,61 108 0,-70-137 0,66 106 0,23 45 0,-96-162-1365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8:43.5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24575,'0'0'0,"0"0"0,0 0 0,0 0 0,4 0 0,366 47 0,-302-40 0,449 21 0,3-38 0,-345 7-1365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8:44.7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721 1 24575,'0'25'0,"2"23"0,-1-28 0,0 0 0,-2 1 0,-5 36 0,5-52 0,0 0 0,-1-1 0,0 1 0,0 0 0,0-1 0,0 1 0,-1-1 0,0 0 0,0 0 0,0 0 0,0 0 0,-1 0 0,0-1 0,1 1 0,-1-1 0,-7 4 0,8-5 0,-1 0 0,0 0 0,1-1 0,-1 1 0,0-1 0,0 0 0,0 0 0,0 0 0,0-1 0,0 1 0,0-1 0,0 0 0,0 0 0,-1 0 0,1-1 0,0 0 0,0 1 0,0-1 0,0-1 0,-5-1 0,-17-13 0,20 13 0,1-1 0,-1 1 0,0 0 0,0 0 0,-10-3 0,15 6 0,0 0 0,1 0 0,-1 1 0,0-1 0,1 0 0,-1 0 0,0 0 0,1 1 0,-1-1 0,0 0 0,1 1 0,-1-1 0,1 1 0,-1-1 0,1 1 0,-1-1 0,1 1 0,-1-1 0,1 1 0,-1-1 0,1 1 0,0-1 0,-1 1 0,1 0 0,0-1 0,-1 1 0,1 1 0,-10 24 0,6-16 0,-3 8 0,0-2 0,-2 1 0,0-1 0,-1 0 0,0-1 0,-2 0 0,-19 21 0,23-29 0,1 0 0,-1-1 0,-1 0 0,1 0 0,-1-1 0,0 0 0,0-1 0,-1 0 0,1 0 0,-1-1 0,0 0 0,0 0 0,0-1 0,0-1 0,-15 1 0,18-2 0,0-1 0,0 1 0,0-1 0,1-1 0,-1 1 0,1-1 0,-1 0 0,1-1 0,-1 1 0,1-1 0,0-1 0,0 1 0,-6-6 0,-6-6 0,0 0 0,-23-28 0,-6-5 0,60 77 0,175 272 0,-131-215 0,194 272-1365,-239-342-5461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8:45.3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24575,'0'0'0,"0"0"0,0 0 0,0 0 0,0 0 0,0 0 0,0 3 0,1 17 0,1 0 0,1 0 0,1 0 0,0-1 0,11 29 0,44 93 0,-56-134 0,224 465-98,-162-339-1169,-56-115-5559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9:16.79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4204 1035 24575,'-7'1'0,"0"0"0,0 0 0,0-1 0,0 0 0,-10-2 0,-8 1 0,-14 1 0,-127-3 0,138 0 0,0 0 0,0-2 0,-50-15 0,73 19 0,0-1 0,1 0 0,-1 0 0,1 0 0,-1-1 0,1 0 0,0 1 0,0-1 0,0-1 0,1 1 0,-1 0 0,1-1 0,-5-6 0,6 7 0,1-1 0,-1 1 0,1-1 0,-1 1 0,1-1 0,0 1 0,1-1 0,-1 0 0,0 0 0,1 1 0,0-1 0,0 0 0,0 0 0,1 0 0,-1 1 0,1-1 0,0 0 0,1-4 0,3-3 0,-1 0 0,1 1 0,1-1 0,0 1 0,1 0 0,-1 1 0,2-1 0,0 1 0,0 1 0,18-16 0,-1 5 0,1 0 0,52-28 0,-43 29 0,48-18 0,-70 31 0,-1 1 0,1 1 0,0 0 0,1 0 0,-1 1 0,0 1 0,24 1 0,-35 0 0,1 1 0,-1-1 0,1 1 0,-1 0 0,0 0 0,1 0 0,-1 0 0,0 1 0,0-1 0,0 0 0,0 1 0,0 0 0,0-1 0,0 1 0,-1 0 0,1 0 0,-1 0 0,1 0 0,-1 0 0,0 1 0,1-1 0,-1 0 0,0 0 0,1 5 0,2 7 0,-1-1 0,0 1 0,2 18 0,-4-20 0,3 17 0,-1 0 0,-1 1 0,-2-1 0,-6 53 0,4-69 0,-1 0 0,0 0 0,-1 0 0,-1 0 0,0 0 0,0-1 0,-1 0 0,-1 0 0,0 0 0,0-1 0,-1 0 0,-17 17 0,8-12 0,-1-2 0,0 0 0,-1-1 0,0-1 0,-1 0 0,0-2 0,-33 12 0,35-15 0,0-2 0,-1 0 0,1-1 0,-1 0 0,0-2 0,0 0 0,0-1 0,0-1 0,-28-4 0,36 2 0,0-1 0,0-1 0,0 0 0,0 0 0,0-1 0,1 0 0,0-1 0,0 0 0,1-1 0,-1 0 0,2 0 0,-15-15 0,-4-8 0,3-1 0,-29-44 0,53 75 0,-47-75 0,4-2 0,-56-133 0,55 92 0,-37-153 0,62 201 0,10 43 0,1 0 0,1-1 0,2 0 0,1 0 0,-1-37 0,5 65 0,0 0 0,0 0 0,0 0 0,0 0 0,0 1 0,0-1 0,0 0 0,0 0 0,0 0 0,0 0 0,0 0 0,1 0 0,-1 0 0,0 0 0,0 0 0,0 0 0,0 0 0,0 0 0,0 0 0,0 0 0,0 0 0,0 0 0,0 0 0,0 0 0,0 0 0,0 1 0,0-1 0,0 0 0,1 0 0,-1 0 0,0 0 0,0 0 0,0 0 0,0 0 0,0 0 0,0 0 0,0 0 0,0 0 0,0 0 0,0-1 0,0 1 0,0 0 0,0 0 0,1 0 0,-1 0 0,0 0 0,0 0 0,0 0 0,0 0 0,0 0 0,6 14 0,5 20 0,-3 12 0,-2 1 0,-2 0 0,-3 0 0,-1 1 0,-2-1 0,-2 0 0,-16 67 0,-10 15 0,-66 172 0,88-278 0,-3 9 0,-22 44 0,29-68 0,0 0 0,-1-1 0,0 1 0,0-1 0,0 0 0,-1-1 0,0 0 0,-1 1 0,1-2 0,-14 10 0,16-13 0,0-1 0,1 0 0,-1 1 0,0-2 0,0 1 0,0 0 0,0-1 0,1 1 0,-1-1 0,0 0 0,0 0 0,0-1 0,0 1 0,0-1 0,0 0 0,0 0 0,1 0 0,-1-1 0,0 1 0,1-1 0,-1 0 0,1 0 0,-6-5 0,-7-4 0,0-2 0,1 0 0,-17-20 0,31 33 0,-195-242 0,65 74 0,94 124 0,-73-65 0,107 107 0,0-1 0,-1 1 0,1-1 0,-1 1 0,0 0 0,1 0 0,-1 1 0,0-1 0,0 1 0,0 0 0,0 0 0,0 0 0,0 0 0,-1 1 0,1-1 0,0 1 0,0 0 0,-7 2 0,8-2 0,0 1 0,0 0 0,0 0 0,0 0 0,0 1 0,0-1 0,1 1 0,-1 0 0,1-1 0,-1 1 0,1 0 0,0 0 0,-1 1 0,1-1 0,0 0 0,0 1 0,1-1 0,-1 1 0,0 0 0,1 0 0,0-1 0,0 1 0,0 0 0,0 0 0,-1 5 0,0 2 0,0 1 0,1-1 0,0 0 0,1 1 0,0-1 0,0 1 0,1-1 0,1 0 0,0 1 0,4 13 0,-4-20 0,-1 1 0,1-1 0,0 0 0,0 0 0,1 0 0,-1 0 0,1 0 0,0 0 0,0 0 0,0-1 0,0 0 0,1 0 0,0 0 0,-1 0 0,1 0 0,0-1 0,0 1 0,0-1 0,1 0 0,-1-1 0,0 1 0,1-1 0,-1 1 0,1-1 0,6 0 0,56 3 0,68-6 0,-13 0 0,-138 16 0,10-8 0,-17 13 0,-1-2 0,-1 0 0,-32 16 0,-85 33 0,92-46 0,0-2 0,-98 21 0,126-35 0,-1 0 0,1-2 0,-1-1 0,1 0 0,-1-2 0,0 0 0,1-2 0,-1-1 0,-30-8 0,38 6 0,0-1 0,0 0 0,1-1 0,0-1 0,0 0 0,1-1 0,1 0 0,-18-18 0,1-3 0,2-2 0,-25-36 0,47 62 0,4 5 0,-1 0 0,0 0 0,1 0 0,0 0 0,-1-1 0,1 1 0,0 0 0,-1-4 0,3 13 0,0 1 0,0 0 0,-1 0 0,0-1 0,-1 1 0,0 0 0,0 0 0,0-1 0,-1 1 0,-1-1 0,1 1 0,-1-1 0,0 0 0,-1 0 0,1 0 0,-1 0 0,-1-1 0,1 1 0,-1-1 0,-1-1 0,1 1 0,-1-1 0,0 1 0,0-2 0,-9 7 0,4-4 0,-1 0 0,0-1 0,0 0 0,-1-1 0,1 0 0,-1-1 0,0-1 0,0 0 0,-1 0 0,1-2 0,0 1 0,-1-2 0,1 0 0,-16-2 0,8-2 0,0-1 0,0 0 0,1-2 0,0-1 0,0 0 0,1-1 0,0-1 0,0-1 0,2-1 0,-32-26 0,39 29 0,-1 1 0,11 8 0,0 0 0,-1 1 0,1-1 0,0 0 0,0 0 0,-1 1 0,1-1 0,0 0 0,-1 0 0,1 1 0,0-1 0,0 0 0,0 1 0,-1-1 0,1 0 0,0 1 0,0-1 0,0 0 0,0 1 0,0-1 0,0 1 0,0-1 0,0 0 0,0 1 0,0-1 0,0 0 0,0 1 0,0-1 0,0 1 0,0-1 0,0 0 0,0 1 0,0-1 0,1 1 0,2 32 0,2-1 0,1 0 0,2 0 0,20 54 0,5 23 0,-25-78 0,-2-1 0,-2 1 0,-1 1 0,-1-1 0,-1 0 0,-7 58 0,2-67 0,0 0 0,-1 0 0,-1-1 0,-2 1 0,0-1 0,-1-1 0,0 0 0,-2 0 0,-1-1 0,-19 26 0,6-17 34,-1-1 1,-1-1-1,-1-2 0,-2-1 0,0-1 0,-1-1 0,-1-2 0,-1-2 0,-58 24 1,14-14-462,-2-2 0,-1-5 1,-100 14-1,68-18-6399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9:17.77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475 0 24575,'0'0'0,"0"0"0,0 0 0,0 141 0,-33-144 0,-17 2 0,-81 3 0,125-1 0,0 0 0,-1 1 0,1 0 0,0 1 0,0-1 0,0 1 0,0 0 0,0 0 0,1 1 0,0 0 0,-1 0 0,1 0 0,1 1 0,-8 7 0,-4 7 0,0 1 0,-16 29 0,-45 99-143,59-109-1079,9-21-5604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9:28.83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24575,'12'1'0,"3"2"0,0 1 0,-1 0 0,1 1 0,-1 0 0,20 12 0,67 44 0,-93-55 0,56 37 0,-3 4 0,-2 1 0,-2 4 0,-3 2 0,-1 2 0,-4 2 0,-1 3 0,-4 1 0,-2 2 0,-3 3 0,41 97 0,-69-138 0,-2 1 0,-1 0 0,-1 0 0,-1 1 0,-2 0 0,-1 0 0,-1 0 0,-1 0 0,-1 0 0,-2 1 0,-1-1 0,-1 0 0,-1-1 0,-16 47 0,4-26 0,-3 0 0,-2-1 0,-2-2 0,-2 0 0,-2-1 0,-64 75 0,9-27 0,-161 136 0,153-152-1365,21-21-5461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9:31.02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2892 1414 24575,'-65'8'0,"50"-7"0,-191 4 0,180-6 0,-1-1 0,0-1 0,1-2 0,-1 0 0,-40-15 0,59 17 0,0-1 0,1 1 0,-1-1 0,1 0 0,0-1 0,0 0 0,0 0 0,1 0 0,0-1 0,0 0 0,0 0 0,1-1 0,-7-10 0,9 12 0,1-1 0,-1 1 0,1-1 0,0 0 0,1 0 0,-1 0 0,1 0 0,1 0 0,-1 0 0,1 0 0,0 0 0,0 0 0,0 0 0,1 0 0,0-1 0,1 2 0,-1-1 0,1 0 0,3-7 0,0 2 0,1-1 0,1 1 0,0 0 0,0 1 0,1-1 0,1 1 0,-1 1 0,2 0 0,-1 0 0,1 1 0,0 0 0,19-11 0,-6 6 0,1 1 0,0 1 0,0 1 0,1 1 0,31-7 0,-45 13 0,1 1 0,0 0 0,0 0 0,0 2 0,0-1 0,0 1 0,0 1 0,0 0 0,13 4 0,-17-3 0,-1 0 0,0 1 0,0 0 0,0 1 0,0-1 0,0 1 0,-1 1 0,1-1 0,-1 1 0,-1 0 0,1 1 0,-1-1 0,1 1 0,7 13 0,-7-10 0,0 0 0,-1 1 0,0-1 0,0 1 0,-1 0 0,-1 0 0,0 1 0,0-1 0,-1 1 0,0-1 0,-1 1 0,0 0 0,-1-1 0,0 1 0,-1 0 0,0 0 0,0-1 0,-1 1 0,-1-1 0,0 1 0,0-1 0,-1 0 0,0 0 0,-1 0 0,-11 16 0,2-5 0,-2-1 0,0-1 0,-2-1 0,0 0 0,0-2 0,-2 0 0,-23 15 0,9-10 0,0-1 0,-2-1 0,-65 24 0,82-37 0,0-1 0,0-1 0,0 0 0,-1-1 0,1-1 0,-1-1 0,0-1 0,1-1 0,-1 0 0,1-2 0,-1 0 0,1-1 0,0-1 0,0-1 0,-35-15 0,25 6 0,1-1 0,1-1 0,0-2 0,1 0 0,2-2 0,0 0 0,1-2 0,-40-50 0,22 14 0,1-1 0,4-3 0,-54-126 0,-54-213 0,142 398 0,-4-14 0,-181-537 0,186 553 0,3 5 0,6 10 0,10 24 0,21 61 0,51 202 0,-13 113 0,-60-284 0,1 209 0,-19-272 0,-3 0 0,-4 0 0,-2-1 0,-2 0 0,-24 65 0,32-115 0,-1-1 0,-1 0 0,-1 0 0,0 0 0,-12 17 0,18-29 0,-1 1 0,0 0 0,0-1 0,-1 1 0,1-1 0,-1 0 0,1 0 0,-1 0 0,0 0 0,1 0 0,-1 0 0,0-1 0,0 0 0,0 1 0,0-1 0,-1 0 0,1 0 0,0-1 0,0 1 0,-1-1 0,1 0 0,0 1 0,0-1 0,-1-1 0,1 1 0,0 0 0,-1-1 0,1 0 0,0 0 0,-6-2 0,-8-5 0,1-1 0,0 0 0,1-1 0,0-1 0,1 0 0,-22-23 0,-72-88 0,-59-116 0,116 158 0,-120-143 0,151 201 0,-1 1 0,0 2 0,-2 0 0,0 1 0,-1 1 0,-1 1 0,0 2 0,-1 0 0,-1 2 0,-45-15 0,63 24 0,1 1 0,-1 0 0,0 0 0,0 1 0,0 0 0,0 1 0,0 0 0,1 0 0,-1 1 0,-17 4 0,21-4 0,0 1 0,1 0 0,-1 1 0,0-1 0,1 1 0,-1 0 0,1 0 0,0 0 0,0 0 0,0 1 0,0 0 0,1 0 0,-1 0 0,1 0 0,0 0 0,1 1 0,-1-1 0,1 1 0,-4 8 0,3-5 0,-1 1 0,1 0 0,1 1 0,0-1 0,0 0 0,1 1 0,0-1 0,1 1 0,-1-1 0,2 1 0,0-1 0,0 1 0,0-1 0,1 1 0,1-1 0,0 0 0,0 0 0,1 0 0,0-1 0,0 1 0,1-1 0,0 0 0,0 0 0,1 0 0,0-1 0,0 0 0,1 0 0,0-1 0,0 0 0,1 0 0,0 0 0,11 5 0,7 1 0,1-1 0,0-1 0,36 7 0,88 9 0,-117-22 0,0-1 0,-1-2 0,42-4 0,-181 13 0,-81 10 0,-114 33 0,281-49 0,0 0 0,1 2 0,-23 8 0,36-11 0,1-1 0,-1 1 0,1 0 0,0 1 0,0-1 0,0 1 0,0 0 0,0 0 0,1 1 0,0-1 0,0 1 0,0 0 0,1 0 0,-6 10 0,2 3 0,0 1 0,1-1 0,2 1 0,-1 0 0,2 1 0,-1 33 0,3 1 0,8 65 0,14 53 0,65 257 0,-51-321 0,-1-2 0,-34-104 3,1 1-108,0 0 0,0 1 0,0-1-1,-1 1 1,1 0 0,-1-1 0,0 1-1,0-1 1,0 1 0,0 0-1,-1-1 1,0 5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9:31.72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1060 1 24575,'-5'0'0,"-1"1"0,1 0 0,-1 0 0,1 1 0,-1-1 0,1 1 0,0 1 0,-6 2 0,2-1 0,-47 23 0,1 3 0,2 2 0,-78 61 0,62-35 0,-117 124 0,138-127 0,2 2 0,3 2 0,2 2 0,3 1 0,3 3 0,2 0 0,4 2 0,-41 138 0,50-124 0,3 1 0,5 1 0,3 0 0,3 0 0,7 99 0,4-115 0,3-1 0,2 0 0,4-1 0,2-1 0,3 0 0,54 122 0,-36-113 0,3-1 0,3-1 0,3-3 0,61 69 0,-73-99 0,1-2 0,2-1 0,1-1 0,2-3 0,1-1 0,1-2 0,86 42 0,-84-52 0,-31-14 0,0 1 0,0 1 0,-1 0 0,1 0 0,15 13 0,-25-16-1365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9:34.43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3615 553 24575,'-19'-1'0,"10"2"0,-83 0 0,-159-4 0,178-1 0,-103-19 0,152 18 0,0-1 0,0-1 0,1-1 0,0-1 0,-44-23 0,59 27 0,1 1 0,0-1 0,-1-1 0,1 1 0,1-1 0,-1 0 0,1-1 0,0 0 0,1 0 0,0 0 0,0-1 0,0 1 0,1-1 0,0 0 0,1 0 0,0-1 0,0 1 0,0-1 0,-1-14 0,3 12 0,0 0 0,1 0 0,0-1 0,1 1 0,1 0 0,0 0 0,0 0 0,1 0 0,0 0 0,1 1 0,0-1 0,1 1 0,0 0 0,1 0 0,11-16 0,-8 16 0,-1 0 0,2 1 0,-1 0 0,1 1 0,1 0 0,-1 1 0,1 0 0,1 0 0,-1 1 0,1 1 0,0 0 0,0 0 0,19-4 0,-13 6 0,0 0 0,0 0 0,-1 2 0,1 0 0,0 1 0,0 1 0,0 1 0,0 0 0,0 2 0,-1 0 0,31 11 0,-37-11 0,-1 0 0,0 1 0,-1 0 0,1 1 0,-1 0 0,0 1 0,0 0 0,-1 0 0,0 1 0,0-1 0,-1 2 0,0-1 0,0 1 0,-1 0 0,0 1 0,-1 0 0,0 0 0,-1 0 0,0 0 0,4 14 0,-7-16 0,1 0 0,-1 0 0,-1 0 0,0 0 0,0 0 0,0 0 0,-1 0 0,0 0 0,-1-1 0,0 1 0,0 0 0,-1 0 0,1-1 0,-2 0 0,1 1 0,-1-1 0,0-1 0,0 1 0,-1 0 0,0-1 0,0 0 0,-9 7 0,-6 5 0,0-1 0,-2 0 0,0-2 0,-1 0 0,-33 15 0,13-10 0,-1-1 0,-1-2 0,-1-2 0,0-2 0,-80 12 0,93-21 0,-1-1 0,1-2 0,-1-1 0,1-1 0,-1-2 0,1-2 0,0-1 0,-62-19 0,71 15 0,0-1 0,0-1 0,2-2 0,-1 0 0,2-1 0,-1-1 0,-34-35 0,12 4 0,-76-106 0,112 141 0,3 5 0,1 0 0,-1 1 0,-12-12 0,18 49 0,-1-25 0,-1 1 0,0 0 0,-1-1 0,1 1 0,-1-1 0,0 1 0,-1-1 0,1 0 0,-1 0 0,-1 0 0,-5 8 0,2-5 0,0-1 0,-1 0 0,0 0 0,0-1 0,0 0 0,-15 9 0,3-4 0,-1-1 0,0-1 0,0-2 0,-1 0 0,0-1 0,-26 5 0,36-10 0,-1 0 0,0-1 0,1 0 0,-1-1 0,1 0 0,-1-1 0,0-1 0,1 0 0,-20-6 0,11 0 0,1 0 0,0-1 0,0-1 0,-29-20 0,45 27 0,-18-11 0,21 13 0,0 1 0,1-1 0,-1 1 0,0-1 0,0 1 0,0 0 0,0-1 0,0 1 0,0 0 0,0 0 0,0-1 0,0 1 0,0 0 0,0 0 0,0 0 0,0 0 0,-2 1 0,5 24 0,2 1 0,1 0 0,9 26 0,-5-24 0,6 46 0,-11-40 0,-1 0 0,-2 1 0,-2-1 0,-1 0 0,-1 1 0,-2-1 0,-12 42 0,11-56 0,0 0 0,-2 0 0,-1-1 0,0 0 0,-1 0 0,-1-1 0,-1-1 0,0 0 0,-1 0 0,-1-2 0,-1 1 0,0-2 0,-20 16 0,6-11 0,0-1 0,-1-2 0,-1-1 0,0-1 0,-1-1 0,-54 13 0,3-7 0,-129 12 0,-236-15-1365,221-21-5461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9:35.13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884 1 24575,'0'0'0,"0"0"0,-4 6 0,-8 20 0,-1-1 0,-1-1 0,-2 0 0,0 0 0,-32 34 0,39-49 0,0-1 0,0 1 0,-1-2 0,0 1 0,0-1 0,-1-1 0,1 1 0,-2-2 0,1 0 0,0 0 0,-1-1 0,0 0 0,0-1 0,0-1 0,-19 2 0,-2-4 0,0-2 0,-48-9 0,48 5 0,0 2 0,-54 1 0,77 3 0,-1 1 0,1 1 0,-1-1 0,1 2 0,0 0 0,-1 0 0,1 0 0,1 2 0,-1-1 0,1 1 0,0 0 0,-13 10 0,10-4-136,0 2-1,1-1 1,0 2-1,1-1 1,0 1-1,1 1 1,1 0-1,0 0 0,-9 26 1,-2 10-6690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9:35.73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497 1 24575,'0'0'0,"0"0"0,6 6 0,28 41 0,-2 2 0,31 62 0,36 109 0,-69-143 0,-4 1 0,-3 1 0,21 127 0,-38-165 0,-2 1 0,-2-1 0,-1 1 0,-3-1 0,-1 1 0,-2-1 0,-2 0 0,-2 0 0,-13 39 0,7-42 0,-2 0 0,-1-1 0,-2-1 0,-1-1 0,-2 0 0,-1-2 0,-2-1 0,-1-1 0,-2-1 0,0-2 0,-2 0 0,-1-2 0,-68 41 0,43-37-455,0-3 0,-122 40 0,66-36-6371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9:36.55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846 344 24575,'-6'-1'0,"-1"0"0,1 0 0,0 0 0,-1-1 0,1 0 0,0 0 0,0 0 0,0-1 0,-7-4 0,-2-2 0,-1-1 0,-13-12 0,25 18 0,0 1 0,0-1 0,0 0 0,0 0 0,1-1 0,-1 1 0,1-1 0,0 0 0,1 1 0,-1-1 0,1-1 0,0 1 0,0 0 0,0 0 0,1-1 0,0 1 0,0-1 0,1 1 0,-1-1 0,1 0 0,0 1 0,0-1 0,1 1 0,2-11 0,-1 9 0,1-1 0,-1 1 0,2 0 0,-1 0 0,1 0 0,0 0 0,0 1 0,0 0 0,1-1 0,0 2 0,1-1 0,-1 1 0,1-1 0,0 2 0,0-1 0,1 1 0,10-6 0,-3 4 0,1 0 0,0 1 0,0 1 0,0 0 0,0 2 0,0-1 0,1 2 0,-1 0 0,1 1 0,0 0 0,-1 1 0,25 6 0,-16-2 0,0 1 0,0 1 0,-1 1 0,-1 1 0,1 1 0,-1 1 0,26 18 0,-44-27 0,-1 0 0,0 0 0,0 0 0,0 1 0,-1-1 0,1 1 0,0 0 0,-1-1 0,0 1 0,0 1 0,0-1 0,2 4 0,-3-5 0,-1-1 0,0 1 0,0 0 0,0-1 0,0 1 0,0 0 0,0 0 0,-1-1 0,1 1 0,0 0 0,-1-1 0,1 1 0,-1 0 0,0-1 0,0 1 0,1-1 0,-1 1 0,0-1 0,0 1 0,0-1 0,-1 0 0,1 1 0,0-1 0,0 0 0,-1 0 0,1 0 0,-1 0 0,-1 1 0,-14 10 0,0-1 0,-1-1 0,-1-1 0,0 0 0,-20 6 0,-105 26 0,-241 26 0,7-3 0,366-61 0,0 0 0,1 1 0,0 0 0,-1 1 0,2 0 0,-1 0 0,1 1 0,-15 12 0,19-14 0,1 2 0,0-1 0,1 0 0,-1 1 0,1 0 0,0 0 0,0 0 0,1 1 0,0-1 0,0 1 0,0 0 0,1 0 0,0 0 0,1 0 0,-2 8 0,1 5 0,1 0 0,1 0 0,1 0 0,0 0 0,2 0 0,7 32 0,43 114 0,-14-61 0,4-1 0,6-2 0,3-3 0,112 159 0,-156-248-1365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9:37.15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648 1 24575,'-24'14'0,"1"1"0,0 1 0,1 1 0,0 0 0,-18 22 0,-86 109 0,80-85 0,2 1 0,3 3 0,3 1 0,3 2 0,3 1 0,4 1 0,2 2 0,4 1 0,-23 140 0,39-168 0,3 0 0,1 1 0,3-1 0,1 0 0,3 0 0,2 0 0,13 49 0,-13-71 0,1-1 0,0 0 0,2 0 0,1 0 0,1-1 0,1-1 0,1 0 0,1-1 0,1-1 0,1 0 0,0-1 0,1-1 0,2 0 0,31 22 0,-15-19 0,1-1 0,1-1 0,1-3 0,1-1 0,0-2 0,65 13 0,-100-24-195,-1-2 0,1 1 0,-1 0 0,1-1 0,-1 0 0,7 0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9:40.36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2904 16 24575,'-24'-2'0,"-54"-2"0,0 3 0,0 4 0,1 3 0,-1 4 0,2 3 0,0 3 0,0 4 0,2 2 0,-141 66 0,177-70 0,-55 36 0,83-48 0,0 1 0,1 0 0,0 0 0,1 1 0,0 1 0,0-1 0,0 1 0,1 1 0,1-1 0,-9 16 0,13-20 0,1-1 0,-1 0 0,1 1 0,0-1 0,0 1 0,1-1 0,-1 1 0,1-1 0,0 1 0,0-1 0,1 1 0,1 8 0,0-5 0,1 0 0,-1-1 0,2 1 0,-1-1 0,1 0 0,8 12 0,5 3 0,1-1 0,1-1 0,27 22 0,24 16 0,84 55 0,88 38 0,-45-28 0,-168-105 0,11 8 0,0 1 0,43 41 0,-78-64 0,-1-1 0,-1 1 0,1 0 0,-1 0 0,1 1 0,-1-1 0,0 1 0,-1 0 0,1 0 0,2 8 0,-4-11 0,-1 1 0,0-1 0,0 0 0,0 0 0,0 1 0,0-1 0,0 0 0,0 0 0,-1 1 0,1-1 0,-1 0 0,0 0 0,0 0 0,0 0 0,0 0 0,0 0 0,0 0 0,0 0 0,0 0 0,-1 0 0,1 0 0,-1-1 0,0 1 0,1-1 0,-1 1 0,0-1 0,-2 2 0,-7 4 0,-1 0 0,0-1 0,-1-1 0,1 1 0,-1-2 0,0 0 0,0 0 0,0-1 0,-1-1 0,-18 1 0,-4-1 0,1-2 0,-65-8 0,53 1 0,0-3 0,0-2 0,1-2 0,1-2 0,1-1 0,0-3 0,1-2 0,2-1 0,0-2 0,1-2 0,-43-39 0,44 27 0,39 39 0,0 0 0,0 0 0,-1 0 0,1 0 0,0 0 0,0-1 0,0 1 0,0 0 0,0 0 0,-1 0 0,1 0 0,0 0 0,0 0 0,0 0 0,0 0 0,-1 0 0,1 0 0,0 0 0,0 0 0,0 0 0,0 0 0,-1 0 0,1 0 0,0 0 0,0 0 0,0 0 0,0 0 0,-1 1 0,1-1 0,0 0 0,0 0 0,0 0 0,0 0 0,0 0 0,-1 0 0,1 0 0,0 0 0,0 1 0,0-1 0,0 0 0,0 0 0,0 0 0,0 0 0,0 0 0,0 1 0,0-1 0,-1 0 0,1 0 0,0 0 0,0 0 0,0 1 0,0-1 0,0 0 0,0 0 0,0 0 0,0 1 0,-2 13 0,1-12 0,-3 28 0,-2 0 0,-1 0 0,-1-1 0,-2 0 0,0-1 0,-17 31 0,26-56 0,-1-1 0,1 0 0,0 0 0,0 0 0,-1 0 0,1 0 0,-1 0 0,0 0 0,1-1 0,-1 1 0,0-1 0,0 1 0,0-1 0,0 0 0,0 1 0,0-1 0,-1 0 0,1 0 0,0-1 0,0 1 0,-1 0 0,1-1 0,-1 1 0,1-1 0,0 0 0,-1 0 0,1 0 0,-1 0 0,1 0 0,-1-1 0,1 1 0,0-1 0,-3 0 0,-3-3 0,0 0 0,1 0 0,-1-1 0,1 0 0,0 0 0,1-1 0,-1 1 0,-9-13 0,-27-32 0,-61-93 0,-27-69 0,111 178 0,-393-784 0,411 813 0,-5-7 0,6 27 0,7 53 0,20 89 0,-10-73 0,36 291 0,-48-318 0,-2-1 0,-3 1 0,-2 0 0,-18 96 0,15-131 0,0 1 0,-1-1 0,-1-1 0,-2 1 0,0-1 0,-1-1 0,-1 0 0,0 0 0,-2-2 0,-18 21 0,23-29 0,0-1 0,-1 0 0,0-1 0,-1 0 0,0 0 0,0-1 0,0-1 0,-1 0 0,0 0 0,-1-1 0,1-1 0,-1 0 0,1-1 0,-1 0 0,0-1 0,0 0 0,-1-1 0,1-1 0,-15 0 0,16-2 0,0 0 0,0-1 0,-1 0 0,2-1 0,-1 0 0,0-1 0,1 0 0,0-1 0,0 0 0,1-1 0,-1 0 0,-10-10 0,14 10 0,0 1 0,0-1 0,0 0 0,1-1 0,0 0 0,1 0 0,0 0 0,0 0 0,1-1 0,0 0 0,0 0 0,1 0 0,0 0 0,1 0 0,0-1 0,-1-12 0,2 21 0,1-1 0,0 1 0,0-1 0,0 0 0,0 1 0,1-1 0,-1 1 0,0-1 0,1 1 0,-1-1 0,1 1 0,-1-1 0,1 1 0,0-1 0,0 1 0,0 0 0,-1-1 0,1 1 0,0 0 0,1 0 0,1-2 0,-1 2 0,0 0 0,0-1 0,1 1 0,-1 0 0,0 1 0,1-1 0,-1 0 0,1 1 0,-1-1 0,1 1 0,-1 0 0,4 0 0,8 1 0,-1 0 0,1 2 0,-1-1 0,14 6 0,-20-6 0,13 4 0,0 1 0,0 2 0,0 0 0,-1 1 0,0 0 0,-1 2 0,0 0 0,-1 1 0,-1 1 0,0 1 0,18 20 0,-22-20 0,1 0 0,-2 1 0,0 1 0,-1 0 0,0 1 0,-2-1 0,0 2 0,-1-1 0,-1 1 0,0 0 0,-2 0 0,4 29 0,-8-37 0,1 1 0,-2-1 0,0 0 0,0 1 0,-1-1 0,0 0 0,-1 0 0,0 0 0,0-1 0,-8 15 0,3-10 0,0-1 0,-2 1 0,0-1 0,0-1 0,-1 1 0,-16 13 0,-1-2 0,-2-2 0,-1 0 0,-1-2 0,-1-1 0,-50 21 0,-9-3-682,-140 38-1,100-42-6143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9:41.03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792 0 24575,'0'0'0,"0"0"0,-9 11 0,-2 7 0,-2-2 0,-21 25 0,28-35 0,-1 0 0,0-1 0,0 0 0,-1 0 0,1 0 0,-1-1 0,0 0 0,-15 5 0,11-5 0,0-1 0,0-1 0,0 0 0,0 0 0,0-2 0,0 1 0,-1-1 0,1-1 0,-12-2 0,-12-4 0,-57-21 0,62 18 0,-1 1 0,-52-9 0,75 17 34,-1 1 1,1 0-1,-1 1 0,1 0 0,0 0 0,0 1 0,-1 0 0,1 0 0,-16 8 1,8-2-462,0 1 0,0 0 1,-26 22-1,12-6-6399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9:42.31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2618 221 24575,'0'0'0,"-4"0"0,-169 13 0,128-7 0,0-2 0,-1-2 0,-80-7 0,119 4 0,0 0 0,1-1 0,-1 1 0,1-1 0,-12-6 0,17 8 0,0-1 0,-1 0 0,1 0 0,0 0 0,-1 0 0,1 0 0,0 0 0,0 0 0,0 0 0,0 0 0,0 0 0,0-1 0,0 1 0,0 0 0,1-1 0,-1 1 0,0 0 0,1-1 0,-1 1 0,1-1 0,0 1 0,-1-1 0,1 1 0,0-1 0,0 0 0,0 1 0,0-1 0,0 1 0,0-1 0,1-1 0,1-4 0,1 0 0,-1 1 0,2-1 0,-1 1 0,0 0 0,1 0 0,0 0 0,1 0 0,-1 1 0,10-9 0,3-2 0,1 1 0,19-12 0,-28 20 0,1 1 0,0 0 0,1 1 0,-1 0 0,1 1 0,0 0 0,0 0 0,0 1 0,1 1 0,-1 0 0,1 0 0,21 1 0,-24 2 0,-1 0 0,1 0 0,0 1 0,0 0 0,-1 0 0,1 1 0,-1 0 0,0 1 0,0 0 0,0 0 0,0 1 0,-1 0 0,0 0 0,0 1 0,0 0 0,-1 0 0,8 9 0,-8-8 0,0 1 0,0 0 0,-1 0 0,0 0 0,0 1 0,-1 0 0,0 0 0,-1 0 0,1 0 0,-2 0 0,0 1 0,2 12 0,-4-16 0,0 1 0,0-1 0,0 0 0,-1 0 0,0 1 0,0-1 0,-1 0 0,0 0 0,0 0 0,0 0 0,0-1 0,-1 1 0,0 0 0,-1-1 0,1 0 0,-1 0 0,0 0 0,0 0 0,0-1 0,-7 6 0,-5 2 0,-1 0 0,0-1 0,-1 0 0,0-2 0,-1 0 0,0-1 0,0-1 0,-38 9 0,29-10 0,-1-2 0,1 0 0,-1-2 0,0-1 0,-52-5 0,58 0 0,0 0 0,0-2 0,1 0 0,0-2 0,0 0 0,0-1 0,-36-23 0,28 12 0,0-1 0,2-2 0,0 0 0,-32-37 0,57 112 0,2-48 0,-1-1 0,0 0 0,1 0 0,-2 1 0,1-1 0,0-1 0,-1 1 0,1 0 0,-1-1 0,0 1 0,0-1 0,0 0 0,0 1 0,0-2 0,0 1 0,-1 0 0,-5 2 0,-3 0 0,0 0 0,-1-1 0,-22 4 0,15-6 0,0 0 0,-1-1 0,1-1 0,0-1 0,0-1 0,1-1 0,-1 0 0,1-2 0,-37-14 0,-7-9 0,-88-56 0,145 81 0,-21-13 0,16 10 0,0 0 0,-19-9 0,30 16 0,0 0 0,-1 0 0,1 0 0,0 0 0,0 0 0,-1 0 0,1 0 0,0 0 0,0 0 0,-1 0 0,1 0 0,0 0 0,0 0 0,0 0 0,-1 0 0,1 0 0,0 0 0,0 1 0,-1-1 0,1 0 0,0 0 0,0 0 0,0 0 0,0 0 0,-1 1 0,1-1 0,0 0 0,0 0 0,0 0 0,0 1 0,0-1 0,0 0 0,-1 0 0,1 1 0,0-1 0,0 0 0,0 0 0,0 0 0,0 1 0,0-1 0,0 0 0,0 0 0,0 1 0,0-1 0,0 0 0,0 0 0,0 1 0,0-1 0,0 0 0,0 0 0,1 1 0,-1-1 0,0 0 0,3 17 0,38 98 0,-12-39 0,-1 2 0,-5 2 0,-2 0 0,13 112 0,-32-178 0,-1 1 0,-1-1 0,0 0 0,-1 0 0,-1 0 0,0 0 0,-1 0 0,0 0 0,-1 0 0,-1-1 0,0 0 0,-1 0 0,0 0 0,-1-1 0,-1 0 0,-11 16 0,-4-2 0,-1 0 0,-1-2 0,-1-1 0,-1 0 0,-1-3 0,-1 0 0,-1-1 0,0-2 0,-62 24 0,28-17 0,-1-2 0,-1-4 0,0-3 0,-76 8 0,51-14-682,-141-5-1,121-11-6143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9:42.74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718 0 24575,'0'0'0,"0"0"0,-9 9 0,-2 2 0,-1-1 0,-1 0 0,0-1 0,0 0 0,-1-1 0,0 0 0,0-1 0,-1-1 0,0-1 0,0 0 0,-1 0 0,-26 3 0,-2-3 0,0-3 0,-1-1 0,-57-7 0,61 4-341,0 2 0,0 1-1,-76 13 1,91-9-6485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9:43.27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220 1 24575,'7'6'0,"44"47"0,68 90 0,30 70 0,-73-97 0,-5 4 0,86 198 0,-144-287 0,-2 2 0,-1-1 0,-2 2 0,-1-1 0,5 61 0,-11-73 0,-1 0 0,-2-1 0,1 1 0,-2 0 0,-1-1 0,-1 1 0,0-1 0,-2-1 0,0 1 0,-17 32 0,11-31 29,0 0-1,-1-1 1,-2-1-1,0 0 0,-31 28 1,19-24 14,-1-1-1,0-1 1,-43 22 0,3-9-612,-2-4 0,-144 42 0,-7-14-6257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9:44.58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1838 25 24575,'0'-1'0,"0"0"0,-1 0 0,0 1 0,1-1 0,-1 0 0,1 1 0,-1-1 0,0 0 0,0 1 0,1-1 0,-1 1 0,0-1 0,0 1 0,1 0 0,-1-1 0,0 1 0,0 0 0,-1-1 0,-19-5 0,1 3 0,0 1 0,0 0 0,1 1 0,-1 2 0,0 0 0,0 1 0,-35 8 0,8 2 0,1 1 0,-47 22 0,58-20 0,1 1 0,-51 33 0,75-43 0,0 1 0,1 0 0,0 1 0,0-1 0,1 2 0,0-1 0,0 1 0,1 1 0,0-1 0,1 1 0,0 1 0,-7 16 0,11-20 0,0 0 0,1 0 0,0-1 0,0 1 0,1 0 0,0 1 0,0-1 0,0 0 0,1 0 0,0-1 0,1 1 0,0 0 0,0 0 0,0 0 0,1-1 0,-1 0 0,2 1 0,-1-1 0,1 0 0,0 0 0,6 7 0,6 5 0,1 0 0,1-1 0,0 0 0,39 25 0,206 111 0,-20-15 0,-210-116 0,-2 1 0,-1 1 0,0 2 0,-2 1 0,27 33 0,-43-44 0,0 0 0,-1 0 0,-1 1 0,0 0 0,-2 1 0,0 0 0,-1 0 0,8 30 0,-13-39 0,0 1 0,-1-1 0,0 0 0,-1 1 0,0-1 0,0 0 0,-1 1 0,0-1 0,-1 0 0,0 1 0,0-1 0,-1 0 0,0-1 0,-1 1 0,0 0 0,0-1 0,0 0 0,-1 0 0,-12 14 0,6-11 0,0-1 0,-1 0 0,0 0 0,0-1 0,-1-1 0,0 0 0,-1-1 0,0 0 0,0-1 0,0-1 0,-1 0 0,0-1 0,-18 2 0,6-1 0,0-2 0,0-1 0,-1-1 0,1-1 0,0-2 0,-44-7 0,38 0 0,0 0 0,1-2 0,0-1 0,1-2 0,0-1 0,2-2 0,-42-29 0,-179-160 0,220 179 0,-43-39 0,3 1 0,-108-77 0,153 125 0,-1 2 0,0 0 0,0 2 0,-2 0 0,1 2 0,-2 1 0,1 2 0,-52-9 0,56 14 0,1 1 0,-1 1 0,0 1 0,0 1 0,0 1 0,0 1 0,-41 11 0,56-11 0,0 0 0,0 1 0,0 0 0,0 1 0,1 0 0,0 0 0,0 1 0,0 0 0,-9 9 0,12-9 0,0 0 0,0 0 0,1 0 0,0 1 0,0 0 0,1-1 0,-1 1 0,2 1 0,-1-1 0,1 0 0,0 1 0,0-1 0,0 10 0,1-8 0,1 0 0,-1 0 0,2 0 0,-1 0 0,1 0 0,1 0 0,0 0 0,0 0 0,1 0 0,0-1 0,0 0 0,7 13 0,-3-9 0,1-2 0,0 1 0,0-1 0,1 0 0,0 0 0,1-1 0,20 14 0,-6-7 0,1-1 0,1-2 0,0 0 0,1-2 0,0-1 0,1-1 0,34 7 0,2-6 0,1-3 0,0-2 0,0-4 0,0-2 0,0-3 0,71-14 0,-116 17 0,-45 9 0,-1 0 0,-300 96 0,-119 43 0,439-145 0,-12 5 0,0 0 0,0 1 0,-17 11 0,30-16 0,0 0 0,1 1 0,-1 0 0,1 0 0,0 0 0,0 0 0,0 0 0,1 1 0,0 0 0,0-1 0,0 1 0,0 0 0,1 1 0,-4 9 0,3-1 0,1 0 0,0 1 0,1-1 0,0 0 0,2 1 0,-1-1 0,2 0 0,0 0 0,0 0 0,2 0 0,0 0 0,0 0 0,8 16 0,11 19 0,3 0 0,33 48 0,-53-88 0,364 553 0,-339-519-1365,-23-34-5461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9:45.75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285 501 24575,'6'-1'0,"-1"0"0,1 0 0,-1-1 0,1 0 0,-1 0 0,0 0 0,0 0 0,0-1 0,8-5 0,-1 1 0,33-20 0,81-65 0,33-49 0,28-20 0,-126 113 0,-198 188 0,14-14 0,12-24 0,-3-5 0,-208 134 0,280-202 0,24-16 0,0-1 0,-32 16 0,66-44-1365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9:46.72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649 137 24575,'0'-26'0,"1"-7"0,0 18 0,-1 0 0,-3-29 0,3 44 0,0 0 0,0 0 0,0-1 0,0 1 0,0 0 0,0 0 0,0 0 0,0 0 0,0-1 0,0 1 0,0 0 0,0 0 0,0 0 0,-1 0 0,1 0 0,0-1 0,0 1 0,0 0 0,0 0 0,0 0 0,-1 0 0,1 0 0,0 0 0,0 0 0,0 0 0,0 0 0,-1 0 0,1 0 0,0 0 0,0 0 0,0 0 0,0 0 0,-1 0 0,1 0 0,0 0 0,0 0 0,0 0 0,0 0 0,-1 0 0,-9 4 0,-12 12 0,20-14 0,-34 29 0,2 1 0,1 2 0,2 1 0,-49 71 0,24-18 0,-50 107 0,65-107 0,3 2 0,4 2 0,5 1 0,3 1 0,4 1 0,5 1 0,-6 119 0,21-168 0,2 1 0,2-1 0,2 1 0,12 53 0,-9-75 0,0 0 0,1 0 0,2 0 0,0-1 0,2-1 0,1 0 0,1 0 0,27 35 0,-19-34 0,1-1 0,2-1 0,0-1 0,2-1 0,0-1 0,1-1 0,1-2 0,0-1 0,37 14 0,-3-6 0,2-2 0,0-3 0,102 15 0,-145-29-227,0-2-1,0-1 1,0 0-1,0-2 1,32-3-1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9:50.98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5631 188 24575,'0'18'0,"7"199"0,0 19 0,-7-227 0,0 3 0,0 0 0,-1-1 0,0 1 0,-5 18 0,6-28 0,-1 0 0,0 1 0,0-1 0,0 0 0,0 0 0,0 0 0,0 0 0,0 0 0,-1 0 0,1 0 0,-1 0 0,1-1 0,-1 1 0,0 0 0,1-1 0,-1 0 0,0 1 0,0-1 0,0 0 0,0 0 0,-1 0 0,1 0 0,0 0 0,0 0 0,-1-1 0,1 1 0,0-1 0,-5 0 0,-4 0 0,-1-1 0,1 0 0,0-1 0,0 0 0,0-1 0,1 0 0,-1-1 0,1 0 0,-1 0 0,1-2 0,-10-6 0,-1-1 0,1-2 0,0 0 0,-34-35 0,27 19 0,1 0 0,-25-41 0,-36-73 0,53 87 0,24 44 0,10 14 0,0 0 0,0 0 0,0 0 0,0 0 0,0-1 0,0 1 0,0 0 0,-1 0 0,1 0 0,0 0 0,0 0 0,0 0 0,0 0 0,0 0 0,0 0 0,0 0 0,-1 0 0,1 0 0,0 0 0,0 0 0,0 0 0,0 0 0,0 0 0,0 0 0,-1 0 0,1 0 0,0 0 0,0 0 0,0 0 0,0 0 0,0 0 0,0 0 0,0 1 0,-1-1 0,1 0 0,0 0 0,0 0 0,0 0 0,0 0 0,0 0 0,0 0 0,0 0 0,0 0 0,0 1 0,0-1 0,0 0 0,0 0 0,0 0 0,0 0 0,-1 0 0,1 0 0,0 28 0,0-12 0,-1 30 0,-8 51 0,6-79 0,0-1 0,-1 0 0,-1 0 0,-1 0 0,0-1 0,-11 20 0,15-32 0,0-1 0,-1 1 0,1 0 0,-1 0 0,0-1 0,0 0 0,-1 0 0,1 0 0,-1 0 0,1 0 0,-1 0 0,0-1 0,0 0 0,0 0 0,0 0 0,-9 2 0,7-2 0,0-2 0,0 1 0,0 0 0,0-1 0,0-1 0,0 1 0,0-1 0,0 0 0,0 0 0,0 0 0,0-1 0,-6-2 0,-7-4 0,1-1 0,0-1 0,1 0 0,0-2 0,0 0 0,1 0 0,1-2 0,-14-15 0,0-2 0,2-2 0,-42-65 0,62 84 0,0 4 0,7 11 0,-1-1 0,0 1 0,1 0 0,-1-1 0,1 1 0,-1-1 0,1 1 0,-1 0 0,1 0 0,-1-1 0,1 1 0,0 0 0,0 0 0,-1-1 0,1 1 0,0 0 0,0 1 0,-9 27 0,-2-1 0,0 0 0,-2-1 0,-1 0 0,-25 37 0,33-57 0,0 1 0,0-1 0,0 0 0,-1-1 0,0 1 0,0-1 0,0-1 0,-1 1 0,0-1 0,0-1 0,0 1 0,-1-1 0,0-1 0,0 0 0,1 0 0,-2 0 0,1-1 0,0-1 0,0 0 0,-1 0 0,-17-1 0,15-1 0,0-1 0,0 0 0,0-1 0,1 0 0,-1-1 0,1-1 0,-1 1 0,2-2 0,-12-6 0,5 1 0,2 0 0,-1-2 0,1 0 0,-25-29 0,4-5 0,2-1 0,-47-89 0,74 124 0,-2 46 0,-22 50 0,20-62 0,-1 0 0,-1 0 0,-27 32 0,33-45 0,0 0 0,-1-1 0,0 0 0,0 0 0,0-1 0,-1 0 0,0 0 0,0-1 0,0 0 0,-1-1 0,-11 4 0,17-7 0,0 0 0,0 0 0,-1-1 0,1 1 0,0-1 0,0 0 0,0 0 0,0-1 0,0 1 0,-1-1 0,1 0 0,0 0 0,-6-3 0,4 1 0,0 0 0,0-1 0,0 0 0,0 0 0,1 0 0,-1-1 0,-6-8 0,-4-6 0,2-1 0,0 0 0,-18-36 0,26 44 0,-120-217 0,121 221 0,4 13 0,-2 14 0,-7 8 0,-1-1 0,-1 0 0,-1-1 0,-2-1 0,0 0 0,-1-1 0,-2 0 0,0-2 0,-1 0 0,-1-1 0,-1-1 0,-35 25 0,48-39 0,-1 0 0,1 0 0,-1-1 0,0 0 0,0 0 0,0-1 0,-19 4 0,23-6 0,-1-1 0,1 0 0,0 0 0,-1 0 0,1 0 0,0-1 0,-1 0 0,1 0 0,0 0 0,0-1 0,0 0 0,0 0 0,0 0 0,0 0 0,0-1 0,-4-3 0,-3-3 0,1-1 0,0 0 0,1-1 0,-16-20 0,-32-54 0,27 37 0,-10-9 0,-64-73 0,81 105 0,-1 1 0,-1 1 0,-1 1 0,-54-34 0,74 52 0,-1 0 0,0 1 0,0 0 0,0 0 0,0 1 0,-1 0 0,1 0 0,-1 1 0,1 0 0,-1 0 0,0 1 0,1 0 0,-18 3 0,21-2 0,0 0 0,0 1 0,0-1 0,0 1 0,0 0 0,1 0 0,-1 1 0,1-1 0,-1 1 0,1 0 0,0 0 0,0 1 0,0-1 0,0 1 0,1 0 0,-1 0 0,1 0 0,0 0 0,1 0 0,-1 1 0,1 0 0,-1-1 0,1 1 0,-1 6 0,1-5 0,1-1 0,0 0 0,0 1 0,1-1 0,-1 0 0,1 1 0,0-1 0,1 1 0,-1-1 0,1 0 0,0 1 0,1-1 0,-1 0 0,1 0 0,0 0 0,0 0 0,1 0 0,-1 0 0,1-1 0,4 6 0,-2-5 0,0 0 0,0 0 0,0 0 0,0-1 0,1 0 0,-1 0 0,1 0 0,0-1 0,0 0 0,1 0 0,-1 0 0,0-1 0,1 0 0,0 0 0,9 1 0,9 0 0,0-2 0,1 0 0,-1-2 0,30-4 0,-57 6 0,0 0 0,0 1 0,0-1 0,0 1 0,0 0 0,0-1 0,-3 5 0,-3 2 0,-16 13 0,0-2 0,-2 0 0,0-2 0,-1-1 0,-31 14 0,39-23 0,1 0 0,-1-1 0,0-1 0,0 0 0,-1-2 0,1 0 0,-1-2 0,0 0 0,-24-2 0,16-2 0,0-1 0,0-2 0,1-1 0,0-1 0,1-1 0,0-1 0,-31-17 0,24 9 0,1-2 0,1-1 0,1-1 0,-53-52 0,76 68 0,-11-16 0,19 25 0,-1-1 0,1 0 0,-1 0 0,0 0 0,0 0 0,0 0 0,-1 0 0,1 1 0,0-1 0,-1 0 0,1 0 0,-1 0 0,0 0 0,1 0 0,-1 0 0,0 0 0,0-1 0,-1 1 0,1 0 0,0 0 0,-1-1 0,-1 3 0,-2 1 0,1 1 0,-1-1 0,-1 0 0,1-1 0,-12 9 0,8-9 0,0-1 0,0 1 0,-1-2 0,1 1 0,-1-1 0,1-1 0,-1 1 0,0-2 0,1 1 0,-1-1 0,-18-3 0,-9-2 0,-59-18 0,-86-37 0,182 60 0,0 0 0,-1 0 0,1 0 0,0 0 0,0 0 0,0 0 0,-1 0 0,1 0 0,0 0 0,0 0 0,0 1 0,-1-1 0,1 0 0,0 0 0,0 0 0,0 0 0,-1 1 0,1-1 0,0 0 0,0 0 0,0 0 0,0 1 0,0-1 0,0 0 0,0 0 0,-1 0 0,1 1 0,0-1 0,0 0 0,0 0 0,0 1 0,0-1 0,0 0 0,0 0 0,0 1 0,0-1 0,0 0 0,0 0 0,0 0 0,0 1 0,1-1 0,-1 0 0,0 0 0,0 1 0,3 17 0,-2-13 0,15 62 0,30 77 0,12 49 0,-47-147 0,-2 1 0,-3 1 0,-2-1 0,-3 93 0,-3-115 0,-1 1 0,-2-1 0,0 0 0,-2-1 0,-1 1 0,0-1 0,-2-1 0,-1 0 0,-1 0 0,-1-1 0,-19 25 0,-1-6-26,-3-2 0,-1-2 0,-2-1 0,-1-2 0,-1-2 0,-2-2 0,-65 35 0,6-13-726,-2-4 0,-142 45 0,-21-11-4975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9:51.64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24575,'0'0'0,"0"0"0,0 0 0,0 0 0,0 0 0,0 0 0,0 0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9:52.07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573 0 24575,'0'0'0,"-3"12"0,-3 7 0,-2 0 0,0 0 0,-1-1 0,-1-1 0,-1 1 0,0-2 0,-1 1 0,-1-2 0,0 1 0,-1-2 0,-24 19 0,34-30 0,-1 0 0,1 0 0,-1-1 0,0 1 0,0-1 0,0-1 0,0 1 0,-1-1 0,1 1 0,0-2 0,-1 1 0,1 0 0,0-1 0,-1 0 0,-8-2 0,-3-1 0,0-1 0,1 0 0,-26-12 0,23 9 0,0 0 0,-27-5 0,20 9-455,0 0 0,-29 3 0,12 1-6371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9:52.92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24575,'0'30'-227,"1"0"-1,2 0 1,1 0-1,1-1 1,12 40-1,-6-39-6598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9:53.52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333 0 24575,'0'28'0,"1"-27"0,-1-1 0,0 1 0,-1-1 0,1 1 0,0-1 0,0 1 0,0-1 0,0 1 0,0 0 0,0-1 0,-1 1 0,1-1 0,0 1 0,-1-1 0,1 0 0,0 1 0,-1-1 0,1 1 0,0-1 0,-1 1 0,1-1 0,-1 0 0,1 1 0,0-1 0,-1 0 0,0 1 0,-17 1 0,-28-13 0,32 6 0,5 3 0,-1 0 0,0 1 0,1-1 0,-1 2 0,0-1 0,0 2 0,1-1 0,-1 1 0,0 0 0,1 1 0,-1 1 0,1-1 0,0 1 0,0 1 0,0 0 0,0 0 0,0 0 0,1 1 0,0 1 0,0-1 0,0 2 0,-7 6 0,-3 3-1365,6-3-5461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9:54.02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488 1 24575,'0'9'0,"-5"27"0,-1 0 0,-1 0 0,-2 0 0,-2-1 0,-19 44 0,27-73 0,0 0 0,0 1 0,-1-2 0,0 1 0,0 0 0,-9 9 0,11-12 0,-1-1 0,1 0 0,-1 0 0,0-1 0,0 1 0,0-1 0,0 1 0,0-1 0,0 0 0,0 0 0,0 0 0,0-1 0,-1 1 0,1-1 0,0 1 0,-6-1 0,-6 0 38,1 1 0,-1 0 0,1 2 0,0-1 0,-1 2 0,1 0 0,1 1 0,-22 10 0,-7 6-892,-48 34 1,41-23-5973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9:54.56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497 1 24575,'0'0'0,"0"0"0,8 5 0,28 27 0,0 2 0,-2 1 0,-2 2 0,28 41 0,45 70 0,157 295 0,-224-371 0,-3 1 0,48 147 0,-75-189 0,-1 1 0,-2 0 0,-1 0 0,0 38 0,-4-49 0,-1 1 0,-1 0 0,-2 0 0,0 0 0,-1-1 0,-1 0 0,-9 21 0,4-17-11,-1-1 0,-1 0 0,-1-1 0,-1-1 1,-28 31-1,16-23-31,-2-2 1,0-1 0,-40 27 0,3-11-65,-1-3-1,-2-3 0,-93 37 0,-269 69-1258,272-103-4804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9:57.88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2709 0 24575,'0'0'0,"0"0"0,2 2 0,0 0 0,0 1 0,0-1 0,-1 0 0,1 1 0,-1-1 0,1 1 0,-1-1 0,1 4 0,1-1 0,11 26 0,-1 0 0,-1 1 0,-2 1 0,11 58 0,-16-63 0,-1 1 0,-2 0 0,-1 0 0,-2 0 0,-7 56 0,6-76 0,0-1 0,0 1 0,-1-1 0,0 0 0,0 1 0,-1-1 0,0-1 0,0 1 0,-1-1 0,0 1 0,-1-2 0,1 1 0,-1 0 0,-1-1 0,-12 10 0,10-10 0,0-1 0,-1 0 0,1 0 0,-1-1 0,0 0 0,0-1 0,-1 0 0,1 0 0,-1-1 0,1-1 0,-1 0 0,-17 0 0,9-2 0,1-1 0,0 0 0,0-2 0,0 0 0,1-1 0,-1-1 0,1 0 0,0-1 0,1-1 0,0-1 0,-30-20 0,24 12 0,1-1 0,0-1 0,2 0 0,0-2 0,1 0 0,1-1 0,-17-29 0,21 27 0,9 16 0,0 1 0,0 0 0,0 0 0,-1 0 0,0 0 0,-7-5 0,19 46 0,-6-33 0,14 57 0,-2 1 0,9 89 0,-22-143 0,0 0 0,0 1 0,0-1 0,-1 0 0,1 1 0,-2-1 0,1 0 0,-2 6 0,2-9 0,0-1 0,1 1 0,-1-1 0,0 0 0,0 1 0,0-1 0,0 0 0,0 1 0,0-1 0,-1 0 0,1 0 0,0 0 0,0 0 0,-1 0 0,1 0 0,-1-1 0,1 1 0,-1 0 0,1-1 0,-1 1 0,1-1 0,-1 1 0,0-1 0,1 0 0,-1 0 0,0 0 0,1 0 0,-1 0 0,0 0 0,-2-1 0,-4 0 0,0-1 0,0-1 0,0 0 0,0 0 0,0 0 0,0-1 0,1 0 0,-11-8 0,-55-47 0,60 47 0,-53-50 0,4-4 0,-87-115 0,149 179 0,-12-10 0,12 31 0,3 11 0,-1 0 0,-1 1 0,-2-1 0,0 0 0,-3 0 0,-7 35 0,8-52 0,-1 1 0,-1 0 0,0-1 0,-1 0 0,0 0 0,-1 0 0,0-1 0,-1 0 0,0 0 0,-1-1 0,-1 0 0,0-1 0,0 0 0,-1 0 0,-15 10 0,9-10 0,0 0 0,-1-2 0,0 0 0,-1 0 0,1-2 0,-1 0 0,-1-2 0,1 0 0,0-1 0,-21 1 0,22-3 0,0-1 0,1-1 0,-1-1 0,1 0 0,-1-1 0,1-1 0,0 0 0,0-2 0,0 0 0,1 0 0,-23-14 0,18 6 0,1 0 0,0-2 0,1 0 0,1-1 0,0-1 0,-20-27 0,-78-130 0,83 120 0,-77-96 0,97 136 0,-1 1 0,-1 1 0,0 0 0,-1 1 0,0 1 0,-1 1 0,0 0 0,-1 1 0,0 1 0,-31-10 0,38 15 0,-1 0 0,1 1 0,0 0 0,0 1 0,-1 1 0,1 0 0,0 0 0,-20 4 0,22-2 0,1 0 0,0 1 0,0 0 0,0 0 0,0 0 0,0 1 0,1 1 0,0-1 0,0 1 0,0 1 0,0-1 0,-9 11 0,5-2 0,0 1 0,1 0 0,0 1 0,1 0 0,1 1 0,1 0 0,0 0 0,1 0 0,1 1 0,1 0 0,0 0 0,1 0 0,0 21 0,3-33 0,0 1 0,0-1 0,0 0 0,1 1 0,0-1 0,0 0 0,1 0 0,0 1 0,0-1 0,0 0 0,1-1 0,0 1 0,0 0 0,0-1 0,1 0 0,6 7 0,-5-6 0,1-1 0,0 0 0,1 0 0,-1-1 0,1 0 0,0 0 0,0 0 0,1-1 0,-1 0 0,1-1 0,-1 1 0,15 1 0,-2-1 0,0-1 0,1-1 0,-1 0 0,39-6 0,82-20 0,13-2 0,-182 55 0,3-3 0,-2-1 0,-1-2 0,-1-1 0,-34 19 0,-132 61 0,6-4 0,180-92 0,0 1 0,1-1 0,0 2 0,0-1 0,0 1 0,1 0 0,0 0 0,0 1 0,-8 13 0,11-14 0,1-1 0,0 1 0,1 0 0,-1 0 0,1 0 0,1 0 0,-1 1 0,1-1 0,0 0 0,1 1 0,0-1 0,0 0 0,2 14 0,2 0 0,1 0 0,0-1 0,2 1 0,1-1 0,0 0 0,1-1 0,1 0 0,14 19 0,18 22 0,51 55 0,-62-79 0,-26-31 0,191 239 0,-146-176 0,70 129 0,-115-186-1365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29:58.42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903 1 24575,'-2'0'0,"-1"1"0,1 0 0,-1 0 0,1-1 0,0 2 0,-1-1 0,1 0 0,0 0 0,0 1 0,0-1 0,0 1 0,0 0 0,0-1 0,-3 5 0,-3 2 0,-45 45 0,-73 93 0,-37 75 0,75-92-117,5 3 0,-70 153 0,116-205 58,4 1 1,4 1-1,3 2 1,4 1-1,-14 113 1,30-145 58,3 0 0,2 0 0,3 1 0,2-1 0,15 78 0,-10-91 0,2 0 0,1-1 0,3-1 0,0 0 0,3-1 0,1-1 0,40 57 0,-22-46 54,3-1 1,1-2-1,2-2 1,2-2-1,71 49 1,264 143 316,-343-211-367,18 13-1369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4:07.6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5914 0 24575,'0'0'0,"0"0"0,0 0 0,0 0 0,-3 3 0,-24 27 0,1 0 0,2 1 0,-39 68 0,47-73 0,-174 346 0,63-108 0,37-100 0,-151 319 0,147-200 0,23 8 0,11-47 0,-6 28 0,-47 169 0,97-392 0,-153 434 0,-84 177 0,167-419 0,-207 404 0,62-190 0,67-52 0,56-122 0,-230 480 0,199-427 0,-58 120 0,-97 60 0,241-424 0,-69 163 0,-16 109 0,98-251 0,-108 269 0,136-354 0,-164 375 0,73-118 0,-81 214 0,143-400 0,-80 138 0,-74 79 0,-39 69 0,165-252 0,15-27 0,-123 180 0,-60 27 0,214-276 0,2 1 0,2 1 0,-16 41 0,-24 46 0,49-105 0,-2-1 0,1-1 0,-2 0 0,-23 23 0,-36 28 0,75-38 0,-2-26 0,0 1 0,1-1 0,-1 0 0,1 0 0,0 0 0,0 0 0,0-1 0,1 1 0,-1-1 0,1 1 0,0-1 0,0 0 0,0 0 0,0 0 0,1 0 0,-1 0 0,1-1 0,0 0 0,0 0 0,0 0 0,0 0 0,8 2 0,6 2 0,1 0 0,0-2 0,33 4 0,69 2 0,1-6 0,129-11 0,96-27 0,-95 8 0,-84 11 0,418-22 0,-272 38 0,581-19 0,433-33 0,-563 38 0,-207-20 0,-418 22 0,100-11 0,207-10 0,339 32 0,-348 2 0,201 34 0,-327-12 0,-119-10 0,292 9 0,-470-23 0,11 0 0,-25 0 0,-1 0 0,0 0 0,1 0 0,-1 0 0,1 0 0,-1 0 0,1 0 0,-1 0 0,1 0 0,-1 0 0,1-1 0,-1 1 0,0 0 0,1 0 0,-1-1 0,1 1 0,-1 0 0,0 0 0,1-1 0,-1 1 0,0 0 0,1-1 0,-1 1 0,0-1 0,1 1 0,-1 0 0,0-1 0,0 1 0,0-1 0,1 1 0,-1-1 0,0 0 0,0-23 0,0 1 0,-2-1 0,0 1 0,-2-1 0,-1 1 0,-9-30 0,-101-209 0,87 210 0,-46-62 0,1-1 0,-11-34 0,-67-110 0,121 209 0,-41-95 0,-8-61 0,12 32 0,-178-476 0,193 504 0,-80-258 0,-17-310 0,31 60 0,81 483 0,-108-301 0,80 300 0,-57-241 0,-46-406 0,69 353 0,75 362 0,-69-184 0,-67-88 0,89 217 0,-218-654 0,247 676 0,-121-349 0,17 45 0,-22-159 0,6 83 0,98 328 0,-20-21 0,26 73 0,37 74 0,3-2 0,-17-117 0,27 138 0,-44-207 0,-9-51 0,47 201 0,-1-179 0,16 125-1365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4:11.89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8207 346 24575,'-1'0'0,"-1"0"0,0 0 0,1 0 0,-1-1 0,1 1 0,-1 0 0,1-1 0,0 1 0,-1-1 0,1 1 0,-2-2 0,-3-1 0,-25-6 0,0 1 0,0 2 0,-1 1 0,-39-2 0,-133 7 0,99 2 0,-412-20 0,4-5 0,7 2 0,-64-37 0,99 13 0,-28 9 0,186 16 0,143 5 0,-314-13 0,-123 18 0,-129-7 0,518 10 0,12 1 0,-1661 6-1365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4:14.0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7219 1 24575,'-3'1'0,"0"-1"0,0 1 0,0-1 0,0 0 0,0 0 0,0 0 0,0 0 0,-6-1 0,-5 0 0,-432 15 0,-449 11 0,613-22 0,-96 18 0,83-2 0,51-8 0,-221 6 0,193-12 0,-304-4 0,-580-7 0,676 37 0,138-5 0,-563-14 0,734-19 301,-93 1-1967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4:15.8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6206 29 24575,'-18'-14'0,"8"11"0,-1 0 0,0 0 0,0 1 0,0 0 0,-1 1 0,1 0 0,-20 2 0,4-1 0,-876 1 0,105 41 0,360-12 0,-1196 23 0,1148-45 0,181-1 0,34-2 0,-299 2 0,-77-7-1365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4:21.55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2697 1 24575,'0'0'0,"0"0"0,0 0 0,0 0 0,0 0 0,0 0 0,0 0 0,-12 3 0,-490 158 0,425-134 0,2 4 0,1 3 0,-72 44 0,138-73 0,0 0 0,0 1 0,1 0 0,0 0 0,0 1 0,-6 6 0,12-12 0,1 0 0,0 0 0,-1 0 0,1 0 0,0 0 0,-1 0 0,1 0 0,0 0 0,0 0 0,0 0 0,0 1 0,0-1 0,0 0 0,0 0 0,0 0 0,1 0 0,-1 0 0,0 0 0,1 0 0,-1 0 0,1 0 0,-1 0 0,1-1 0,-1 1 0,1 0 0,0 1 0,22 24 0,-21-24 0,13 12 0,1-1 0,1 0 0,0-1 0,0-1 0,29 13 0,99 37 0,-131-55 0,89 29 0,25 10 0,-105-36 0,-1 2 0,0 0 0,28 21 0,-49-32 0,0 1 0,0 0 0,0 0 0,0 0 0,0 0 0,0 1 0,0-1 0,0 0 0,0 0 0,-1 0 0,1 1 0,0-1 0,-1 0 0,1 1 0,-1-1 0,0 1 0,1-1 0,-1 0 0,0 1 0,0-1 0,0 1 0,0-1 0,0 1 0,0-1 0,0 1 0,-1-1 0,1 0 0,0 1 0,-1-1 0,1 1 0,-1-1 0,0 0 0,1 1 0,-1-1 0,0 0 0,0 0 0,0 0 0,-1 2 0,-4 5 0,-1-1 0,1-1 0,-1 1 0,-13 9 0,-10 4 0,0-1 0,-2-1 0,0-2 0,-1-1 0,-68 21 0,28-17 0,-138 19 0,14-21 0,154-15 0,0-3 0,-68-10 0,97 9 0,0 0 0,0-2 0,0 0 0,0 0 0,1-1 0,0-1 0,0 0 0,0-1 0,1 0 0,0-1 0,0-1 0,1 0 0,0 0 0,1-1 0,0 0 0,-17-22 0,-52-86 0,-25-30 0,90 130 0,-2 1 0,0 1 0,-1 1 0,0 0 0,-1 1 0,-21-12 0,21 16 0,0 0 0,-1 1 0,0 0 0,0 2 0,-1 1 0,0 0 0,0 1 0,-1 1 0,1 1 0,-1 1 0,1 1 0,-23 1 0,39 1 0,0-1 0,0 1 0,-1 0 0,1 1 0,0-1 0,0 1 0,0-1 0,0 1 0,0 0 0,0 1 0,1-1 0,-1 1 0,1 0 0,0-1 0,-1 1 0,1 1 0,1-1 0,-1 0 0,0 1 0,1 0 0,0-1 0,0 1 0,0 0 0,0 0 0,0 0 0,1 0 0,0 1 0,-1 5 0,1-5 0,0 1 0,0-1 0,1 1 0,0 0 0,0-1 0,0 1 0,1 0 0,-1-1 0,1 1 0,1-1 0,-1 1 0,1-1 0,0 0 0,0 0 0,1 0 0,0 0 0,0 0 0,0 0 0,0-1 0,0 1 0,8 6 0,2 0 0,0-1 0,1-1 0,0 0 0,20 9 0,-28-14 0,1-1 0,1 0 0,-1-1 0,0 0 0,1 0 0,-1-1 0,1 1 0,0-2 0,-1 1 0,1-1 0,12-1 0,-80 39 0,23-22 0,-1-1 0,-51 12 0,-81 11 0,95-23 0,-113 37 0,182-50 0,0 1 0,1-1 0,-1 1 0,1 0 0,0 0 0,-1 0 0,1 1 0,1 0 0,-1 0 0,0 0 0,1 1 0,0-1 0,-5 8 0,7-7 0,-1 0 0,1 0 0,0 1 0,0-1 0,0 1 0,1-1 0,0 1 0,0 0 0,0-1 0,1 1 0,0 0 0,0 0 0,0 0 0,2 6 0,3 22 0,3-1 0,20 60 0,36 63 0,-30-76 0,-25-59 0,1 0 0,1 0 0,0-1 0,27 36 0,-37-55 3,0 0 0,0 0 0,-1 1 0,1-1 0,0 0 0,-1 1 0,1-1 0,-1 1 0,1-1 0,-1 0 0,0 1 0,1-1 0,-1 1 0,0-1 0,0 1 0,0-1 0,0 1 0,-1 2 0,1 8-1425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4:22.96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499 44 24575,'0'0'0,"0"0"0,0 0 0,0 0 0,0 0 0,0 0 0,-9 0 0,-58 0 0,1 2 0,-131 22 0,152-13 0,23-5 0,1-1 0,-1-1 0,-27 2 0,87-25 0,22-7 0,-31 13 0,0 1 0,0 2 0,45-11 0,-70 20-1365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4:24.36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241 0 24575,'10'75'0,"-8"-44"0,1 6 0,-2 0 0,-3 39 0,1-66 0,0-1 0,0 0 0,-1 0 0,-1 1 0,1-1 0,-2-1 0,1 1 0,-1 0 0,0-1 0,-1 0 0,0 0 0,0 0 0,-9 10 0,12-17 0,1-1 0,0 1 0,0 0 0,-1-1 0,1 1 0,-1-1 0,1 0 0,0 0 0,-1 1 0,1-1 0,-1 0 0,1 0 0,0 0 0,-1 0 0,1-1 0,-1 1 0,1 0 0,0-1 0,-2 0 0,-26-9 0,13-1 0,1 1 0,0-2 0,1 0 0,0-1 0,1 0 0,-21-28 0,12 7-1365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4:26.19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2288 297 24575,'0'0'0,"0"0"0,0 0 0,-12 0 0,-14 4 0,0 2 0,1 0 0,-48 20 0,20-7 0,-237 62 0,244-71 0,0-3 0,-1-2 0,0-2 0,-65-4 0,104 1 0,-1-1 0,0-1 0,1 1 0,-1-1 0,1-1 0,-1 0 0,1 0 0,0-1 0,0 1 0,1-2 0,-1 1 0,-10-10 0,13 10 0,0-1 0,0 0 0,1-1 0,-1 1 0,2-1 0,-1 1 0,0-1 0,1-1 0,0 1 0,1 0 0,-1-1 0,1 1 0,0-1 0,1 0 0,0 1 0,-1-12 0,2 11 0,0-1 0,0 1 0,1-1 0,0 1 0,0-1 0,1 1 0,0 0 0,0 0 0,0 0 0,1 0 0,6-10 0,-3 7 0,1 0 0,0 0 0,1 1 0,0 0 0,0 0 0,15-11 0,1 2 0,1 1 0,1 2 0,0 0 0,52-20 0,-57 28 0,0 1 0,0 0 0,0 2 0,0 0 0,1 1 0,0 2 0,-1 0 0,1 1 0,0 1 0,28 6 0,-38-5 0,-1 2 0,0-1 0,0 1 0,0 1 0,0 0 0,-1 0 0,1 1 0,-2 0 0,1 1 0,-1 0 0,0 1 0,0 0 0,-1 0 0,0 1 0,13 18 0,-13-15 0,-1 0 0,0 0 0,-1 0 0,-1 1 0,0-1 0,0 1 0,-1 1 0,-1-1 0,0 0 0,-1 1 0,-1 0 0,0-1 0,-1 21 0,-1-25 0,0 1 0,-1-1 0,0 0 0,-1 0 0,0 0 0,0 0 0,-1 0 0,0 0 0,0-1 0,-8 10 0,3-6 0,0 0 0,-1-1 0,-1 0 0,0 0 0,-23 16 0,10-11 0,0-1 0,-1-2 0,-1 0 0,0-2 0,0-1 0,-40 10 0,22-11 0,-1-1 0,0-3 0,0-1 0,0-3 0,0-1 0,0-3 0,0-1 0,0-3 0,0-1 0,1-2 0,1-3 0,-65-26 0,-34-21 0,-155-57 0,251 102 0,-1 3 0,0 1 0,-1 3 0,-78-4 0,91 10 0,11 1 0,0 0 0,1 1 0,-1 1 0,0 2 0,-41 8 0,60-9 0,-1 1 0,0-1 0,1 1 0,-1 0 0,1 1 0,0-1 0,0 1 0,0 0 0,0 0 0,1 0 0,0 1 0,-7 9 0,5-6 0,1 1 0,0 1 0,0-1 0,1 1 0,1-1 0,0 1 0,-3 12 0,2 2 0,1 0 0,2 0 0,0 0 0,1 0 0,7 46 0,3-18 0,2 0 0,2-1 0,40 93 0,-12-55 0,63 100 0,-98-176 0,1-1 0,-1 0 0,1 0 0,1 0 0,19 20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4:42.25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2360 0 24575,'17'21'0,"-3"1"0,0 1 0,-2 1 0,-1 0 0,-2 0 0,12 40 0,20 132 0,-19 15 0,-21-173 0,-2-1 0,-1 1 0,-13 60 0,15-95 0,-1-1 0,1 1 0,-1-1 0,0 1 0,0-1 0,0 1 0,0-1 0,0 0 0,0 1 0,-1-1 0,1 0 0,-1 0 0,1 0 0,-1 0 0,0 0 0,0 0 0,0-1 0,0 1 0,-3 1 0,1-1 0,1-1 0,-1 0 0,1-1 0,-1 1 0,1-1 0,-1 1 0,1-1 0,-1 0 0,1-1 0,-1 1 0,0 0 0,1-1 0,-7-2 0,-24-8 0,0-1 0,0-1 0,2-2 0,0-2 0,0 0 0,2-3 0,0 0 0,2-2 0,-34-32 0,42 33 0,1 0 0,1-1 0,1-1 0,1-1 0,1 0 0,-23-52 0,32 51 0,8 56 0,-1 0 0,-2 0 0,-6 37 0,7-63 0,-42 222 0,21-129 0,20-95 0,-1 13 0,-2-1 0,1 0 0,-2 0 0,0 0 0,0-1 0,-12 20 0,16-33 0,0 0 0,0 0 0,0 0 0,0-1 0,0 1 0,0 0 0,0-1 0,0 1 0,0-1 0,0 1 0,0-1 0,-1 0 0,1 0 0,0 1 0,0-1 0,-1 0 0,1 0 0,0 0 0,0 0 0,0 0 0,-1 0 0,-1-1 0,-30-8 0,30 8 0,-19-7 0,0-2 0,0 0 0,1-1 0,1-2 0,0 0 0,-31-27 0,-100-106 0,145 140 0,-14-17 0,0-1 0,2-1 0,1 0 0,1-1 0,1-1 0,-19-50 0,31 71 0,1 0 0,-1 0 0,2 0 0,-1 0 0,1 0 0,0 0 0,0-1 0,0 1 0,1 0 0,1-11 0,-2 21 0,1 1 0,0 0 0,0-1 0,0 1 0,0 0 0,1-1 0,1 6 0,0 2 0,7 51 0,4 24 0,2 161 0,-16-199 0,-2-1 0,-2 1 0,-3-1 0,-21 76 0,28-122 0,1-1 0,-1 1 0,1 0 0,-1 0 0,0-1 0,0 1 0,0 0 0,0-1 0,0 1 0,0-1 0,0 1 0,0-1 0,-1 0 0,1 1 0,0-1 0,-1 0 0,1 0 0,-1 0 0,0 0 0,1 0 0,-3 0 0,0 0 0,1 0 0,0-1 0,-1 0 0,1 0 0,-1 0 0,1 0 0,0-1 0,-1 0 0,1 1 0,0-1 0,-4-1 0,-7-3 0,1-1 0,0 0 0,0-1 0,0 0 0,1-1 0,0 0 0,1-1 0,-15-14 0,-9-13 0,-32-41 0,59 67 0,-205-269 0,51 64 0,142 190 0,0 1 0,-2 1 0,-1 1 0,-38-29 0,52 44 0,-1 1 0,1 0 0,-1 0 0,0 1 0,-1 0 0,1 1 0,-1 0 0,0 1 0,0 0 0,0 1 0,0 0 0,0 1 0,-1 0 0,1 0 0,-22 3 0,25 0 0,0 1 0,1-1 0,0 1 0,-1 0 0,1 1 0,0 0 0,1 0 0,-1 1 0,1-1 0,0 1 0,0 1 0,0-1 0,1 1 0,0 0 0,0 0 0,0 1 0,-4 7 0,1 0 0,0 1 0,0 0 0,2 1 0,0-1 0,0 1 0,2 1 0,-4 17 0,7-26 0,0 1 0,0 0 0,0-1 0,1 1 0,0 0 0,1-1 0,0 1 0,1 0 0,-1-1 0,1 1 0,1-1 0,0 0 0,0 0 0,1 0 0,0 0 0,0-1 0,0 1 0,1-1 0,1 0 0,-1 0 0,1-1 0,0 0 0,0 0 0,13 9 0,-4-4 0,-1-1 0,1-1 0,1-1 0,0 0 0,0-1 0,0-1 0,1 0 0,0-1 0,0-1 0,1-1 0,-1 0 0,1-1 0,-1-1 0,32-2 0,-26 0 0,-1 0 0,1-1 0,-1-1 0,23-7 0,-35 6 0,1 1 0,0 1 0,0 0 0,0 0 0,0 1 0,0 0 0,12 1 0,-27 1 0,-1-1 0,1 1 0,-1 0 0,1 0 0,0 1 0,0-1 0,-1 1 0,-5 4 0,-4 0 0,-312 149 0,208-97 0,116-57 0,-18 9 0,0 0 0,-31 23 0,46-30 0,1 1 0,-1 0 0,1 0 0,0 0 0,1 0 0,-1 0 0,1 1 0,-1 0 0,1 0 0,1 0 0,-1 0 0,1 0 0,0 0 0,0 1 0,0-1 0,-1 7 0,1 14 0,1 0 0,1 0 0,1 0 0,1 0 0,7 30 0,37 128 0,-37-153 0,4 17 0,3 0 0,2-1 0,2-1 0,30 52 0,-43-86 0,-1 0 0,-1 1 0,0 0 0,4 15 0,-2-5 0,0-6-1365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4:46.94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1245 1256 24575,'-20'0'0,"-40"3"0,-95 17 0,107-11 0,-1-3 0,0-2 0,-74-2 0,114-3 0,1-1 0,0 1 0,-1-2 0,1 1 0,0-1 0,0 0 0,1-1 0,-1 0 0,1 0 0,0 0 0,-11-9 0,13 9 0,0-1 0,0 1 0,1-1 0,0 0 0,0 1 0,0-2 0,1 1 0,-1 0 0,1-1 0,0 0 0,1 0 0,-1 0 0,1 0 0,1 0 0,-3-11 0,3 10 0,1 0 0,0 0 0,0-1 0,0 1 0,1 0 0,0 0 0,1 0 0,0 1 0,0-1 0,5-13 0,-2 12 0,-1 1 0,1-1 0,1 1 0,-1 0 0,1 0 0,1 1 0,-1 0 0,9-7 0,-6 6 0,4-4 0,0 1 0,1 0 0,1 0 0,22-10 0,-32 18 0,-1 0 0,1 1 0,0-1 0,-1 1 0,1 0 0,0 1 0,0-1 0,-1 1 0,1 0 0,0 0 0,0 0 0,0 1 0,-1 0 0,1 0 0,0 0 0,-1 0 0,1 1 0,-1 0 0,1 0 0,7 4 0,-7-2 0,1-1 0,-1 1 0,-1 0 0,1 0 0,0 0 0,-1 1 0,0 0 0,0 0 0,0 0 0,-1 0 0,0 0 0,0 1 0,0-1 0,0 1 0,2 11 0,-2-5 0,-1 0 0,-1 0 0,0 1 0,0-1 0,-1 0 0,-1 1 0,-2 14 0,-6 27 0,-2-1 0,-2 0 0,-3-1 0,-29 67 0,38-104 0,-1-1 0,0 0 0,-1 0 0,0-1 0,-1 0 0,-1-1 0,0 0 0,-1-1 0,0 0 0,0-1 0,-1 0 0,-1-1 0,0 0 0,0-1 0,-18 7 0,26-13 0,0 1 0,0-1 0,0-1 0,0 1 0,-1-1 0,1 0 0,-1-1 0,1 1 0,-1-1 0,1 0 0,0-1 0,-1 0 0,1 0 0,-1 0 0,1-1 0,0 0 0,0 0 0,0 0 0,0-1 0,0 0 0,1 0 0,-1 0 0,-9-8 0,0-3 0,-1-1 0,2 0 0,0 0 0,0-2 0,2 0 0,-11-19 0,-11-22 0,3-2 0,3-1 0,2-1 0,-33-127 0,-33-271 0,85 418 0,-80-436 0,86 468 34,-3-6-383,2 1-1,0-1 0,1-27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4:48.86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566 1 24575,'3'6'0,"9"28"0,-2 1 0,11 68 0,-9-37 0,43 239 0,23 102 0,-14-85 0,-55-259 0,-4-1 0,-1 1 0,-7 76 0,-27 57 0,29-186 0,1-9 0,0-1 0,0 1 0,-1-1 0,1 1 0,0 0 0,0-1 0,0 1 0,0-1 0,-1 1 0,1 0 0,0-1 0,-1 1 0,1-1 0,0 1 0,-1-1 0,1 1 0,-1-1 0,1 1 0,-1-1 0,1 0 0,-1 1 0,1-1 0,-1 0 0,1 1 0,-1-1 0,1 0 0,-1 0 0,1 1 0,-1-1 0,-1 0 0,1 0 0,-1 0 0,1 0 0,-1 0 0,0-1 0,1 1 0,-1-1 0,1 1 0,-1-1 0,1 0 0,-1 1 0,-2-3 0,-3-2 0,-1-1 0,0 0 0,-6-7 0,-43-49 0,-60-83 0,77 91 0,-3 1 0,-1 3 0,-56-49 0,83 85 0,0 1 0,-31-18 0,41 27 0,0 0 0,-1 1 0,0 0 0,0 0 0,0 1 0,0 0 0,0 1 0,0 0 0,-17-1 0,16 3 0,1-1 0,-1 1 0,0 0 0,0 0 0,1 1 0,-1 1 0,1-1 0,0 1 0,-1 1 0,-10 6 0,15-8 0,0 1 0,1 0 0,-1 0 0,1 0 0,-1 0 0,1 1 0,0 0 0,0-1 0,1 1 0,-1 0 0,1 0 0,0 0 0,0 1 0,0-1 0,0 1 0,1-1 0,0 1 0,0-1 0,0 1 0,1 0 0,-1 4 0,4 153 0,-3-157 0,0-1 0,1 0 0,0 0 0,0 1 0,0-1 0,0 0 0,0 0 0,1 0 0,0 0 0,0 0 0,0-1 0,0 1 0,0 0 0,1-1 0,0 0 0,0 1 0,0-1 0,0 0 0,0-1 0,1 1 0,-1 0 0,1-1 0,-1 0 0,1 0 0,0 0 0,0 0 0,0-1 0,0 1 0,0-1 0,0 0 0,1 0 0,5 0 0,162-1 0,-43-1 0,-154 17 0,-43 21 0,23-15 0,-74 53 0,91-56 0,19-13 0,0-1 0,1 2 0,-10 8 0,16-13 0,-1 1 0,1 0 0,0 0 0,0 0 0,0 0 0,0 0 0,1 0 0,-1 0 0,1 1 0,0-1 0,0 0 0,0 1 0,-1 5 0,-1 36 0,5 75 0,0-38 0,-2-65 0,0 56 0,10 73 0,-8-136 0,-1-6 0,0 1 0,0 0 0,-1-1 0,0 1 0,0 0 0,0 0 0,-2 7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4:55.85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1 24575,'4'15'0,"64"196"0,96 204 0,124 189 0,81 54 0,-314-565 0,-33-53-1365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4:56.83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186 1 24575,'0'0'0,"0"0"0,0 0 0,0 0 0,-3 9 0,-4 4 0,1-1 0,-2 1 0,0-1 0,-11 13 0,16-22 0,1 0 0,-1 0 0,0 0 0,0 0 0,0 0 0,0-1 0,-1 1 0,1-1 0,-1 0 0,1 0 0,-1 0 0,0 0 0,0-1 0,0 0 0,0 1 0,0-2 0,0 1 0,0 0 0,-6-1 0,7 0 0,-1-1 0,1 0 0,-1 0 0,1 0 0,0-1 0,-1 1 0,1-1 0,0 0 0,0 0 0,-2-2 0,3 3 0,0 0 0,1-1 0,-1 1 0,1 0 0,0-1 0,-1 1 0,1-1 0,0 1 0,0-1 0,0 1 0,0-1 0,0 0 0,1 0 0,-1 1 0,0-1 0,1 0 0,-1 0 0,1 0 0,0 0 0,-1-2 0,4 45-1365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4:57.63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84 0 24575,'-27'0'0,"8"1"233,-19-2-1831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4:58.59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0 24575,'0'0'-1365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5:00.12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0 24575,'3'63'0,"23"123"0,-19-141 0,29 144 0,9-3 0,110 295 0,-151-470-151,0 1-1,1-1 0,0 0 0,1 0 1,0-1-1,1 0 0,0 0 1,12 12-1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5:00.73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43 1 24575,'0'0'0,"0"0"0,0 0 0,0 0 0,0 0 0,-15 14 0,-12 13-1365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5:01.51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201 2 24575,'0'0'0,"0"0"0,-18 0 0,10 0 0,-1-1 0,0 1 0,0 0 0,0 1 0,0 0 0,0 0 0,0 1 0,0 0 0,1 1 0,-13 4 0,11-2 0,4-1 0,0-1 0,0 0 0,0-1 0,0 0 0,-1 0 0,1 0 0,-1-1 0,-7 1 0,17-3-1365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5:02.48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0 24575,'199'349'0,"-28"10"0,-93-190 0,163 293 0,-147-288 0,25 31-1365,-102-178-5461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5:03.22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100 0 24575,'0'0'0,"0"0"0,0 0 0,-9 9 0,1-1 0,0-1 0,-16 12 0,21-17 0,0 0 0,-1 0 0,1-1 0,0 1 0,0-1 0,-1 0 0,1 0 0,-1 0 0,1 0 0,-1-1 0,1 1 0,-8-1 0,11 0 0,0 0 0,0 0 0,0 0 0,0 0 0,0 0 0,1 0 0,-1 0 0,0 0 0,0 0 0,0 0 0,0 0 0,0 0 0,0 0 0,0 0 0,0 0 0,0 0 0,0 0 0,0 0 0,0 0 0,0-1 0,0 1 0,0 0 0,0 0 0,0 0 0,0 0 0,0 0 0,0 0 0,0 0 0,0 0 0,0 0 0,0 0 0,0 0 0,0 0 0,0 0 0,0 0 0,0 0 0,0 0 0,0 0 0,0-1 0,0 1 0,0 0 0,0 0 0,0 0 0,0 0 0,0 0 0,0 0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5:05.59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1215 10728 24575,'-3'-2'0,"0"0"0,0 0 0,1-1 0,-1 1 0,1-1 0,-1 0 0,-1-3 0,-2-1 0,-4-5 0,0-1 0,1 0 0,1 0 0,0-1 0,1 0 0,1-1 0,0 1 0,-4-17 0,-25-126 0,34 151 0,-12-66 0,-100-621 0,75 175 0,2 13 0,-12 105 0,-44-306 0,-42-166 0,104 673 0,-50-295 0,-81-449 0,85-13 0,61 385 0,4 226 0,-40-408 0,6 176 0,-1-485 0,38 884 0,-50-290 0,38 385-1365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5:06.79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91 89 24575,'0'0'0,"-3"-2"0,-2-3 0,-3-4 0,-3-1 0,-2-3 0,-1-1 0,-1 0 0,3 2 0,3 3 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5:07.14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131 1 24575,'0'9'0,"-31"433"0,-48 62 0,72-471 0,1 0 0,2 0 0,2 1 0,1-1 0,3 36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5:07.83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1081 24575,'0'-10'0,"16"-110"0,34-137 0,-39 211 0,16-84 0,-3 12 0,47-142 0,-56 222 0,-6 14 0,11-40 0,-20 63 0,1 0 0,-1 0 0,1 1 0,0-1 0,-1 0 0,1 0 0,0 0 0,-1 1 0,1-1 0,0 1 0,0-1 0,-1 0 0,1 1 0,0-1 0,0 1 0,0 0 0,0-1 0,0 1 0,0 0 0,0-1 0,0 1 0,0 0 0,0 0 0,0 0 0,0 0 0,0 0 0,0 0 0,0 0 0,0 0 0,0 0 0,0 0 0,1 1 0,36 9 0,-15 0 0,-1 0 0,0 2 0,-1 0 0,0 1 0,-1 2 0,0 0 0,24 24 0,6 12 0,56 72 0,-58-60 0,41 73 0,30 75 0,66 103 0,-157-273 0,3-2 0,39 40 0,-68-77 0,1 1 0,0-1 0,-1 1 0,0 0 0,1 0 0,-1 0 0,0 0 0,-1 0 0,1 1 0,0-1 0,-1 0 0,0 1 0,0-1 0,0 1 0,1 4 0,4 11-1365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5:08.64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722 0 24575,'0'0'0,"0"0"0,0 0 0,0 0 0,-9 12 0,6-8 0,-80 146 0,38-64 0,-306 615 0,348-695 0,-13 28 0,-17 39 0,-4-1 0,-64 93 0,85-146 275,12-15-603,0 1 0,0 0 0,0 0 0,-5 10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5:09.27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0 24575,'0'0'0,"0"0"0,0 0 0,8 9 0,180 202 0,-32-31 0,18-16 0,-104-101 0,41 45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5:12.21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211 0 24575,'-3'21'0,"-13"75"0,-6 145 0,18 104 0,5-241 0,-1 139 0,-17 1436 0,8-597 0,8-344 0,-23-78 0,7-303 0,4-98 0,-5 155 0,18-352 0,-14 590 0,-16-113 0,7-36 0,39 1 0,-11-463 154,-2-17-534,0 0 0,-2 0 1,-3 44-1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5:13.21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216 391 24575,'-3'-3'0,"-1"-1"0,1 1 0,-1-1 0,1 1 0,0-1 0,0 0 0,1 0 0,-1 0 0,-3-8 0,0 0 0,-149-262 0,154 273 0,-13-28 0,13 27 0,0 1 0,0-1 0,1 0 0,-1 1 0,1-1 0,-1 0 0,1 1 0,0-1 0,0 0 0,0 0 0,0 0 0,0 1 0,0-1 0,1-3 0,10 25 0,115 261 0,44 89 0,-150-331 0,109 202 0,-104-197 0,-25-44 0,1 1 0,-1-1 0,0 0 0,1 0 0,-1 0 0,1 1 0,-1-1 0,1 0 0,-1 0 0,1 0 0,-1 0 0,1 0 0,-1 0 0,1 0 0,-1 0 0,1 0 0,-1 0 0,1 0 0,-1 0 0,1 0 0,-1 0 0,0-1 0,1 1 0,-1 0 0,1 0 0,-1 0 0,1-1 0,-1 1 0,0 0 0,1-1 0,-1 1 0,1 0 0,-1-1 0,0 1 0,0 0 0,1-1 0,-1 1 0,0-1 0,0 1 0,1 0 0,-1-1 0,0 0 0,15-23 0,-13 21 0,113-218 0,10-18 0,-107 210 0,-10 18 0,-1 0 0,-1-1 0,0 0 0,7-18 0,-15 21 340,-1 0-2045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5:14.41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31 17 24575,'-19'-11'0,"8"6"-1365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5:13.99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1 24575,'18'0'0,"437"13"342,2 1-2049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05:15.00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0 24575,'0'0'0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15.0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409 82 24575,'0'0'0,"0"0"0,0-12 0,0 8 0,1 0 0,-1 0 0,-1 0 0,1 0 0,-1 0 0,1 0 0,-3-8 0,2 11 0,0-1 0,0 0 0,-1 1 0,1 0 0,0-1 0,0 1 0,-1 0 0,1-1 0,-1 1 0,1 0 0,-1 0 0,0 0 0,1 0 0,-1 1 0,0-1 0,0 0 0,1 1 0,-1-1 0,0 1 0,-3-1 0,-16-2 0,0 0 0,0 2 0,0 0 0,-28 4 0,-86 15 0,114-15 0,18-2 0,-1 0 0,0-1 0,0 1 0,0 0 0,1 1 0,-1-1 0,0 1 0,1-1 0,-1 1 0,1 0 0,0 0 0,0 1 0,0-1 0,0 1 0,0 0 0,0-1 0,-2 5 0,2-3 0,1 1 0,0 0 0,0 0 0,0-1 0,0 1 0,1 1 0,0-1 0,0 0 0,0 0 0,1 0 0,0 1 0,0 6 0,2 7 0,0 1 0,1-1 0,1 0 0,0 0 0,9 21 0,43 92 0,-32-82 0,36 90 0,55 116 0,-91-212 326,5 11-2017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15.70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375 0 24575,'0'0'0,"0"0"0,0 0 0,-9 12 0,-25 45 0,3 2 0,-35 92 0,-29 134 0,62-159 0,18-64 0,-44 116 0,55-170-227,1-1-1,-1 1 1,0-1-1,-1 0 1,-8 10-1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16.11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24575,'0'0'0,"0"0"0,0 0 0,0 0 0,12 6 0,27 22 0,-2 2 0,51 51 0,-21-18 0,424 322 0,-444-355-1365,-35-23-5461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16.85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24575,'0'94'-1365,"0"-85"-5461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18.73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9 24575,'0'0'0,"0"-9"0,13 374 0,-2-258 0,34 146 0,19-26 0,10 48 0,-71-260-341,-1 0 0,0 0-1,0 28 1,-3-35-6485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19.23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696 42 24575,'-13'0'0,"-199"-13"0,33 1 0,57 4 317,-47 0-1999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19.61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630 1 24575,'-606'0'-1365,"583"0"-5461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20.17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24575,'0'0'0,"0"0"0,0 0 0,0 0 0,0 0 0,0 0 0,0 0 0,0 0 0,0 14-1365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20.77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 0 24575,'-6'19'-1365,"2"-10"-5461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21.32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24575,'0'0'-1365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22.29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853 1 24575,'-3'1'0,"0"-1"0,1 1 0,-1-1 0,0 0 0,1 0 0,-1 0 0,0 0 0,-4-1 0,-2 0 0,-611 1 0,608 1 0,1-1 0,0 1 0,0 1 0,0 0 0,-13 5 0,19-6 0,0 2 0,1-1 0,-1 0 0,0 1 0,1 0 0,0 0 0,0 0 0,0 0 0,0 1 0,0 0 0,0 0 0,1 0 0,-4 5 0,-1 5 0,1 1 0,0-1 0,1 1 0,1 0 0,0 0 0,1 1 0,1 0 0,0-1 0,1 1 0,0 17 0,1 10 0,3 0 0,10 67 0,1-39 0,3 0 0,4-1 0,2-2 0,34 72 0,-6-36 0,113 176 0,-98-181-1365,-46-69-5461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33.21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24575,'0'0'-8191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33.54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24575,'0'0'-8191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33.9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24575,'0'0'-8191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34.23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24575,'0'0'-8191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35.46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24575,'0'0'-8191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35.82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24575,'0'0'-8191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36.15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24575,'0'0'-8191</inkml:trace>
  <inkml:trace contextRef="#ctx0" brushRef="#br0" timeOffset="1">0 1 24575,'0'0'-8191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36.50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24575,'0'0'-8191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37.47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24575,'0'0'-8191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37.84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24575,'0'0'-8191</inkml:trace>
  <inkml:trace contextRef="#ctx0" brushRef="#br0" timeOffset="1">1 0 24575,'0'0'-8191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38.27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24575,'0'0'-8191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38.64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24575,'0'0'-8191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39.01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24575,'0'0'-8191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17.4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24575,'19'19'-1365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18.05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 0 24575,'-6'11'-1365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48.13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24575,'0'0'-8191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48.48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24575,'0'0'-8191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48.84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24575,'0'0'-8191</inkml:trace>
  <inkml:trace contextRef="#ctx0" brushRef="#br0" timeOffset="1">1 0 24575,'0'0'-8191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49.18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24575,'0'0'-8191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39.66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24575,'0'0'-8191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40.04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24575,'0'0'-8191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40.45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24575,'0'0'-8191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41.26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24575,'0'0'-8191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41.62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24575,'0'0'-8191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41.98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24575,'0'0'-8191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42.33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24575,'0'0'-8191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42.68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24575,'0'0'-8191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50.54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24575,'0'0'-8191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50.90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24575,'0'0'-8191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51.32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24575,'0'0'-8191</inkml:trace>
  <inkml:trace contextRef="#ctx0" brushRef="#br0" timeOffset="1">0 1 24575,'0'0'-8191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43.88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44.22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44.60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</inkml:trace>
  <inkml:trace contextRef="#ctx0" brushRef="#br0" timeOffset="1">0 0 24575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44.97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45.34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</inkml:trace>
  <inkml:trace contextRef="#ctx0" brushRef="#br0" timeOffset="1">0 0 24575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45.73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54.12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24575,'0'0'-8191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54.45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24575,'0'0'-8191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54.80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24575,'0'0'-8191</inkml:trace>
  <inkml:trace contextRef="#ctx0" brushRef="#br0" timeOffset="1">0 1 24575,'0'0'-8191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55.15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24575,'0'0'-8191</inkml:trace>
  <inkml:trace contextRef="#ctx0" brushRef="#br0" timeOffset="1">0 1 24575,'0'0'-8191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0:59.45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24575,'0'0'0,"0"0"0,0 0 0,0 0 0,0 0 0,0 0 0,0 3 0,0 2 0,0 6 0,3 8 0,0 0 0,-1-2-8191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00.02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24575,'0'0'0,"0"0"0,0 0 0,0 0 0,0 0 0,0 0 0,0 0 0,0 0 0,3 2 0,0 1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00.6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24575,'0'0'0,"0"0"0,0 0 0,0 0 0,0 0 0,0 0 0,0 0 0,0 11-1365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03.11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640 111 24575,'-20'-9'0,"-17"-8"0,-1 0 0,-1 3 0,0 1 0,-1 1 0,0 3 0,-83-9 0,112 17 0,-1 1 0,0 0 0,0 1 0,0 0 0,1 0 0,-1 1 0,1 1 0,-1 0 0,-14 7 0,19-7 0,0 1 0,1 0 0,-1 0 0,1 0 0,0 1 0,0 0 0,0 1 0,1-1 0,0 1 0,0 0 0,0 0 0,1 0 0,0 1 0,0 0 0,-3 9 0,-3 9 0,2 1 0,1 0 0,1 0 0,2 0 0,0 1 0,2-1 0,0 1 0,2 0 0,6 45 0,-5-64 0,1 0 0,0-1 0,0 1 0,1 0 0,-1-1 0,2 1 0,-1-1 0,1 0 0,0 0 0,1 0 0,5 6 0,-7-10 0,0 0 0,0 0 0,0 0 0,0 0 0,1-1 0,-1 1 0,1-1 0,0 0 0,-1 0 0,1 0 0,0-1 0,0 1 0,0-1 0,1 0 0,-1 0 0,0 0 0,0-1 0,1 1 0,-1-1 0,0 0 0,0-1 0,6 0 0,3-2 0,0 0 0,0-1 0,0 0 0,-1-1 0,0-1 0,0 0 0,0-1 0,-1 0 0,0 0 0,0-1 0,-1-1 0,0 0 0,0 0 0,-1-1 0,9-12 0,9-16 0,-2-2 0,40-84 0,-39 72 0,-21 42 0,-1-1 0,-1 1 0,1-1 0,-2 1 0,0-1 0,0 0 0,-1 0 0,0 0 0,-1-17 0,0 12 0,18 45 0,-5 10 0,-1 0 0,-2 1 0,-2 0 0,4 44 0,3 13 0,12 45 0,51 356 0,-69-420 306,2 39-1977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03.81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656 0 24575,'0'0'0,"0"0"0,0 0 0,0 0 0,-4 0 0,-58 3 0,-64 11 0,47-4 0,-54 8 0,58-6 0,-88 2 0,149-15-1365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04.17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24575,'0'0'0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04.62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24575,'0'0'0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05.29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 34 24575,'-12'-24'0,"10"15"0,4 12 0,116 253 0,-23-53 0,97 249-1365,-174-413-5461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05.76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24575,'3'20'0,"32"70"-1365,-26-70-5461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06.26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24575,'0'0'0,"0"2"0,2 4 0,6 7 0,6 9 0,8 12 0,0 0 0,-3-5-8191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06.99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1022 137 24575,'0'0'0,"0"0"0,-20-9 0,-37-8 0,-1 2 0,-95-11 0,-124 3 0,48 6 0,167 11 203,22 4-987,-78-17 0,110 16-6042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07.36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991 1 24575,'-20'0'0,"-909"0"-1365,888 0-5461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08.42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678 40 24575,'0'0'0,"0"0"0,-20-11 0,5 5 0,-1 1 0,1 1 0,-1 0 0,1 0 0,-1 2 0,0 0 0,0 1 0,0 0 0,-23 3 0,-6 3 0,1 1 0,-49 14 0,73-15 0,0 1 0,1 1 0,0 1 0,0 0 0,0 1 0,-30 21 0,39-22 0,0 0 0,0 0 0,1 1 0,0 1 0,0 0 0,1 0 0,1 0 0,0 1 0,0 0 0,1 1 0,1-1 0,-5 14 0,4-10 0,1 2 0,1-1 0,1 0 0,0 1 0,2 0 0,-1-1 0,3 26 0,-1-34 0,1 0 0,0-1 0,0 1 0,1 0 0,0-1 0,1 1 0,-1-1 0,1 0 0,1 0 0,-1 0 0,1 0 0,1-1 0,-1 1 0,1-1 0,0 0 0,1 0 0,-1-1 0,8 6 0,-6-6 0,-1 0 0,1 0 0,0-1 0,1 0 0,-1-1 0,1 1 0,-1-1 0,1-1 0,0 0 0,0 0 0,0 0 0,0-1 0,0 0 0,1-1 0,-1 1 0,0-2 0,0 1 0,1-1 0,-1-1 0,0 1 0,0-1 0,0-1 0,-1 1 0,1-1 0,0-1 0,-1 1 0,12-9 0,0-1 0,-1-1 0,-1-1 0,0-1 0,-1 0 0,0-1 0,-2 0 0,18-27 0,74-142 0,-100 173 0,0 1 0,6-20 0,-11 28 0,0-1 0,0 1 0,0 0 0,-1 0 0,1-1 0,-1 1 0,0-1 0,0 1 0,-1 0 0,1-1 0,-1 1 0,-1-5 0,20 36 0,6 37 0,31 122 0,-26-81 0,189 733 0,-202-762-1365,-4-18-5461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17.7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0 474 24575,'0'0'0,"0"0"0,0 0 0,0 0 0,0 0 0,8-3 0,175-101 0,-75 39 0,265-135-1365,-169 99-5461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18.5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1 380 24575,'0'0'0,"0"0"0,0 0 0,0 0 0,0-2 0,4-6 0,15-14 0,24-18 0,27-22 0,36-27 0,-1 3 0,-18 15-8191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19.4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0 616 24575,'0'0'0,"3"-4"0,12-19 0,26-33 0,25-33 0,18-25 0,11-14 0,-10 14 0,-20 27-8191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20.2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1 773 24575,'0'0'0,"0"0"0,0 0 0,0 0 0,0 0 0,0-5 0,0-17 0,0-39 0,2-37 0,4-39 0,5-32 0,1 12 0,-1 34-8191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27.83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24575,'0'0'-8191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28.16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24575,'0'0'-8191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32.10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24575,'0'0'-8191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33.99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386 1 24575,'0'0'0,"0"0"0,0 0 0,-4 3 0,-52 30 0,19-12 0,1 2 0,-41 34 0,49-32 0,-50 56 0,69-70 0,1-1 0,0 1 0,1 1 0,0 0 0,1 0 0,0 0 0,1 1 0,1-1 0,-4 15 0,7-24 0,1 0 0,0 0 0,-1 1 0,1-1 0,1 0 0,-1 0 0,0 1 0,1-1 0,0 0 0,-1 0 0,1 0 0,0 0 0,1 0 0,-1 0 0,1 0 0,-1 0 0,1 0 0,0-1 0,0 1 0,0-1 0,0 1 0,0-1 0,1 0 0,4 4 0,6 3 0,0-1 0,1-1 0,-1 0 0,18 6 0,8 5 0,-30-13 0,-1-2 0,-1 1 0,0 0 0,0 0 0,11 10 0,-17-12 0,1-1 0,-1 0 0,0 1 0,0-1 0,0 1 0,0-1 0,0 1 0,0-1 0,0 1 0,0 0 0,-1-1 0,1 1 0,-1 0 0,1-1 0,-1 1 0,0 0 0,1 0 0,-1 0 0,0 0 0,0-1 0,-1 1 0,1 0 0,0 0 0,0 0 0,-1-1 0,1 1 0,-2 2 0,-17 38 0,-34 56 0,3-7 0,28-47 0,-20 63 0,37-92 0,0 1 0,1-1 0,1 1 0,1 0 0,1 0 0,0 0 0,0 0 0,3 18 0,-1-30 0,0 1 0,0-1 0,0 1 0,1-1 0,-1 0 0,1 0 0,0 0 0,0 0 0,1 0 0,-1 0 0,1 0 0,6 6 0,-4-5 0,1 0 0,0 0 0,0-1 0,0 0 0,1 0 0,0 0 0,7 2 0,6 2 0,0-2 0,0-1 0,1 0 0,35 2 0,-39-5-136,0-2-1,0 0 1,0-1-1,0-1 1,0 0-1,-1-1 1,1-1-1,-1-1 0,17-7 1,-1-1-6690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34.59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142 0 24575,'-17'17'0,"4"-3"0,11-10 0,-1-1 0,0 1 0,0-1 0,-1 1 0,1-1 0,-1 0 0,1 0 0,-1-1 0,0 1 0,0-1 0,0 1 0,-6 1 0,5-2-5,0 1-1,1 0 1,-1 0-1,1 0 1,-1 1-1,1 0 1,0 0-1,0 0 1,-4 6-1,-5 3-1304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35.39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749 0 24575,'0'0'0,"0"0"0,-12 0 0,-725 0-1365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35.76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24575,'0'0'0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36.11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24575,'0'0'0,"0"0"0,0 0 0,0 0 0,0 0 0,0 0 0,0 0 0,6 0-1365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37.00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24575,'0'0'0,"3"3"0,5 2 0,1 1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36.64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24575,'1'15'0,"0"-1"0,2 0 0,-1 0 0,2 0 0,8 22 0,-4-10 0,172 436 0,39-15 0,-113-252-1365,-86-163-5461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37.46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663 42 24575,'-40'0'0,"-102"1"0,-224-27 0,268 11-1365,82 14-5461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37.82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616 26 24575,'0'0'0,"0"0"0,-77-9 0,-197 0 327,58 4-2019,168 2-5134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38.45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345 0 24575,'-15'12'0,"-17"12"0,2 1 0,0 2 0,2 1 0,0 1 0,3 1 0,0 2 0,2 0 0,1 2 0,2 0 0,-28 65 0,44-89 0,1 0 0,0 1 0,0-1 0,1 1 0,0-1 0,1 1 0,0 0 0,1 15 0,1-20 0,0 0 0,0 0 0,0 0 0,1 0 0,0 0 0,0-1 0,0 1 0,1-1 0,0 0 0,0 1 0,0-1 0,0 0 0,1-1 0,0 1 0,0-1 0,7 6 0,3 0 0,1 0 0,0-1 0,0-1 0,1 0 0,0-1 0,17 5 0,-13-5 0,0 1 0,0 1 0,20 13 0,-38-21 0,0 1 0,-1-1 0,1 1 0,-1-1 0,0 1 0,1-1 0,-1 1 0,0 0 0,0 0 0,0 0 0,0 0 0,0 0 0,-1 0 0,1 0 0,0 0 0,-1 0 0,0 0 0,1 0 0,-1 0 0,0 0 0,0 0 0,0 0 0,0 0 0,-1 4 0,-1 5 0,-1 0 0,0 0 0,-7 15 0,6-14 0,-11 30 0,1 1 0,3 1 0,-6 46 0,14-71 0,1 0 0,2-1 0,-1 1 0,2 0 0,1 0 0,0-1 0,1 1 0,1-1 0,1 1 0,8 18 0,-10-29 0,1-1 0,0 1 0,0-1 0,1 0 0,0 0 0,0 0 0,1-1 0,0 0 0,0 0 0,0 0 0,1-1 0,0 1 0,0-2 0,12 7 0,-10-7 0,1 0 0,-1-1 0,1 0 0,0 0 0,0-1 0,0-1 0,0 0 0,0 0 0,1-1 0,-1 0 0,0 0 0,11-3 0,23-7-455,-1-1 0,58-24 0,-20 3-6371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40.7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72 615 24575,'-28'0'0,"-16"0"0,59-16 0,103-98 0,13-18 0,36-42-1365,2-4-5461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41.8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1081 24575,'-1'2'0,"15"-18"0,185-177 0,-10 7-283,276-278-2214,-244 240-2914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47.6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48.0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53.7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24575,'0'0'-8191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54.07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24575,'0'0'-8191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54.42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24575,'0'0'-8191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56.98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24575,'0'-1'-8191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57.35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24575,'0'-1'-8191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1:57.70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24575,'0'-1'-8191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0T07:27:30.78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22 0 24575,'0'0'0,"-3"0"0,-1 0 0,1 0 0,-3 0 0,1 0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0T07:27:34.57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11158 24575,'0'0'0,"10"-3"0,15-12 0,1 0 0,-2-2 0,0 0 0,-1-2 0,0 0 0,-2-2 0,32-39 0,112-179 0,-153 220 0,387-619 0,-40 26 0,-39 61 0,228-388 0,-421 694 0,150-292 0,-19-11 0,152-362 0,-53 142-587,-26 63 587,131-308 0,-402 865 0,322-773 0,-370 892 0,323-822 0,-242 498 155,-24-5 131,-2 12-140,-58 305-146,-2 16 0,-1-1 0,-2 1 0,0-1 0,-2 0 0,-1-44 0,-1 70 0,0 0 0,0 1 0,0-1 0,0 0 0,0 0 0,0 0 0,0 0 0,1 0 0,-1 0 0,0 0 0,0 1 0,0-1 0,0 0 0,0 0 0,0 0 0,1 0 0,-1 0 0,0 0 0,0 0 0,0 0 0,0 0 0,0 0 0,1 0 0,-1 0 0,0 0 0,0 0 0,0 0 0,0 0 0,1 0 0,-1 0 0,0 0 0,0 0 0,0 0 0,0 0 0,0 0 0,1 0 0,-1 0 0,0 0 0,0 0 0,0 0 0,0 0 0,0-1 0,0 1 0,1 0 0,-1 0 0,0 0 0,0 0 0,0 0 0,0 0 0,0-1 0,0 1 0,0 0 0,0 0 0,0 0 0,0 0 0,0 0 0,1-1 0,-1 1 0,0 0 0,0 0 0,0 0 0,0 0 0,0 0 0,0-1 0,0 1 0,0 0 0,-1 0 0,1 0 0,13 11 0,-12-10 0,24 24 0,-2 2 0,-1 0 0,31 52 0,44 98 0,86 242 0,-32 15 0,9 22 0,82 127 0,61 165 0,-167-355 0,224 609 0,-354-988 0,402 1070 0,-65-203 0,90 43 0,-52-170 0,-180-370 0,17 111 0,35 67 0,-245-548 0,403 720 0,-351-633 0,154 271 0,-150-273 0,-30-50 0,-35-48 0,1 0 0,0 0 0,0 1 0,-1-1 0,1 0 0,0 0 0,-1 0 0,1 0 0,-1 1 0,0-1 0,1 0 0,-1 0 0,0 0 0,0 0 0,1 0 0,-1-1 0,0 1 0,0 0 0,0 0 0,0-1 0,0 1 0,0 0 0,-2 0 0,-32 23 0,32-22 0,-18 10 0,-1-1 0,-1-1 0,0 0 0,0-2 0,0-1 0,-1 0 0,-27 2 0,-173 11 0,203-19 0,-502 6 0,156-5 0,-948 10 0,250-5 0,1 28 0,-574 52 0,450-36 0,297-41 0,475-29 0,162-2 0,-188-5 0,322 27-1365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0T07:27:36.65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1159 0 24575,'0'0'0,"0"0"0,0 0 0,0 0 0,0 0 0,-44 2 0,-1 1 0,1 3 0,-67 16 0,38-2 0,-86 36 0,150-52 0,-47 22 0,52-24 0,0 0 0,0 1 0,0-1 0,0 1 0,1 0 0,-1 0 0,1 1 0,0-1 0,0 1 0,-4 5 0,7-7 0,-1 0 0,0 0 0,1 0 0,-1 0 0,1 0 0,0 0 0,0 0 0,0 0 0,0 0 0,0 0 0,0 0 0,1 0 0,-1 0 0,0 0 0,1 0 0,0 0 0,-1 0 0,1 0 0,0-1 0,0 1 0,0 0 0,0 0 0,3 2 0,3 5 0,0 0 0,17 15 0,-18-19 0,117 97 0,7 6 0,-114-92 0,-1 0 0,-1 1 0,0 0 0,-1 1 0,17 32 0,-27-45 0,-1 0 0,0-1 0,0 2 0,0-1 0,-1 0 0,0 0 0,0 0 0,0 1 0,0-1 0,-1 0 0,0 1 0,0-1 0,-1 1 0,1-1 0,-1 0 0,0 1 0,-1-1 0,1 0 0,-1 0 0,0 0 0,0 0 0,-1 0 0,0-1 0,1 1 0,-2-1 0,1 1 0,0-1 0,-1 0 0,0 0 0,0-1 0,0 1 0,0-1 0,-9 5 0,-9 5 0,-1 0 0,0-2 0,-1-1 0,-45 13 0,-105 16 0,41-20-111,-181 3-1,213-17-1030,49-3-5684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0T07:27:37.75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677 1 24575,'0'0'0,"14"0"0,53 1 0,0 3 0,0 2 0,81 20 0,-103-14 0,-1 1 0,0 2 0,-1 1 0,-1 3 0,64 38 0,-98-52 0,0 1 0,0 0 0,0 0 0,-1 0 0,8 9 0,-13-13 0,-1-1 0,1 1 0,-1 0 0,0 0 0,0 0 0,0 0 0,0 0 0,0 0 0,0 0 0,0 0 0,-1 0 0,1 1 0,-1-1 0,1 0 0,-1 0 0,0 0 0,0 1 0,0-1 0,0 0 0,-1 0 0,1 1 0,0-1 0,-1 0 0,0 0 0,1 0 0,-1 0 0,0 0 0,-2 4 0,-2 0 0,0 1 0,0-1 0,-1 0 0,1-1 0,-1 1 0,-1-1 0,1 0 0,-1-1 0,0 1 0,0-1 0,-15 6 0,-1-1 0,-1-1 0,-37 8 0,25-10 0,0-1 0,0-1 0,0-2 0,-56-4 0,28-5 0,-106-24 0,165 30 0,-56-13 0,-69-8 0,113 20 0,-1 1 0,0 1 0,0 0 0,0 1 0,1 1 0,-1 1 0,1 0 0,-31 11 0,41-11 0,1-1 0,0 2 0,0-1 0,0 1 0,0 0 0,0 0 0,1 1 0,0 0 0,0 0 0,0 0 0,0 0 0,1 1 0,0-1 0,0 1 0,1 0 0,0 1 0,0-1 0,0 0 0,0 1 0,1 0 0,0 0 0,1-1 0,0 1 0,0 0 0,0 0 0,1 0 0,0 0 0,0 0 0,1 0 0,0 0 0,0 0 0,0 0 0,1 0 0,0 0 0,1-1 0,-1 1 0,1-1 0,0 0 0,1 1 0,7 9 0,-5-8 0,1-1 0,0 1 0,0-1 0,1 0 0,12 8 0,-16-13 0,0 1 0,0-1 0,0 0 0,0 0 0,0 0 0,0-1 0,0 1 0,0-1 0,1 0 0,-1 0 0,1-1 0,-1 1 0,0-1 0,1 0 0,4-1 0,-106 42 0,26-17 0,-50 19 0,105-36 0,1 0 0,0 2 0,0-1 0,0 2 0,-15 13 0,26-19 0,0 0 0,1 0 0,0 1 0,0-1 0,0 1 0,0 0 0,1-1 0,0 1 0,0 0 0,0 0 0,0 1 0,1-1 0,0 0 0,0 0 0,1 1 0,-1-1 0,1 0 0,0 1 0,1-1 0,1 11 0,2 8 0,2 0 0,0-1 0,13 29 0,-16-45 0,179 378 0,-147-322-1365,-21-39-5461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0T07:27:38.10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 24575,'0'0'0,"0"0"0,0 0 0,0 0 0,0 0 0,0 0 0,0 0 0,0 0 0,0 0 0,2 0 0,7 0 0,2 0 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0T07:27:39.74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5863 3 24575,'-7'-1'0,"-1"0"0,1 0 0,-1 1 0,0 0 0,-9 2 0,-13-1 0,-1088 33 0,-210 81 0,445-71 0,-2-43 0,410-3 0,-269 2 0,633-8 0,10 1 0,76 6 113,-82 2-1591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0T07:27:48.10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1412 112 24575,'0'0'0,"0"0"0,0 0 0,0 0 0,14 0 0,277 6 0,-210 0 0,126 25 0,-177-26 0,26 6 0,-52-10 0,0 1 0,0-1 0,-1 0 0,1 1 0,-1 0 0,1 0 0,-1 0 0,0 0 0,1 1 0,-1-1 0,2 4 0,-3-4 0,0 1 0,-1 0 0,0 0 0,1 0 0,-1 0 0,0 0 0,-1 0 0,1 0 0,-1 0 0,1 0 0,-1 0 0,0 0 0,0 0 0,0 1 0,0-1 0,-1 0 0,1 0 0,-1 0 0,0 0 0,0 0 0,-1 3 0,-3 7 0,-1-1 0,1 0 0,-12 18 0,4-12 0,-1-1 0,0-1 0,-1 0 0,-1 0 0,0-2 0,-1 0 0,-1-1 0,0 0 0,-36 17 0,14-11 0,0-1 0,-2-2 0,-79 18 0,89-27 0,1-2 0,-1-2 0,0 0 0,0-3 0,0 0 0,0-2 0,1-2 0,-1 0 0,1-3 0,0 0 0,0-2 0,1-1 0,-37-18 0,4-2 0,2-3 0,-62-44 0,-107-93 0,91 65 0,117 89 0,0 1 0,-1 1 0,-1 1 0,0 1 0,-1 1 0,0 1 0,-37-9 0,48 16 0,0 1 0,-1 0 0,1 1 0,0 0 0,-1 1 0,1 1 0,0 0 0,-1 1 0,1 1 0,0 0 0,0 1 0,1 0 0,-1 1 0,1 0 0,-19 12 0,24-12 0,0 0 0,1 0 0,-1 1 0,1 1 0,0-1 0,1 1 0,0 0 0,0 0 0,0 1 0,1 0 0,0 0 0,1 0 0,0 1 0,0-1 0,0 1 0,1 0 0,1 0 0,0 0 0,0 1 0,-1 12 0,3-13 0,-1 0 0,2-1 0,-1 1 0,1-1 0,1 1 0,-1 0 0,2-1 0,-1 0 0,1 0 0,0 0 0,1 0 0,0 0 0,0 0 0,0-1 0,1 0 0,0 0 0,1 0 0,0-1 0,0 1 0,0-2 0,0 1 0,11 7 0,-8-8 0,0 0 0,1 0 0,-1-1 0,1 0 0,0 0 0,0-1 0,0-1 0,0 1 0,1-2 0,-1 0 0,1 0 0,-1 0 0,1-2 0,-1 1 0,21-5 0,4-3 0,-2-1 0,1-2 0,42-20 0,-65 26 0,-6 2 0,1 0 0,0 0 0,0 1 0,1 0 0,-1 0 0,0 1 0,1-1 0,-1 2 0,1-1 0,7 0 0,-32 14 0,-165 74 0,46-24 0,125-57 0,0 0 0,1 1 0,-1 0 0,-19 17 0,28-20 0,-1-1 0,1 1 0,0-1 0,1 1 0,-1 0 0,1 0 0,0 0 0,0 1 0,0-1 0,0 0 0,1 1 0,-1 0 0,1-1 0,0 1 0,1-1 0,-1 1 0,1 7 0,4 34 0,2 0 0,1 0 0,19 60 0,-17-72 0,6 20 0,41 98 0,-42-120 0,2-1 0,2-1 0,0 0 0,29 34 0,-18-33-1365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0T07:27:48.76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1 24575,'0'0'0,"0"0"0,0 0 0,0 0 0,0 0 0,0 0 0,0 0 0,0 0 0,0 0 0,0 0 0,0 0 0,0 0 0,0 0 0,0 0 0,0 0 0,0 0 0,0 0 0,0 0 0,0 0 0,0 0 0,0 0 0,0 0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0T07:27:49.69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110 0 24575,'-14'16'0,"9"-12"0,-85 99-1365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0T07:27:50.74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3013 45 24575,'-3'-3'0,"-1"0"0,1 0 0,-1 1 0,0-1 0,0 1 0,-1 0 0,1 0 0,0 1 0,-5-2 0,-44-8 0,-9 5 0,-1 3 0,-116 9 0,150-5 0,-689 70 0,242-19 0,-3-25 0,391-26 0,-292 13 0,-61 1-1365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0T07:28:15.27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918 639 24575,'0'0'0,"0"0"0,0 0 0,0 0 0,-10 10 0,-64 69 0,63-69 0,-1 0 0,0-1 0,0 0 0,-1-1 0,-16 8 0,27-14 0,-1-1 0,1 0 0,-1 0 0,1 0 0,-1 0 0,0-1 0,1 1 0,-1-1 0,0 1 0,1-1 0,-1 0 0,0 0 0,0 0 0,1-1 0,-1 1 0,0 0 0,1-1 0,-1 0 0,0 0 0,1 0 0,-1 0 0,1 0 0,0 0 0,-1-1 0,1 1 0,0-1 0,0 1 0,-4-4 0,3 0 0,-1 1 0,1-1 0,0 0 0,1 0 0,-1 0 0,1 0 0,0 0 0,0 0 0,0-1 0,1 1 0,0-1 0,-1-10 0,1 7 0,1 0 0,0-1 0,0 1 0,1 0 0,0 0 0,0 0 0,1 0 0,3-10 0,-2 13 0,-1 1 0,1 0 0,0-1 0,0 1 0,1 0 0,-1 1 0,1-1 0,0 1 0,0 0 0,1 0 0,-1 0 0,1 0 0,9-4 0,-3 1 0,2 1 0,-1 0 0,1 1 0,-1 0 0,1 2 0,1-1 0,-1 1 0,0 1 0,1 0 0,-1 1 0,1 1 0,0 0 0,-1 1 0,1 0 0,-1 1 0,1 1 0,-1 0 0,0 0 0,21 10 0,-30-11 0,0 0 0,-1 0 0,1 0 0,-1 1 0,0-1 0,0 1 0,0 0 0,0 0 0,0 0 0,-1 0 0,1 0 0,-1 0 0,0 1 0,0 0 0,0-1 0,3 8 0,-4-5 0,0 0 0,0 0 0,0 1 0,0-1 0,-1 0 0,0 0 0,-1 0 0,1 0 0,-1 1 0,-2 6 0,-3 5 0,0-1 0,0 0 0,-2-1 0,0 1 0,-1-1 0,-18 24 0,12-20 0,-1-1 0,-1-1 0,0 0 0,-1-1 0,-1-1 0,0-1 0,-1-1 0,-29 16 0,39-25 0,1 0 0,-1-1 0,0 0 0,0-1 0,-1 0 0,1 0 0,-1-1 0,1 0 0,-1-1 0,0-1 0,0 1 0,1-2 0,-1 1 0,0-2 0,1 1 0,-1-1 0,1-1 0,-1 0 0,1 0 0,0-1 0,-15-9 0,3-1 0,0-1 0,2-1 0,0-1 0,0-1 0,-24-30 0,-75-111 0,74 87 0,4-2 0,3-2 0,4-1 0,-32-101 0,53 141 0,-14-45 0,25 74 0,0 0 0,1 0 0,0 0 0,0-1 0,1 1 0,0-1 0,2-13 0,-3 32 0,1 0 0,0-1 0,1 1 0,3 20 0,13 48 0,7 2 0,65 149 0,-47-131 0,-14-31 0,42 109 0,-57-138 0,-1 1 0,9 65 0,-19-90 34,-1 0 1,-1 0-1,0 0 0,-1-1 0,0 1 0,-1 0 0,-1-1 0,0 1 0,-6 13 1,1-7-377,-1 0 1,-1-1 0,0 0-1,-26 33 1,13-22-6485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0T07:28:16.76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378 67 24575,'0'0'0,"0"0"0,0 0 0,0 0 0,13-3 0,26-11 0,0 1 0,1 3 0,60-9 0,255 12 0,-203 9 0,-152-2 0,0 0 0,0 0 0,0 0 0,0 1 0,0-1 0,0 0 0,1 0 0,-1 0 0,0 1 0,0-1 0,0 0 0,0 0 0,0 1 0,0-1 0,0 0 0,0 0 0,0 1 0,0-1 0,0 0 0,0 0 0,0 0 0,0 1 0,0-1 0,0 0 0,0 0 0,-1 1 0,1-1 0,0 0 0,0 0 0,0 0 0,0 1 0,0-1 0,0 0 0,-1 0 0,1 0 0,0 0 0,0 1 0,-8 12 0,7-11 0,-8 12 0,-1 0 0,0-1 0,-1 0 0,-1 0 0,0-1 0,0 0 0,-1-2 0,-1 1 0,0-1 0,-21 11 0,22-15 0,0 0 0,0 0 0,-1-2 0,1 1 0,-1-2 0,0 0 0,0 0 0,-1-2 0,1 1 0,0-2 0,-1 0 0,-24-3 0,-30-12 0,-113-39 0,-20-6 0,172 55 0,0 1 0,0 1 0,0 1 0,0 2 0,-31 4 0,57-4 0,0 1 0,1-1 0,-1 1 0,0 0 0,1 0 0,-1 0 0,0 1 0,1-1 0,-1 1 0,1 0 0,0 0 0,0 0 0,0 0 0,0 1 0,0-1 0,0 1 0,0 0 0,1 0 0,0 0 0,-1 0 0,1 0 0,0 0 0,0 1 0,1-1 0,-1 1 0,1-1 0,0 1 0,0 0 0,0-1 0,0 1 0,0 6 0,0-2 0,1 0 0,0 0 0,0 0 0,1 0 0,0-1 0,1 1 0,-1 0 0,2 0 0,-1-1 0,1 1 0,0-1 0,0 0 0,1 0 0,6 10 0,-3-8 0,0 0 0,1-1 0,14 13 0,-20-19 0,1 0 0,0 1 0,-1-1 0,1-1 0,0 1 0,0 0 0,1-1 0,-1 1 0,0-1 0,0 0 0,1 0 0,-1 0 0,1-1 0,-1 1 0,1-1 0,3 0 0,-8 76 0,1-65 0,1 0 0,0 0 0,1 0 0,0 0 0,1-1 0,0 1 0,0-1 0,1 0 0,0 0 0,1 0 0,1 0 0,-1-1 0,1 0 0,1 0 0,0 0 0,14 13 0,-3-6 0,0-2 0,1 0 0,0-1 0,1-2 0,0 1 0,42 15 0,-38-18 0,57 23 0,148 79 0,-223-107-170,1 0-1,-1-1 0,1 0 1,-1-1-1,1 1 0,0-1 1,8 1-1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0T07:28:17.10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0 24575,'0'0'0,"2"3"0,2 0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0T07:28:23.1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696 34 24575,'-7'0'0,"-681"0"0,808-11 0,-50 3 0,290-6 0,-662 15-1365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0T07:28:23.91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24575,'0'0'0,"10"10"0,14 20 0,0 0 0,28 53 0,-40-64 0,165 311 0,-71-123 0,34 78 0,-114-220 0,-4 0 0,24 107 0,-33-98-455,-3 0 0,0 80 0,-10-122-6371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0T07:28:24.6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24575,'0'6'-1365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0T07:28:25.51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24575,'0'0'0,"0"0"0,0 0 0,0 0 0,0 0 0,0 0 0,0 0 0,0 0 0,0 0 0,0 0 0,0 0 0,0 0 0,0 0 0,0 0 0,0 0 0,0 0 0,0 0 0,0 0 0,0 0 0,0 0 0,0 0 0,0 0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0T07:28:26.31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 1 24575,'-16'0'-1365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0T07:28:27.42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1 162 24575,'3'-2'0,"-1"0"0,1 0 0,0 0 0,0 0 0,0 1 0,1 0 0,-1-1 0,0 1 0,0 0 0,5 0 0,2-2 0,132-29 0,151-15 0,-198 34 0,239-29 342,-233 35-1196,138 7 1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0T07:28:29.7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69 129 24575,'-10'-22'0,"-10"-7"0,15 23 0,0 0 0,1-1 0,0 1 0,0-1 0,0 0 0,1 0 0,0 0 0,1 0 0,-3-9 0,6 14 0,3 5 0,3 7 0,76 177 0,-28-57 0,93 164 0,88 207 0,-115-179 0,-116-306-109,-1 0 0,0 1-1,-1-1 1,-1 1 0,-1 0 0,0 0-1,-3 28 1,2-34-382,0 11-6335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0T07:28:30.91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24575,'7'6'-1365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0T07:28:31.4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0T07:28:32.0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0T07:28:33.7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429 6347 24575,'-2'-20'0,"0"0"0,-2 1 0,-10-35 0,10 37 0,-20-78 0,4-1 0,-9-137 0,8-325 0,16 301 0,2 124 0,-21-314 0,-44-13 0,10 73 0,25-1 0,31 244 0,-6-128 0,-16-418 0,35 0 0,-12 144 0,-10 365 0,-35-180 0,36 308 114,1 8-607,1 0 0,-2-91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0T07:28:34.09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297 1 24575,'0'0'0,"-3"5"0,-6 8 0,-10 9 0,-8 10 0,-4 7 0,-3 5 0,-1 3 0,3 3 0,4-3 0,4-6 0,3-8 0,6-9 0,5-9 0,4-7 0,3-5 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0T07:28:35.81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672 37 24575,'0'0'0,"0"0"0,0 0 0,-18 18 0,13-13 0,-35 42 0,-46 72 0,26-35 0,-106 132 0,-27 34 0,172-222 0,0 1 0,0 1 0,-19 38 0,54-99 0,36-76 0,373-579 0,-394 646 0,-19 28 0,-1 0 0,0-1 0,8-16 0,-15 30 0,0 0 0,0 0 0,-1 0 0,1 0 0,0 0 0,0 0 0,-1 1 0,1-1 0,-1 1 0,3 2 0,28 31 0,0 1 0,35 55 0,44 89 0,-96-156 0,54 93 0,103 239 0,-170-353 0,1 4 0,-1 0 0,1 0 0,-1 0 0,0 1 0,0-1 0,-1 0 0,0 1 0,0 10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0T07:28:43.1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904 1 24575,'-194'358'0,"57"-114"0,-219 494 0,268-550 0,62-132 0,4-13 0,1 1 0,3 1 0,-21 81 0,36-111-1365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0T07:28:43.7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24575,'0'32'0,"5"141"0,-2-144 0,1-1 0,1 0 0,2 0 0,11 31 0,16 21 0,3 0 0,4-3 0,4-1 0,79 103 0,-85-129 0,93 89 0,62 25 0,-23-19 0,-142-117 0,-1 2 0,-2 1 0,34 52 0,-50-69 0,15 27 0,-23-39 0,-1 1 0,0 0 0,1 0 0,-1-1 0,-1 1 0,1 0 0,0 0 0,-1 0 0,1 0 0,-1 0 0,0 0 0,0 4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0T07:28:45.9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352 1 24575,'0'0'0,"0"0"0,0 13 0,18 104 0,-4-38 0,57 470 0,-30 7 0,10 570 0,88 387 0,-81-925 0,48 732 0,-89-1087 0,9 140 0,33 397 0,-49-674 0,5 1 0,3-1 0,39 114 0,-45-177 0,-2 0 0,-2 1 0,-1 0 0,-2 0 0,3 63 0,-8-97 0,0 0 0,0 1 0,1-1 0,-1 0 0,0 0 0,0 1 0,1-1 0,-1 0 0,0 0 0,1 0 0,-1 0 0,0 1 0,1-1 0,-1 0 0,0 0 0,1 0 0,-1 0 0,0 0 0,1 0 0,-1 0 0,1 0 0,-1 0 0,0 0 0,1 0 0,-1 0 0,0 0 0,1 0 0,-1 0 0,0 0 0,1 0 0,-1-1 0,0 1 0,1 0 0,-1 0 0,0 0 0,1-1 0,-1 1 0,0 0 0,0 0 0,1-1 0,-1 1 0,19-11 0,-6 2 0,0-1 0,-1-1 0,-1 0 0,0 0 0,18-26 0,43-73 0,-56 83 0,150-264 0,-118 193 0,40-113 0,-83 198 0,-3 9 0,0 0 0,-1-1 0,1 1 0,-1-1 0,0 0 0,0 1 0,-1-1 0,1 0 0,-1-6 0,-6 31 0,2 16 0,-3 0 0,-1 0 0,-20 56 0,-51 99 0,57-146 0,-1 0 0,-51 70 0,53-87 0,-1-2 0,-1 0 0,-2-1 0,-49 38 0,70-60 0,2-1 0,0 0 0,0 0 0,-1 0 0,1-1 0,-1 1 0,1 0 0,-1-1 0,0 0 0,1 1 0,-1-1 0,0 0 0,0-1 0,0 1 0,0 0 0,0-1 0,0 0 0,0 0 0,0 1 0,0-2 0,0 1 0,0 0 0,0-1 0,0 1 0,-3-2 0,-18-10 0,0-2 0,1 0 0,-30-25 0,-64-66 0,-47-66 0,-37-35 0,-211-171 0,326 300 0,54 46-1365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0T07:28:46.8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1089 1 24575,'-12'1'0,"0"1"0,0 1 0,1 0 0,-1 0 0,1 1 0,-1 1 0,1 0 0,-12 7 0,11-6 0,-256 143 0,94-49 0,-1-8 0,-122 70 0,286-156 0,5-2 0,1-1 0,0 0 0,0 1 0,-10 8 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0T07:28:47.2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24575,'0'0'-1365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0T07:28:47.6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24575,'0'0'0,"0"0"0,0 0 0,0 0 0,0 0 0,0 0 0,0 0 0,0 0 0,0 0 0,0 0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19.27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1 391 24575,'0'0'0,"1"-6"0,0-1 0,1 1 0,0-1 0,0 1 0,1 0 0,0 0 0,6-11 0,-1 2 0,5-11 0,2 1 0,0 0 0,2 0 0,0 2 0,2 0 0,0 1 0,2 2 0,23-20 0,-31 30 0,0 1 0,1 0 0,0 0 0,0 2 0,1-1 0,0 2 0,0 0 0,0 1 0,1 1 0,0 0 0,0 1 0,0 1 0,1 0 0,-1 1 0,32 2 0,-30 2 0,0 0 0,0 0 0,0 2 0,0 0 0,-1 1 0,1 1 0,-2 1 0,1 0 0,-1 1 0,0 1 0,-1 1 0,22 18 0,-29-21 0,1 0 0,-1 1 0,-1 0 0,1 0 0,-2 1 0,1 0 0,-1 0 0,-1 1 0,0-1 0,-1 1 0,0 0 0,0 1 0,-1-1 0,0 1 0,-1-1 0,-1 1 0,0 0 0,0-1 0,-1 1 0,-3 19 0,1-18 0,-1 0 0,0-1 0,-1 0 0,-1 1 0,0-2 0,0 1 0,-1 0 0,-9 11 0,4-8 0,0 1 0,-1-2 0,-1 0 0,-28 24 0,28-29 0,0-1 0,-1 0 0,0 0 0,0-2 0,0 0 0,-1 0 0,0-1 0,0-1 0,-26 3 0,8-2 0,0-2 0,0-2 0,-50-3 0,68 1 0,0-1 0,0 0 0,0-2 0,0 1 0,-26-11 0,35 11 0,-1 0 0,1-1 0,1 1 0,-1-1 0,0 0 0,1 0 0,0-1 0,0 0 0,0 0 0,1 0 0,-1 0 0,1-1 0,0 0 0,1 0 0,-4-8 0,1 0 43,2-1 0,-1 1-1,2-1 1,0 0 0,1 0-1,0 0 1,1-17 0,11-104-1750,-2 77-5119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20.24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597 0 24575,'-56'61'0,"2"2"0,2 3 0,4 2 0,-49 91 0,-130 305 0,214-435 0,-31 73-1365,38-87-5461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20.64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24575,'16'13'0,"-11"-7"0,206 181 261,197 166-1887,-361-314-5200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22.15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24575,'6'13'0,"-3"-5"0,661 1328-1365,-628-1268-5461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22.83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24575,'14'14'-1365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23.40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24575,'0'0'0,"0"0"0,0 0 0,0 0 0,0 0 0,0 0 0,0 0 0,9 8 0,20 26-1365,-20-22-5461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23.93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24575,'3'2'3,"-1"0"-1,1 0 1,-1 0-1,1 0 1,-1 0-1,4 5 0,-2-1-1384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24.8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966 86 24575,'0'0'0,"0"0"0,-7-1 0,-168-22 0,-115-13 0,-191 11-1365,468 25-5461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25.2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1219 41 24575,'-2'0'0,"0"0"0,0 0 0,0 0 0,0 1 0,0-1 0,0 1 0,1 0 0,-1-1 0,-2 3 0,-1-1 0,-38 11 0,0-2 0,0-1 0,-54 4 0,-133-2 0,157-13 149,-131-19 0,-68-31-535,118 20-891,120 25-5549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25.62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24575,'0'113'-1365,"0"-101"-5461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26.06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100 1 24575,'-2'1'0,"0"0"0,1 0 0,0 0 0,-1 1 0,1-1 0,0 0 0,0 1 0,-1-1 0,1 1 0,-1 1 0,0 0 0,2-3 0,-14 19-273,0 0 0,2 1 0,0 0 0,-14 33 0,23-43-6553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26.44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91 1 24575,'-12'12'-227,"0"0"-1,0 1 1,2 0-1,-1 1 1,-13 25-1,15-22-6598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27.26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0 428 24575,'0'0'0,"1"-11"0,1 0 0,0 1 0,1-1 0,0 1 0,1 0 0,0 0 0,1 0 0,0 0 0,0 1 0,1 0 0,10-12 0,4-3 0,1 1 0,31-27 0,-25 27 0,2 0 0,0 2 0,1 1 0,2 1 0,-1 1 0,2 3 0,0 0 0,39-11 0,-55 21 0,0 1 0,1 0 0,-1 2 0,1 0 0,-1 0 0,1 2 0,0 0 0,0 1 0,-1 1 0,1 1 0,-1 0 0,0 1 0,0 1 0,0 1 0,0 0 0,-1 1 0,0 1 0,24 15 0,-24-11 0,-1 0 0,0 1 0,0 1 0,-2 0 0,1 1 0,-2 0 0,0 1 0,-1 0 0,0 1 0,-2 0 0,0 1 0,-1 0 0,7 19 0,-8-13 0,-1 1 0,-1-1 0,-1 1 0,-1 0 0,-2 0 0,0 0 0,-1 0 0,-2 0 0,-9 48 0,3-37 0,-2 1 0,-1-2 0,-2 1 0,-1-2 0,-2 0 0,-30 47 0,34-62 0,-2 0 0,0 0 0,-1-1 0,-1-1 0,-1-1 0,0 0 0,-1-1 0,-1-1 0,0-1 0,-1 0 0,-34 15 0,40-23 0,-1 0 0,1-1 0,-1 0 0,0-2 0,0 1 0,0-2 0,-1 0 0,1-1 0,0 0 0,0-1 0,0-1 0,0-1 0,0 0 0,0 0 0,0-2 0,1 0 0,0 0 0,-23-13 0,22 9 0,-1-1 0,1 0 0,1-1 0,0 0 0,0-1 0,1-1 0,1 0 0,0-1 0,1 0 0,0-1 0,1 0 0,1-1 0,1 0 0,0 0 0,-9-27 0,6 2-682,-8-68-1,11 46-6143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29.02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24575,'0'0'0,"0"0"0,0 0 0,0 0 0,0 0 0,0 0 0,0 2 0,0 4 0,0 0 0,0-1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29.49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24575,'0'0'0,"0"0"0,0 0 0,0 0 0,0 0 0,0 0 0,0 8 0,0 35-1365,0-29-5461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29.91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24575,'0'14'-1365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30.72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1137 0 24575,'0'0'0,"0"0"0,-3 9 0,-128 377 0,33 7 0,73-288 0,-30 89 0,54-193 0,1-1 0,-1 1 0,1 0 0,-1-1 0,1 1 0,-1-1 0,1 1 0,-1 0 0,1-1 0,-1 1 0,0-1 0,1 0 0,-1 1 0,0-1 0,1 1 0,-1-1 0,0 0 0,0 0 0,1 1 0,-1-1 0,0 0 0,0 0 0,1 0 0,-1 0 0,0 0 0,0 0 0,0 0 0,1 0 0,-1 0 0,0 0 0,0 0 0,1-1 0,-1 1 0,0 0 0,-1-1 0,-32-14 0,29 12 0,-10-5 0,2 0 0,-1-1 0,1-1 0,1 0 0,0-1 0,0 0 0,-16-20 0,-63-99 0,59 80 0,-108-150 0,100 147 0,-80-78 0,-82-79-1365,187 192-5461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31.22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759 68 24575,'0'0'0,"-10"0"0,-16-2 0,-41-6 0,-5-2 0,-421-27 0,402 27-1365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31.58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24575,'0'0'0,"0"0"0,0 0 0,0 0 0,0 0 0,0 0 0,0 0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31.93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24575,'0'0'0,"0"0"0,0 0 0,0 0 0,0 0 0,0 0 0,0 0 0,0 0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32.48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24575,'0'0'0,"0"0"0,0 0 0,0 0 0,0 20 0,0 26-1365,0-37-5461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32.85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24575,'0'0'0,"0"0"0,0 0 0,0 0 0,0 0 0,0 0 0,8 14 0,2 3-455,1-1 0,14 16 0,-17-22-6371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33.22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24575,'0'28'0,"0"28"-1365,0-42-5461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33.75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20 0 24575,'-3'11'0,"-4"29"0,2 0 0,1 0 0,3 65 0,19 125 0,-15-199 0,63 446 0,-43-362 0,5-1 0,48 122 0,-46-167-1365,-20-52-5461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34.14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898 14 24575,'-29'0'0,"-327"-7"0,12 0 0,175 8-1365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34.54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957 84 24575,'0'0'0,"-12"0"0,-166-6 0,-243-40 0,194 24 168,123 14-1701,90 7-5293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35.15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1634 1 24575,'0'0'0,"0"0"0,-12 24 0,-9 36 0,-24 107 0,4 67 0,33-183 0,-43 300 0,-68 349 0,113-676 0,3-7 0,-1-1 0,0 0 0,-2-1 0,1 1 0,-13 22 0,17-38 0,1 1 0,-1 0 0,1-1 0,-1 1 0,1 0 0,-1-1 0,1 1 0,-1 0 0,1-1 0,-1 1 0,0-1 0,1 1 0,-1-1 0,0 0 0,0 1 0,1-1 0,-1 0 0,0 1 0,0-1 0,1 0 0,-1 0 0,0 0 0,0 0 0,0 1 0,0-1 0,1 0 0,-1-1 0,0 1 0,0 0 0,0 0 0,1 0 0,-1 0 0,0-1 0,-1 0 0,-2-1 0,0 0 0,0-1 0,1 1 0,-1-1 0,-4-5 0,6 7 0,-71-74 0,-76-101 0,93 107 0,-130-164 0,-30-37 0,-19 15 0,29 68 169,111 103-1703,76 66-5292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37.4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1 615 24575,'0'-1'0,"0"0"0,0-1 0,0 1 0,0 0 0,0 0 0,0 0 0,0 0 0,0 0 0,0 0 0,1 0 0,-1-1 0,1 1 0,-1 0 0,1-1 0,0-1 0,6-12 0,0-1 0,1 1 0,11-16 0,-12 20 0,298-410-1365,-238 337-5461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38.1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41 667 24575,'-2'1'0,"-1"-1"0,1 0 0,-1 1 0,0-1 0,1 0 0,-1 0 0,-4-1 0,0 0 0,7 1 0,0 0 0,-1 0 0,1 0 0,0 1 0,0-1 0,0 0 0,-1 0 0,1 0 0,0 0 0,0 0 0,-1 0 0,1 0 0,0 0 0,0 0 0,-1 0 0,1 0 0,0 0 0,0 0 0,-1 0 0,1-1 0,0 1 0,0 0 0,0 0 0,-1 0 0,1 0 0,0 0 0,0 0 0,0-1 0,-1 1 0,1 0 0,0 0 0,0 0 0,0 0 0,0-1 0,0 1 0,-1 0 0,1 0 0,0 0 0,0-1 0,0 1 0,0 0 0,0-1 0,8-9 0,2-1 0,304-436-367,-260 364-631,19-28-5828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38.6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0 990 24575,'0'0'0,"0"0"0,0 0 0,0-3 0,3-5 0,3-13 0,9-41 0,16-50 0,11-33 0,10-26 0,12-15 0,-6 26 0,-13 38-8191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39.4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1 577 24575,'0'0'0,"0"0"0,0 0 0,0 0 0,0-2 0,0-8 0,2-21 0,6-27 0,9-22 0,8-18 0,7-17 0,-1 12 0,-6 23-8191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40.0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1 982 24575,'0'0'0,"0"0"0,0-5 0,2-18 0,11-43 0,13-38 0,14-32 0,11-33 0,10-19 0,-6 23 0,-12 40-8191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40.6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0 862 24575,'0'0'0,"0"-7"0,0-21 0,3-30 0,5-28 0,9-27 0,15-31 0,25-21 0,2 18 0,-9 34-8191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49.98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835 51 24575,'7'-2'0,"0"2"0,1-1 0,-1 1 0,14 1 0,-12-1 0,-1 1 0,1-1 0,11-2 0,-1-1 0,-13 3 0,0 0 0,0-1 0,-1 0 0,1-1 0,0 1 0,-1-1 0,1 0 0,-1 0 0,8-5 0,-13 7 0,0 0 0,0-1 0,-1 1 0,1-1 0,0 1 0,0 0 0,-1-1 0,1 1 0,0 0 0,-1-1 0,1 1 0,0 0 0,-1-1 0,1 1 0,-1 0 0,1 0 0,0-1 0,-1 1 0,1 0 0,-1 0 0,1 0 0,-1 0 0,1 0 0,0 0 0,-1 0 0,1 0 0,-1 0 0,1 0 0,-1 0 0,-30-7 0,1 2 0,-59-3 0,-65 8 0,126 1 0,-272 16 335,-53 1-2035,335-18-5126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50.39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906 0 24575,'0'0'0,"0"0"0,-662 28 33,429-14-1431,223-14-5428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52.70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24575,'0'0'0,"4"4"0,114 163 0,-57-78 0,332 517 0,52 72 0,-405-622-682,70 73-1,-81-101-6143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53.16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24575,'0'0'0,"0"0"0,0 0 0,0 0 0,8 8 0,18 20 57,40 54 0,-32-36-1536,-17-25-5347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2:53.59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24575,'0'0'0,"0"0"0,0 0 0,0 0 0,0 0 0,0 0 0,8 17 0,27 31-1365,-24-33-5461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3:05.88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854 2 24575,'-2'0'0,"-1"-1"0,1 1 0,0-1 0,0 1 0,-1 0 0,1 0 0,0 0 0,0 1 0,-3-1 0,-8 1 0,-11-1 0,-475 14 0,434-9 142,-163 18-1649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3:06.32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1077 1 24575,'0'0'0,"0"0"0,-3 0 0,-80 0 0,0 4 0,-86 16 0,-99 33 0,-82 14 0,346-67 4,-20 4-460,-1-1-1,-34 0 1,50-3-6370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3:07.33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 1 24575,'0'19'0,"-2"165"0,7 253 0,28-190 312,-5-68-501,-24-137-307,-2 0 0,-3 54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3:08.4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536 8 24575,'0'0'0,"0"0"0,0 0 0,-4-3 0,1 2 0,-1 0 0,1 0 0,-1 0 0,0 1 0,1-1 0,-1 1 0,0 0 0,1 0 0,-1 0 0,1 1 0,-1-1 0,0 1 0,-3 1 0,-48 18 0,46-16 0,-34 15 0,1 2 0,1 2 0,1 1 0,1 2 0,1 2 0,-41 40 0,69-59 0,1 0 0,1 1 0,-1 0 0,2 0 0,0 1 0,-11 21 0,15-27 0,2 0 0,-1 0 0,0 0 0,1 0 0,0 0 0,0 1 0,0-1 0,1 0 0,0 1 0,0-1 0,0 0 0,1 1 0,0-1 0,0 0 0,0 1 0,0-1 0,1 0 0,0 0 0,3 5 0,1 0 0,0-1 0,1 1 0,0-2 0,0 1 0,1-1 0,0 0 0,1 0 0,0-1 0,0 0 0,0-1 0,20 10 0,9 2 0,73 24 0,-99-38 0,193 53 0,-141-41 0,-64-16 0,0 0 0,1 0 0,-1 0 0,0 0 0,1 0 0,-1 1 0,0-1 0,0 0 0,1 0 0,-1 0 0,0 0 0,1 0 0,-1 0 0,0 1 0,0-1 0,0 0 0,1 0 0,-1 0 0,0 1 0,0-1 0,0 0 0,1 0 0,-1 1 0,0-1 0,0 0 0,0 0 0,0 1 0,0-1 0,0 0 0,0 1 0,0-1 0,0 0 0,1 0 0,-1 1 0,0-1 0,0 0 0,0 1 0,-1-1 0,1 0 0,0 1 0,0-1 0,0 0 0,0 1 0,-12 15 0,-24 13 0,34-28 0,-95 67 0,19-15 0,-77 70 0,132-103 0,1 2 0,2 0 0,0 1 0,1 1 0,2 1 0,0 1 0,-20 43 0,33-60 0,1 0 0,0 0 0,0 1 0,1-1 0,0 1 0,0 0 0,1-1 0,1 1 0,0 0 0,0 0 0,1 0 0,0-1 0,0 1 0,1 0 0,1-1 0,-1 0 0,2 1 0,-1-1 0,1 0 0,1 0 0,-1-1 0,1 0 0,1 1 0,0-2 0,0 1 0,0-1 0,1 0 0,0 0 0,16 11 0,-3-4 0,1-1 0,1-1 0,0-1 0,1-1 0,33 10 0,2-3 0,64 9 0,-81-19 0,0-2 0,0-1 0,1-3 0,59-5 0,-98 10-1365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3:10.72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1279 1 24575,'0'0'0,"0"0"0,-7 0 0,-880 51 0,857-48 0,-314 14 0,334-19-1365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3:11.1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1189 0 24575,'0'0'0,"-4"0"0,-717 49 0,348-15 0,355-33 112,2 1-604,1-2-1,-26-1 1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3:11.95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421 1 24575,'0'0'0,"-7"0"0,-8 3 0,0 0 0,0 1 0,0 1 0,0 0 0,1 1 0,0 1 0,0 0 0,-20 14 0,-3 5 0,-54 51 0,75-64 0,1 1 0,0 1 0,1 0 0,1 1 0,1 1 0,0 0 0,-17 33 0,27-46 0,1 0 0,0-1 0,0 1 0,0 0 0,0 0 0,0-1 0,1 1 0,-1 0 0,1 0 0,0 0 0,1 0 0,-1 0 0,1 0 0,-1-1 0,1 1 0,0 0 0,2 4 0,0-3 0,0 0 0,0 0 0,0 0 0,1-1 0,-1 1 0,1-1 0,0 0 0,1 0 0,-1-1 0,8 6 0,9 3 0,0-1 0,1-1 0,0-1 0,34 8 0,-51-15 0,62 16 0,2-2 0,0-3 0,82 4 0,-144-17 0,-1 0 0,0 1 0,0-1 0,0 1 0,0 0 0,0 1 0,10 3 0,-14-4 0,-1-1 0,0 1 0,-1 0 0,1-1 0,0 1 0,0 0 0,0 0 0,0-1 0,0 1 0,-1 0 0,1 0 0,0 0 0,-1 0 0,1 0 0,-1 0 0,1 2 0,0-1 0,-1 0 0,0 1 0,0-1 0,0 0 0,0 0 0,0 0 0,0 0 0,0 0 0,-1 0 0,1 0 0,-1 0 0,-1 3 0,-17 38 0,-3-1 0,-1-1 0,-38 49 0,43-64 0,-44 62 0,24-38 0,3 3 0,-31 59 0,64-107 0,-1 1 0,1-1 0,-1 1 0,2 0 0,-1 0 0,1 0 0,-1 0 0,2 0 0,-1 7 0,1-9 0,0-1 0,1 0 0,0 0 0,-1 0 0,1-1 0,0 1 0,1 0 0,-1 0 0,0 0 0,1-1 0,-1 1 0,1-1 0,0 1 0,0-1 0,0 1 0,0-1 0,0 0 0,1 0 0,-1 0 0,4 2 0,9 4 0,0 0 0,0-1 0,0 0 0,1-1 0,0-1 0,0-1 0,31 6 0,122 3 0,-166-13 0,78 3-341,0-4 0,0-3-1,126-23 1,-168 18-6485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3:12.52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932 17 24575,'-13'-1'0,"0"0"0,-17-4 0,-13-1 0,-41 2 0,-1 5 0,1 3 0,0 3 0,0 5 0,1 2 0,-83 28 0,159-40 0,-11 2 0,1 2 0,0 0 0,1 1 0,-19 10 0,31-15 0,0 0 0,1 1 0,-1-1 0,1 1 0,0 0 0,0 0 0,0 0 0,0 0 0,0 1 0,1-1 0,-1 1 0,1-1 0,0 1 0,0 0 0,1 0 0,-1 0 0,1 0 0,-1 0 0,1 1 0,1-1 0,-1 0 0,0 9 0,2-3 0,0 0 0,1 0 0,-1 0 0,2 0 0,0-1 0,0 1 0,1-1 0,5 12 0,46 71 0,-46-80 0,98 145 0,6-6 0,172 177 0,-217-258-682,75 101-1,-126-147-6143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3:13.42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1291 13 24575,'0'0'0,"0"0"0,-12-2 0,-17-3 0,1 2 0,-1 1 0,0 2 0,-48 4 0,25-1 0,-379 33 0,-101 4 0,461-40-1365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3:13.81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1540 1 24575,'-7'0'0,"-128"5"0,2 5 0,-232 50 0,88 2 0,-243 46 0,509-107 41,-12 3-744,-38 0 0,53-4-6123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2T14:33:15.68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1816 1971 24575,'0'0'0,"0"0"0,0 0 0,-10-9 0,-26-24 0,2-2 0,-45-58 0,-50-88 0,99 137 0,-164-255 0,14-7 0,-144-340 0,294 579 0,8 14 0,-2 2 0,-57-90 0,80 140 0,1 0 0,-1 0 0,1 1 0,0-1 0,-1 0 0,1 1 0,-1-1 0,1 0 0,-1 1 0,0-1 0,1 1 0,-1-1 0,0 1 0,1 0 0,-1-1 0,0 1 0,1-1 0,-1 1 0,0 0 0,0 0 0,1-1 0,-1 1 0,0 0 0,0 0 0,0 0 0,1 0 0,-1 0 0,-1 0 0,0 1 0,0 0 0,1 0 0,-1 1 0,0-1 0,1 0 0,-1 1 0,1-1 0,-1 1 0,-1 2 0,-2 1 0,-15 19 0,1 1 0,1 1 0,1 0 0,1 1 0,-15 37 0,-49 153 0,70-185 0,-147 519 0,27 13 0,74-311 0,21-109-1365,25-102-5461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0A428-7C72-F5F5-F519-26AFDDCAEA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B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6830E0-E37A-F395-B776-69DCD739A8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B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9A2B3B-E21D-3A09-4239-024546FAA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6F5B7-4A71-F148-946F-D8DC82576539}" type="datetimeFigureOut">
              <a:rPr lang="en-BH" smtClean="0"/>
              <a:t>04/12/2025</a:t>
            </a:fld>
            <a:endParaRPr lang="en-B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1079E-7E4D-71AE-B642-0E64481CB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B1E5E-B4CF-B90D-AD48-AD404AB6B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3127-C6AD-C04B-B79F-34229DC215C9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2666749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C0656-BA23-82BC-3466-385BB2AD5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8CB25-0D89-6FD9-6F65-31429AA13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F6AB2F-4016-A301-4FE2-1AF14168A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6F5B7-4A71-F148-946F-D8DC82576539}" type="datetimeFigureOut">
              <a:rPr lang="en-BH" smtClean="0"/>
              <a:t>04/12/2025</a:t>
            </a:fld>
            <a:endParaRPr lang="en-B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70A2B9-810D-6852-B49A-F927B9ABF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93CF8D-A76B-BBB8-08EF-CC5E12A00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3127-C6AD-C04B-B79F-34229DC215C9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182041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85692-C739-69A4-6796-3CB774AFC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B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199281-C2F7-510B-CD64-31C761EDF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C893E1-43ED-1191-56AC-28C302D02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6F5B7-4A71-F148-946F-D8DC82576539}" type="datetimeFigureOut">
              <a:rPr lang="en-BH" smtClean="0"/>
              <a:t>04/12/2025</a:t>
            </a:fld>
            <a:endParaRPr lang="en-B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A37C2E-927D-D213-2F77-8CFE928A6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FA32C-A425-DD72-766E-62352074E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3127-C6AD-C04B-B79F-34229DC215C9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1313886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62472-0E35-19EA-2245-7FA559E27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769F2-73DE-E710-8167-AFC3D27B5F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043B3D-391E-D785-A9C2-0E1A164CD9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5E7615-1938-8C2B-0CD7-4B49C3743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6F5B7-4A71-F148-946F-D8DC82576539}" type="datetimeFigureOut">
              <a:rPr lang="en-BH" smtClean="0"/>
              <a:t>04/12/2025</a:t>
            </a:fld>
            <a:endParaRPr lang="en-B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E0C08-D500-7127-6188-F9F438067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ED9CA-F185-3CB4-E284-990277619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3127-C6AD-C04B-B79F-34229DC215C9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2614659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B416B-8C7B-2E61-F7F4-6D6DAA2DB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B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F9E2F6-BB6F-9FEC-671B-5C949FADA2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75AF56-551B-2819-7078-ED76880BC4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48A4B3-D474-F0B2-3DF6-0E04AB7333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9EB255-B4E2-A2F4-C979-2D00339419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F692CF-4FE9-A5DB-7636-6EF90FACD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6F5B7-4A71-F148-946F-D8DC82576539}" type="datetimeFigureOut">
              <a:rPr lang="en-BH" smtClean="0"/>
              <a:t>04/12/2025</a:t>
            </a:fld>
            <a:endParaRPr lang="en-B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CA8018-34A5-27CD-6DBA-BFBBE565F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A5659E-B36D-8BE5-FFAB-DD85DBDF7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3127-C6AD-C04B-B79F-34229DC215C9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3007417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A7310-D7BA-5A0E-DDB6-780F8F74F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295138-E564-3AB4-D5ED-173061C29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6F5B7-4A71-F148-946F-D8DC82576539}" type="datetimeFigureOut">
              <a:rPr lang="en-BH" smtClean="0"/>
              <a:t>04/12/2025</a:t>
            </a:fld>
            <a:endParaRPr lang="en-B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EB5A91-6CE8-F00D-3903-11009F076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7338A3-EF68-9E5F-2261-B7FED764E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3127-C6AD-C04B-B79F-34229DC215C9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2099323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37FCCF-EDB6-7B81-A9F4-458D4565C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6F5B7-4A71-F148-946F-D8DC82576539}" type="datetimeFigureOut">
              <a:rPr lang="en-BH" smtClean="0"/>
              <a:t>04/12/2025</a:t>
            </a:fld>
            <a:endParaRPr lang="en-B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00BD7D-0D81-9F1D-6208-A29133C41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BCDAC2-D1C9-F874-C5DB-6E4FE39F2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3127-C6AD-C04B-B79F-34229DC215C9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685715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B235E-05CC-0408-9128-B35BE68FF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EA0F3-04CC-C1C4-E675-02BFB9535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F55495-1C69-F132-B0CA-73AF000F17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5BAFD3-09E1-6DF1-52E3-B4A352D7B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6F5B7-4A71-F148-946F-D8DC82576539}" type="datetimeFigureOut">
              <a:rPr lang="en-BH" smtClean="0"/>
              <a:t>04/12/2025</a:t>
            </a:fld>
            <a:endParaRPr lang="en-B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E7F35A-9269-4CEA-922E-6FB5D4599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CE7202-1E6C-80CB-5646-828E83FB8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3127-C6AD-C04B-B79F-34229DC215C9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3503612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FCF75-97BF-9C09-5220-0CA7126AE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F1DA8D-05F6-5EE7-8195-A69678496B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B2FEA2-F9C1-C1D5-0CE6-C55BBF3FDE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A39159-DA1D-8E9A-8CEC-7C63A980F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6F5B7-4A71-F148-946F-D8DC82576539}" type="datetimeFigureOut">
              <a:rPr lang="en-BH" smtClean="0"/>
              <a:t>04/12/2025</a:t>
            </a:fld>
            <a:endParaRPr lang="en-B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C22473-6851-F62E-8571-E279CC7B7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34B9C3-11D6-8FC5-03EA-8A3570176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3127-C6AD-C04B-B79F-34229DC215C9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3608694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540D1-3BD5-B67A-FB63-F0108A2E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05F927-75A0-1B9B-30CA-5379AF0CB1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2F56D4-E97B-747D-F1C6-B7E7C73CA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6F5B7-4A71-F148-946F-D8DC82576539}" type="datetimeFigureOut">
              <a:rPr lang="en-BH" smtClean="0"/>
              <a:t>04/12/2025</a:t>
            </a:fld>
            <a:endParaRPr lang="en-B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FBCF8-1DE3-802F-49DC-789060DC2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599C2-93D0-A3E9-F613-025B24053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3127-C6AD-C04B-B79F-34229DC215C9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801078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C0215F-FBC1-D08E-426F-AC64A22E4B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B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AA6122-9F4C-A0A2-E2A2-3EC07DB96F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08C3E7-7EF8-1D81-F5F5-B9A3CB050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6F5B7-4A71-F148-946F-D8DC82576539}" type="datetimeFigureOut">
              <a:rPr lang="en-BH" smtClean="0"/>
              <a:t>04/12/2025</a:t>
            </a:fld>
            <a:endParaRPr lang="en-B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C39EC6-AF67-CE03-82D3-C87361390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80A47C-700C-F995-7FDA-D5460C954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3127-C6AD-C04B-B79F-34229DC215C9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3109940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EBB405-B98C-93F4-DF40-6FF670D77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B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D96B00-C058-15F5-AD2B-21B9DC64FD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9CF32B-CBB3-8C03-DD3B-84D3A5ECDE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6F5B7-4A71-F148-946F-D8DC82576539}" type="datetimeFigureOut">
              <a:rPr lang="en-BH" smtClean="0"/>
              <a:t>04/12/2025</a:t>
            </a:fld>
            <a:endParaRPr lang="en-B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3DA4F4-0AF3-3E00-2DEB-013C65C860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B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5D9A15-43F2-5756-4E13-42E9CA9CCB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733127-C6AD-C04B-B79F-34229DC215C9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972310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60.xml"/><Relationship Id="rId21" Type="http://schemas.openxmlformats.org/officeDocument/2006/relationships/image" Target="../media/image12.png"/><Relationship Id="rId42" Type="http://schemas.openxmlformats.org/officeDocument/2006/relationships/customXml" Target="../ink/ink21.xml"/><Relationship Id="rId47" Type="http://schemas.openxmlformats.org/officeDocument/2006/relationships/image" Target="../media/image25.png"/><Relationship Id="rId63" Type="http://schemas.openxmlformats.org/officeDocument/2006/relationships/image" Target="../media/image33.png"/><Relationship Id="rId68" Type="http://schemas.openxmlformats.org/officeDocument/2006/relationships/image" Target="../media/image35.png"/><Relationship Id="rId84" Type="http://schemas.openxmlformats.org/officeDocument/2006/relationships/customXml" Target="../ink/ink43.xml"/><Relationship Id="rId89" Type="http://schemas.openxmlformats.org/officeDocument/2006/relationships/customXml" Target="../ink/ink46.xml"/><Relationship Id="rId112" Type="http://schemas.openxmlformats.org/officeDocument/2006/relationships/image" Target="../media/image56.png"/><Relationship Id="rId16" Type="http://schemas.openxmlformats.org/officeDocument/2006/relationships/customXml" Target="../ink/ink8.xml"/><Relationship Id="rId107" Type="http://schemas.openxmlformats.org/officeDocument/2006/relationships/customXml" Target="../ink/ink55.xml"/><Relationship Id="rId11" Type="http://schemas.openxmlformats.org/officeDocument/2006/relationships/customXml" Target="../ink/ink5.xml"/><Relationship Id="rId32" Type="http://schemas.openxmlformats.org/officeDocument/2006/relationships/customXml" Target="../ink/ink16.xml"/><Relationship Id="rId37" Type="http://schemas.openxmlformats.org/officeDocument/2006/relationships/image" Target="../media/image20.png"/><Relationship Id="rId53" Type="http://schemas.openxmlformats.org/officeDocument/2006/relationships/image" Target="../media/image28.png"/><Relationship Id="rId58" Type="http://schemas.openxmlformats.org/officeDocument/2006/relationships/customXml" Target="../ink/ink29.xml"/><Relationship Id="rId74" Type="http://schemas.openxmlformats.org/officeDocument/2006/relationships/image" Target="../media/image38.png"/><Relationship Id="rId79" Type="http://schemas.openxmlformats.org/officeDocument/2006/relationships/customXml" Target="../ink/ink40.xml"/><Relationship Id="rId102" Type="http://schemas.openxmlformats.org/officeDocument/2006/relationships/image" Target="../media/image51.png"/><Relationship Id="rId123" Type="http://schemas.openxmlformats.org/officeDocument/2006/relationships/image" Target="../media/image61.png"/><Relationship Id="rId128" Type="http://schemas.openxmlformats.org/officeDocument/2006/relationships/customXml" Target="../ink/ink66.xml"/><Relationship Id="rId5" Type="http://schemas.openxmlformats.org/officeDocument/2006/relationships/customXml" Target="../ink/ink2.xml"/><Relationship Id="rId90" Type="http://schemas.openxmlformats.org/officeDocument/2006/relationships/image" Target="../media/image45.png"/><Relationship Id="rId95" Type="http://schemas.openxmlformats.org/officeDocument/2006/relationships/customXml" Target="../ink/ink49.xml"/><Relationship Id="rId22" Type="http://schemas.openxmlformats.org/officeDocument/2006/relationships/customXml" Target="../ink/ink11.xml"/><Relationship Id="rId27" Type="http://schemas.openxmlformats.org/officeDocument/2006/relationships/image" Target="../media/image15.png"/><Relationship Id="rId43" Type="http://schemas.openxmlformats.org/officeDocument/2006/relationships/image" Target="../media/image23.png"/><Relationship Id="rId48" Type="http://schemas.openxmlformats.org/officeDocument/2006/relationships/customXml" Target="../ink/ink24.xml"/><Relationship Id="rId64" Type="http://schemas.openxmlformats.org/officeDocument/2006/relationships/customXml" Target="../ink/ink32.xml"/><Relationship Id="rId69" Type="http://schemas.openxmlformats.org/officeDocument/2006/relationships/customXml" Target="../ink/ink35.xml"/><Relationship Id="rId113" Type="http://schemas.openxmlformats.org/officeDocument/2006/relationships/customXml" Target="../ink/ink58.xml"/><Relationship Id="rId118" Type="http://schemas.openxmlformats.org/officeDocument/2006/relationships/image" Target="../media/image59.png"/><Relationship Id="rId80" Type="http://schemas.openxmlformats.org/officeDocument/2006/relationships/customXml" Target="../ink/ink41.xml"/><Relationship Id="rId85" Type="http://schemas.openxmlformats.org/officeDocument/2006/relationships/image" Target="../media/image43.png"/><Relationship Id="rId12" Type="http://schemas.openxmlformats.org/officeDocument/2006/relationships/customXml" Target="../ink/ink6.xml"/><Relationship Id="rId17" Type="http://schemas.openxmlformats.org/officeDocument/2006/relationships/image" Target="../media/image10.png"/><Relationship Id="rId33" Type="http://schemas.openxmlformats.org/officeDocument/2006/relationships/image" Target="../media/image18.png"/><Relationship Id="rId38" Type="http://schemas.openxmlformats.org/officeDocument/2006/relationships/customXml" Target="../ink/ink19.xml"/><Relationship Id="rId59" Type="http://schemas.openxmlformats.org/officeDocument/2006/relationships/image" Target="../media/image31.png"/><Relationship Id="rId103" Type="http://schemas.openxmlformats.org/officeDocument/2006/relationships/customXml" Target="../ink/ink53.xml"/><Relationship Id="rId108" Type="http://schemas.openxmlformats.org/officeDocument/2006/relationships/image" Target="../media/image54.png"/><Relationship Id="rId124" Type="http://schemas.openxmlformats.org/officeDocument/2006/relationships/customXml" Target="../ink/ink64.xml"/><Relationship Id="rId129" Type="http://schemas.openxmlformats.org/officeDocument/2006/relationships/image" Target="../media/image64.png"/><Relationship Id="rId54" Type="http://schemas.openxmlformats.org/officeDocument/2006/relationships/customXml" Target="../ink/ink27.xml"/><Relationship Id="rId70" Type="http://schemas.openxmlformats.org/officeDocument/2006/relationships/image" Target="../media/image36.png"/><Relationship Id="rId75" Type="http://schemas.openxmlformats.org/officeDocument/2006/relationships/customXml" Target="../ink/ink38.xml"/><Relationship Id="rId91" Type="http://schemas.openxmlformats.org/officeDocument/2006/relationships/customXml" Target="../ink/ink47.xml"/><Relationship Id="rId96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23" Type="http://schemas.openxmlformats.org/officeDocument/2006/relationships/image" Target="../media/image13.png"/><Relationship Id="rId28" Type="http://schemas.openxmlformats.org/officeDocument/2006/relationships/customXml" Target="../ink/ink14.xml"/><Relationship Id="rId49" Type="http://schemas.openxmlformats.org/officeDocument/2006/relationships/image" Target="../media/image26.png"/><Relationship Id="rId114" Type="http://schemas.openxmlformats.org/officeDocument/2006/relationships/image" Target="../media/image57.png"/><Relationship Id="rId119" Type="http://schemas.openxmlformats.org/officeDocument/2006/relationships/customXml" Target="../ink/ink61.xml"/><Relationship Id="rId44" Type="http://schemas.openxmlformats.org/officeDocument/2006/relationships/customXml" Target="../ink/ink22.xml"/><Relationship Id="rId60" Type="http://schemas.openxmlformats.org/officeDocument/2006/relationships/customXml" Target="../ink/ink30.xml"/><Relationship Id="rId65" Type="http://schemas.openxmlformats.org/officeDocument/2006/relationships/image" Target="../media/image34.png"/><Relationship Id="rId81" Type="http://schemas.openxmlformats.org/officeDocument/2006/relationships/image" Target="../media/image41.png"/><Relationship Id="rId86" Type="http://schemas.openxmlformats.org/officeDocument/2006/relationships/customXml" Target="../ink/ink44.xml"/><Relationship Id="rId130" Type="http://schemas.openxmlformats.org/officeDocument/2006/relationships/customXml" Target="../ink/ink67.xml"/><Relationship Id="rId13" Type="http://schemas.openxmlformats.org/officeDocument/2006/relationships/image" Target="../media/image8.png"/><Relationship Id="rId18" Type="http://schemas.openxmlformats.org/officeDocument/2006/relationships/customXml" Target="../ink/ink9.xml"/><Relationship Id="rId39" Type="http://schemas.openxmlformats.org/officeDocument/2006/relationships/image" Target="../media/image21.png"/><Relationship Id="rId109" Type="http://schemas.openxmlformats.org/officeDocument/2006/relationships/customXml" Target="../ink/ink56.xml"/><Relationship Id="rId34" Type="http://schemas.openxmlformats.org/officeDocument/2006/relationships/customXml" Target="../ink/ink17.xml"/><Relationship Id="rId50" Type="http://schemas.openxmlformats.org/officeDocument/2006/relationships/customXml" Target="../ink/ink25.xml"/><Relationship Id="rId55" Type="http://schemas.openxmlformats.org/officeDocument/2006/relationships/image" Target="../media/image29.png"/><Relationship Id="rId76" Type="http://schemas.openxmlformats.org/officeDocument/2006/relationships/image" Target="../media/image39.png"/><Relationship Id="rId97" Type="http://schemas.openxmlformats.org/officeDocument/2006/relationships/customXml" Target="../ink/ink50.xml"/><Relationship Id="rId104" Type="http://schemas.openxmlformats.org/officeDocument/2006/relationships/image" Target="../media/image52.png"/><Relationship Id="rId120" Type="http://schemas.openxmlformats.org/officeDocument/2006/relationships/image" Target="../media/image60.png"/><Relationship Id="rId125" Type="http://schemas.openxmlformats.org/officeDocument/2006/relationships/image" Target="../media/image62.png"/><Relationship Id="rId7" Type="http://schemas.openxmlformats.org/officeDocument/2006/relationships/customXml" Target="../ink/ink3.xml"/><Relationship Id="rId71" Type="http://schemas.openxmlformats.org/officeDocument/2006/relationships/customXml" Target="../ink/ink36.xml"/><Relationship Id="rId92" Type="http://schemas.openxmlformats.org/officeDocument/2006/relationships/image" Target="../media/image46.png"/><Relationship Id="rId2" Type="http://schemas.openxmlformats.org/officeDocument/2006/relationships/image" Target="../media/image3.png"/><Relationship Id="rId29" Type="http://schemas.openxmlformats.org/officeDocument/2006/relationships/image" Target="../media/image16.png"/><Relationship Id="rId24" Type="http://schemas.openxmlformats.org/officeDocument/2006/relationships/customXml" Target="../ink/ink12.xml"/><Relationship Id="rId40" Type="http://schemas.openxmlformats.org/officeDocument/2006/relationships/customXml" Target="../ink/ink20.xml"/><Relationship Id="rId45" Type="http://schemas.openxmlformats.org/officeDocument/2006/relationships/image" Target="../media/image24.png"/><Relationship Id="rId66" Type="http://schemas.openxmlformats.org/officeDocument/2006/relationships/customXml" Target="../ink/ink33.xml"/><Relationship Id="rId87" Type="http://schemas.openxmlformats.org/officeDocument/2006/relationships/image" Target="../media/image44.png"/><Relationship Id="rId110" Type="http://schemas.openxmlformats.org/officeDocument/2006/relationships/image" Target="../media/image55.png"/><Relationship Id="rId115" Type="http://schemas.openxmlformats.org/officeDocument/2006/relationships/customXml" Target="../ink/ink59.xml"/><Relationship Id="rId131" Type="http://schemas.openxmlformats.org/officeDocument/2006/relationships/image" Target="../media/image65.png"/><Relationship Id="rId61" Type="http://schemas.openxmlformats.org/officeDocument/2006/relationships/image" Target="../media/image32.png"/><Relationship Id="rId82" Type="http://schemas.openxmlformats.org/officeDocument/2006/relationships/customXml" Target="../ink/ink42.xml"/><Relationship Id="rId19" Type="http://schemas.openxmlformats.org/officeDocument/2006/relationships/image" Target="../media/image11.png"/><Relationship Id="rId14" Type="http://schemas.openxmlformats.org/officeDocument/2006/relationships/customXml" Target="../ink/ink7.xml"/><Relationship Id="rId30" Type="http://schemas.openxmlformats.org/officeDocument/2006/relationships/customXml" Target="../ink/ink15.xml"/><Relationship Id="rId35" Type="http://schemas.openxmlformats.org/officeDocument/2006/relationships/image" Target="../media/image19.png"/><Relationship Id="rId56" Type="http://schemas.openxmlformats.org/officeDocument/2006/relationships/customXml" Target="../ink/ink28.xml"/><Relationship Id="rId77" Type="http://schemas.openxmlformats.org/officeDocument/2006/relationships/customXml" Target="../ink/ink39.xml"/><Relationship Id="rId100" Type="http://schemas.openxmlformats.org/officeDocument/2006/relationships/image" Target="../media/image50.png"/><Relationship Id="rId105" Type="http://schemas.openxmlformats.org/officeDocument/2006/relationships/customXml" Target="../ink/ink54.xml"/><Relationship Id="rId126" Type="http://schemas.openxmlformats.org/officeDocument/2006/relationships/customXml" Target="../ink/ink65.xml"/><Relationship Id="rId8" Type="http://schemas.openxmlformats.org/officeDocument/2006/relationships/image" Target="../media/image6.png"/><Relationship Id="rId51" Type="http://schemas.openxmlformats.org/officeDocument/2006/relationships/image" Target="../media/image27.png"/><Relationship Id="rId72" Type="http://schemas.openxmlformats.org/officeDocument/2006/relationships/image" Target="../media/image37.png"/><Relationship Id="rId93" Type="http://schemas.openxmlformats.org/officeDocument/2006/relationships/customXml" Target="../ink/ink48.xml"/><Relationship Id="rId98" Type="http://schemas.openxmlformats.org/officeDocument/2006/relationships/image" Target="../media/image49.png"/><Relationship Id="rId121" Type="http://schemas.openxmlformats.org/officeDocument/2006/relationships/customXml" Target="../ink/ink62.xml"/><Relationship Id="rId3" Type="http://schemas.openxmlformats.org/officeDocument/2006/relationships/customXml" Target="../ink/ink1.xml"/><Relationship Id="rId25" Type="http://schemas.openxmlformats.org/officeDocument/2006/relationships/image" Target="../media/image14.png"/><Relationship Id="rId46" Type="http://schemas.openxmlformats.org/officeDocument/2006/relationships/customXml" Target="../ink/ink23.xml"/><Relationship Id="rId67" Type="http://schemas.openxmlformats.org/officeDocument/2006/relationships/customXml" Target="../ink/ink34.xml"/><Relationship Id="rId116" Type="http://schemas.openxmlformats.org/officeDocument/2006/relationships/image" Target="../media/image58.png"/><Relationship Id="rId20" Type="http://schemas.openxmlformats.org/officeDocument/2006/relationships/customXml" Target="../ink/ink10.xml"/><Relationship Id="rId41" Type="http://schemas.openxmlformats.org/officeDocument/2006/relationships/image" Target="../media/image22.png"/><Relationship Id="rId62" Type="http://schemas.openxmlformats.org/officeDocument/2006/relationships/customXml" Target="../ink/ink31.xml"/><Relationship Id="rId83" Type="http://schemas.openxmlformats.org/officeDocument/2006/relationships/image" Target="../media/image42.png"/><Relationship Id="rId88" Type="http://schemas.openxmlformats.org/officeDocument/2006/relationships/customXml" Target="../ink/ink45.xml"/><Relationship Id="rId111" Type="http://schemas.openxmlformats.org/officeDocument/2006/relationships/customXml" Target="../ink/ink57.xml"/><Relationship Id="rId15" Type="http://schemas.openxmlformats.org/officeDocument/2006/relationships/image" Target="../media/image9.png"/><Relationship Id="rId36" Type="http://schemas.openxmlformats.org/officeDocument/2006/relationships/customXml" Target="../ink/ink18.xml"/><Relationship Id="rId57" Type="http://schemas.openxmlformats.org/officeDocument/2006/relationships/image" Target="../media/image30.png"/><Relationship Id="rId106" Type="http://schemas.openxmlformats.org/officeDocument/2006/relationships/image" Target="../media/image53.png"/><Relationship Id="rId127" Type="http://schemas.openxmlformats.org/officeDocument/2006/relationships/image" Target="../media/image63.png"/><Relationship Id="rId10" Type="http://schemas.openxmlformats.org/officeDocument/2006/relationships/image" Target="../media/image7.png"/><Relationship Id="rId31" Type="http://schemas.openxmlformats.org/officeDocument/2006/relationships/image" Target="../media/image17.png"/><Relationship Id="rId52" Type="http://schemas.openxmlformats.org/officeDocument/2006/relationships/customXml" Target="../ink/ink26.xml"/><Relationship Id="rId73" Type="http://schemas.openxmlformats.org/officeDocument/2006/relationships/customXml" Target="../ink/ink37.xml"/><Relationship Id="rId78" Type="http://schemas.openxmlformats.org/officeDocument/2006/relationships/image" Target="../media/image40.png"/><Relationship Id="rId94" Type="http://schemas.openxmlformats.org/officeDocument/2006/relationships/image" Target="../media/image47.png"/><Relationship Id="rId99" Type="http://schemas.openxmlformats.org/officeDocument/2006/relationships/customXml" Target="../ink/ink51.xml"/><Relationship Id="rId101" Type="http://schemas.openxmlformats.org/officeDocument/2006/relationships/customXml" Target="../ink/ink52.xml"/><Relationship Id="rId122" Type="http://schemas.openxmlformats.org/officeDocument/2006/relationships/customXml" Target="../ink/ink63.xml"/><Relationship Id="rId4" Type="http://schemas.openxmlformats.org/officeDocument/2006/relationships/image" Target="../media/image4.png"/><Relationship Id="rId9" Type="http://schemas.openxmlformats.org/officeDocument/2006/relationships/customXml" Target="../ink/ink4.xml"/><Relationship Id="rId26" Type="http://schemas.openxmlformats.org/officeDocument/2006/relationships/customXml" Target="../ink/ink13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77.png"/><Relationship Id="rId117" Type="http://schemas.openxmlformats.org/officeDocument/2006/relationships/customXml" Target="../ink/ink125.xml"/><Relationship Id="rId21" Type="http://schemas.openxmlformats.org/officeDocument/2006/relationships/customXml" Target="../ink/ink77.xml"/><Relationship Id="rId42" Type="http://schemas.openxmlformats.org/officeDocument/2006/relationships/image" Target="../media/image85.png"/><Relationship Id="rId47" Type="http://schemas.openxmlformats.org/officeDocument/2006/relationships/customXml" Target="../ink/ink90.xml"/><Relationship Id="rId63" Type="http://schemas.openxmlformats.org/officeDocument/2006/relationships/customXml" Target="../ink/ink98.xml"/><Relationship Id="rId68" Type="http://schemas.openxmlformats.org/officeDocument/2006/relationships/image" Target="../media/image98.png"/><Relationship Id="rId84" Type="http://schemas.openxmlformats.org/officeDocument/2006/relationships/image" Target="../media/image106.png"/><Relationship Id="rId89" Type="http://schemas.openxmlformats.org/officeDocument/2006/relationships/customXml" Target="../ink/ink111.xml"/><Relationship Id="rId112" Type="http://schemas.openxmlformats.org/officeDocument/2006/relationships/image" Target="../media/image120.png"/><Relationship Id="rId16" Type="http://schemas.openxmlformats.org/officeDocument/2006/relationships/image" Target="../media/image72.png"/><Relationship Id="rId107" Type="http://schemas.openxmlformats.org/officeDocument/2006/relationships/customXml" Target="../ink/ink120.xml"/><Relationship Id="rId11" Type="http://schemas.openxmlformats.org/officeDocument/2006/relationships/customXml" Target="../ink/ink72.xml"/><Relationship Id="rId32" Type="http://schemas.openxmlformats.org/officeDocument/2006/relationships/image" Target="../media/image80.png"/><Relationship Id="rId37" Type="http://schemas.openxmlformats.org/officeDocument/2006/relationships/customXml" Target="../ink/ink85.xml"/><Relationship Id="rId53" Type="http://schemas.openxmlformats.org/officeDocument/2006/relationships/customXml" Target="../ink/ink93.xml"/><Relationship Id="rId58" Type="http://schemas.openxmlformats.org/officeDocument/2006/relationships/image" Target="../media/image93.png"/><Relationship Id="rId74" Type="http://schemas.openxmlformats.org/officeDocument/2006/relationships/image" Target="../media/image101.png"/><Relationship Id="rId79" Type="http://schemas.openxmlformats.org/officeDocument/2006/relationships/customXml" Target="../ink/ink106.xml"/><Relationship Id="rId102" Type="http://schemas.openxmlformats.org/officeDocument/2006/relationships/image" Target="../media/image115.png"/><Relationship Id="rId5" Type="http://schemas.openxmlformats.org/officeDocument/2006/relationships/customXml" Target="../ink/ink69.xml"/><Relationship Id="rId90" Type="http://schemas.openxmlformats.org/officeDocument/2006/relationships/image" Target="../media/image109.png"/><Relationship Id="rId95" Type="http://schemas.openxmlformats.org/officeDocument/2006/relationships/customXml" Target="../ink/ink114.xml"/><Relationship Id="rId22" Type="http://schemas.openxmlformats.org/officeDocument/2006/relationships/image" Target="../media/image75.png"/><Relationship Id="rId27" Type="http://schemas.openxmlformats.org/officeDocument/2006/relationships/customXml" Target="../ink/ink80.xml"/><Relationship Id="rId43" Type="http://schemas.openxmlformats.org/officeDocument/2006/relationships/customXml" Target="../ink/ink88.xml"/><Relationship Id="rId48" Type="http://schemas.openxmlformats.org/officeDocument/2006/relationships/image" Target="../media/image88.png"/><Relationship Id="rId64" Type="http://schemas.openxmlformats.org/officeDocument/2006/relationships/image" Target="../media/image96.png"/><Relationship Id="rId69" Type="http://schemas.openxmlformats.org/officeDocument/2006/relationships/customXml" Target="../ink/ink101.xml"/><Relationship Id="rId113" Type="http://schemas.openxmlformats.org/officeDocument/2006/relationships/customXml" Target="../ink/ink123.xml"/><Relationship Id="rId118" Type="http://schemas.openxmlformats.org/officeDocument/2006/relationships/image" Target="../media/image123.png"/><Relationship Id="rId80" Type="http://schemas.openxmlformats.org/officeDocument/2006/relationships/image" Target="../media/image104.png"/><Relationship Id="rId85" Type="http://schemas.openxmlformats.org/officeDocument/2006/relationships/customXml" Target="../ink/ink109.xml"/><Relationship Id="rId12" Type="http://schemas.openxmlformats.org/officeDocument/2006/relationships/image" Target="../media/image70.png"/><Relationship Id="rId17" Type="http://schemas.openxmlformats.org/officeDocument/2006/relationships/customXml" Target="../ink/ink75.xml"/><Relationship Id="rId33" Type="http://schemas.openxmlformats.org/officeDocument/2006/relationships/customXml" Target="../ink/ink83.xml"/><Relationship Id="rId38" Type="http://schemas.openxmlformats.org/officeDocument/2006/relationships/image" Target="../media/image83.png"/><Relationship Id="rId59" Type="http://schemas.openxmlformats.org/officeDocument/2006/relationships/customXml" Target="../ink/ink96.xml"/><Relationship Id="rId103" Type="http://schemas.openxmlformats.org/officeDocument/2006/relationships/customXml" Target="../ink/ink118.xml"/><Relationship Id="rId108" Type="http://schemas.openxmlformats.org/officeDocument/2006/relationships/image" Target="../media/image118.png"/><Relationship Id="rId54" Type="http://schemas.openxmlformats.org/officeDocument/2006/relationships/image" Target="../media/image91.png"/><Relationship Id="rId70" Type="http://schemas.openxmlformats.org/officeDocument/2006/relationships/image" Target="../media/image99.png"/><Relationship Id="rId75" Type="http://schemas.openxmlformats.org/officeDocument/2006/relationships/customXml" Target="../ink/ink104.xml"/><Relationship Id="rId91" Type="http://schemas.openxmlformats.org/officeDocument/2006/relationships/customXml" Target="../ink/ink112.xml"/><Relationship Id="rId96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23" Type="http://schemas.openxmlformats.org/officeDocument/2006/relationships/customXml" Target="../ink/ink78.xml"/><Relationship Id="rId28" Type="http://schemas.openxmlformats.org/officeDocument/2006/relationships/image" Target="../media/image78.png"/><Relationship Id="rId49" Type="http://schemas.openxmlformats.org/officeDocument/2006/relationships/customXml" Target="../ink/ink91.xml"/><Relationship Id="rId114" Type="http://schemas.openxmlformats.org/officeDocument/2006/relationships/image" Target="../media/image121.png"/><Relationship Id="rId119" Type="http://schemas.openxmlformats.org/officeDocument/2006/relationships/customXml" Target="../ink/ink126.xml"/><Relationship Id="rId10" Type="http://schemas.openxmlformats.org/officeDocument/2006/relationships/image" Target="../media/image69.png"/><Relationship Id="rId31" Type="http://schemas.openxmlformats.org/officeDocument/2006/relationships/customXml" Target="../ink/ink82.xml"/><Relationship Id="rId44" Type="http://schemas.openxmlformats.org/officeDocument/2006/relationships/image" Target="../media/image86.png"/><Relationship Id="rId52" Type="http://schemas.openxmlformats.org/officeDocument/2006/relationships/image" Target="../media/image90.png"/><Relationship Id="rId60" Type="http://schemas.openxmlformats.org/officeDocument/2006/relationships/image" Target="../media/image94.png"/><Relationship Id="rId65" Type="http://schemas.openxmlformats.org/officeDocument/2006/relationships/customXml" Target="../ink/ink99.xml"/><Relationship Id="rId73" Type="http://schemas.openxmlformats.org/officeDocument/2006/relationships/customXml" Target="../ink/ink103.xml"/><Relationship Id="rId78" Type="http://schemas.openxmlformats.org/officeDocument/2006/relationships/image" Target="../media/image103.png"/><Relationship Id="rId81" Type="http://schemas.openxmlformats.org/officeDocument/2006/relationships/customXml" Target="../ink/ink107.xml"/><Relationship Id="rId86" Type="http://schemas.openxmlformats.org/officeDocument/2006/relationships/image" Target="../media/image107.png"/><Relationship Id="rId94" Type="http://schemas.openxmlformats.org/officeDocument/2006/relationships/image" Target="../media/image111.png"/><Relationship Id="rId99" Type="http://schemas.openxmlformats.org/officeDocument/2006/relationships/customXml" Target="../ink/ink116.xml"/><Relationship Id="rId101" Type="http://schemas.openxmlformats.org/officeDocument/2006/relationships/customXml" Target="../ink/ink117.xml"/><Relationship Id="rId4" Type="http://schemas.openxmlformats.org/officeDocument/2006/relationships/image" Target="../media/image66.png"/><Relationship Id="rId9" Type="http://schemas.openxmlformats.org/officeDocument/2006/relationships/customXml" Target="../ink/ink71.xml"/><Relationship Id="rId13" Type="http://schemas.openxmlformats.org/officeDocument/2006/relationships/customXml" Target="../ink/ink73.xml"/><Relationship Id="rId18" Type="http://schemas.openxmlformats.org/officeDocument/2006/relationships/image" Target="../media/image73.png"/><Relationship Id="rId39" Type="http://schemas.openxmlformats.org/officeDocument/2006/relationships/customXml" Target="../ink/ink86.xml"/><Relationship Id="rId109" Type="http://schemas.openxmlformats.org/officeDocument/2006/relationships/customXml" Target="../ink/ink121.xml"/><Relationship Id="rId34" Type="http://schemas.openxmlformats.org/officeDocument/2006/relationships/image" Target="../media/image81.png"/><Relationship Id="rId50" Type="http://schemas.openxmlformats.org/officeDocument/2006/relationships/image" Target="../media/image89.png"/><Relationship Id="rId55" Type="http://schemas.openxmlformats.org/officeDocument/2006/relationships/customXml" Target="../ink/ink94.xml"/><Relationship Id="rId76" Type="http://schemas.openxmlformats.org/officeDocument/2006/relationships/image" Target="../media/image102.png"/><Relationship Id="rId97" Type="http://schemas.openxmlformats.org/officeDocument/2006/relationships/customXml" Target="../ink/ink115.xml"/><Relationship Id="rId104" Type="http://schemas.openxmlformats.org/officeDocument/2006/relationships/image" Target="../media/image116.png"/><Relationship Id="rId120" Type="http://schemas.openxmlformats.org/officeDocument/2006/relationships/image" Target="../media/image124.png"/><Relationship Id="rId7" Type="http://schemas.openxmlformats.org/officeDocument/2006/relationships/customXml" Target="../ink/ink70.xml"/><Relationship Id="rId71" Type="http://schemas.openxmlformats.org/officeDocument/2006/relationships/customXml" Target="../ink/ink102.xml"/><Relationship Id="rId92" Type="http://schemas.openxmlformats.org/officeDocument/2006/relationships/image" Target="../media/image110.png"/><Relationship Id="rId2" Type="http://schemas.openxmlformats.org/officeDocument/2006/relationships/image" Target="../media/image3.png"/><Relationship Id="rId29" Type="http://schemas.openxmlformats.org/officeDocument/2006/relationships/customXml" Target="../ink/ink81.xml"/><Relationship Id="rId24" Type="http://schemas.openxmlformats.org/officeDocument/2006/relationships/image" Target="../media/image76.png"/><Relationship Id="rId40" Type="http://schemas.openxmlformats.org/officeDocument/2006/relationships/image" Target="../media/image84.png"/><Relationship Id="rId45" Type="http://schemas.openxmlformats.org/officeDocument/2006/relationships/customXml" Target="../ink/ink89.xml"/><Relationship Id="rId66" Type="http://schemas.openxmlformats.org/officeDocument/2006/relationships/image" Target="../media/image97.png"/><Relationship Id="rId87" Type="http://schemas.openxmlformats.org/officeDocument/2006/relationships/customXml" Target="../ink/ink110.xml"/><Relationship Id="rId110" Type="http://schemas.openxmlformats.org/officeDocument/2006/relationships/image" Target="../media/image119.png"/><Relationship Id="rId115" Type="http://schemas.openxmlformats.org/officeDocument/2006/relationships/customXml" Target="../ink/ink124.xml"/><Relationship Id="rId61" Type="http://schemas.openxmlformats.org/officeDocument/2006/relationships/customXml" Target="../ink/ink97.xml"/><Relationship Id="rId82" Type="http://schemas.openxmlformats.org/officeDocument/2006/relationships/image" Target="../media/image105.png"/><Relationship Id="rId19" Type="http://schemas.openxmlformats.org/officeDocument/2006/relationships/customXml" Target="../ink/ink76.xml"/><Relationship Id="rId14" Type="http://schemas.openxmlformats.org/officeDocument/2006/relationships/image" Target="../media/image71.png"/><Relationship Id="rId30" Type="http://schemas.openxmlformats.org/officeDocument/2006/relationships/image" Target="../media/image79.png"/><Relationship Id="rId35" Type="http://schemas.openxmlformats.org/officeDocument/2006/relationships/customXml" Target="../ink/ink84.xml"/><Relationship Id="rId56" Type="http://schemas.openxmlformats.org/officeDocument/2006/relationships/image" Target="../media/image92.png"/><Relationship Id="rId77" Type="http://schemas.openxmlformats.org/officeDocument/2006/relationships/customXml" Target="../ink/ink105.xml"/><Relationship Id="rId100" Type="http://schemas.openxmlformats.org/officeDocument/2006/relationships/image" Target="../media/image114.png"/><Relationship Id="rId105" Type="http://schemas.openxmlformats.org/officeDocument/2006/relationships/customXml" Target="../ink/ink119.xml"/><Relationship Id="rId8" Type="http://schemas.openxmlformats.org/officeDocument/2006/relationships/image" Target="../media/image68.png"/><Relationship Id="rId51" Type="http://schemas.openxmlformats.org/officeDocument/2006/relationships/customXml" Target="../ink/ink92.xml"/><Relationship Id="rId72" Type="http://schemas.openxmlformats.org/officeDocument/2006/relationships/image" Target="../media/image100.png"/><Relationship Id="rId93" Type="http://schemas.openxmlformats.org/officeDocument/2006/relationships/customXml" Target="../ink/ink113.xml"/><Relationship Id="rId98" Type="http://schemas.openxmlformats.org/officeDocument/2006/relationships/image" Target="../media/image113.png"/><Relationship Id="rId3" Type="http://schemas.openxmlformats.org/officeDocument/2006/relationships/customXml" Target="../ink/ink68.xml"/><Relationship Id="rId25" Type="http://schemas.openxmlformats.org/officeDocument/2006/relationships/customXml" Target="../ink/ink79.xml"/><Relationship Id="rId46" Type="http://schemas.openxmlformats.org/officeDocument/2006/relationships/image" Target="../media/image87.png"/><Relationship Id="rId67" Type="http://schemas.openxmlformats.org/officeDocument/2006/relationships/customXml" Target="../ink/ink100.xml"/><Relationship Id="rId116" Type="http://schemas.openxmlformats.org/officeDocument/2006/relationships/image" Target="../media/image122.png"/><Relationship Id="rId20" Type="http://schemas.openxmlformats.org/officeDocument/2006/relationships/image" Target="../media/image74.png"/><Relationship Id="rId41" Type="http://schemas.openxmlformats.org/officeDocument/2006/relationships/customXml" Target="../ink/ink87.xml"/><Relationship Id="rId62" Type="http://schemas.openxmlformats.org/officeDocument/2006/relationships/image" Target="../media/image95.png"/><Relationship Id="rId83" Type="http://schemas.openxmlformats.org/officeDocument/2006/relationships/customXml" Target="../ink/ink108.xml"/><Relationship Id="rId88" Type="http://schemas.openxmlformats.org/officeDocument/2006/relationships/image" Target="../media/image108.png"/><Relationship Id="rId111" Type="http://schemas.openxmlformats.org/officeDocument/2006/relationships/customXml" Target="../ink/ink122.xml"/><Relationship Id="rId15" Type="http://schemas.openxmlformats.org/officeDocument/2006/relationships/customXml" Target="../ink/ink74.xml"/><Relationship Id="rId36" Type="http://schemas.openxmlformats.org/officeDocument/2006/relationships/image" Target="../media/image82.png"/><Relationship Id="rId57" Type="http://schemas.openxmlformats.org/officeDocument/2006/relationships/customXml" Target="../ink/ink95.xml"/><Relationship Id="rId106" Type="http://schemas.openxmlformats.org/officeDocument/2006/relationships/image" Target="../media/image117.png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35.png"/><Relationship Id="rId21" Type="http://schemas.openxmlformats.org/officeDocument/2006/relationships/customXml" Target="../ink/ink136.xml"/><Relationship Id="rId42" Type="http://schemas.openxmlformats.org/officeDocument/2006/relationships/image" Target="../media/image143.png"/><Relationship Id="rId47" Type="http://schemas.openxmlformats.org/officeDocument/2006/relationships/customXml" Target="../ink/ink149.xml"/><Relationship Id="rId63" Type="http://schemas.openxmlformats.org/officeDocument/2006/relationships/customXml" Target="../ink/ink157.xml"/><Relationship Id="rId68" Type="http://schemas.openxmlformats.org/officeDocument/2006/relationships/image" Target="../media/image155.png"/><Relationship Id="rId84" Type="http://schemas.openxmlformats.org/officeDocument/2006/relationships/image" Target="../media/image163.png"/><Relationship Id="rId89" Type="http://schemas.openxmlformats.org/officeDocument/2006/relationships/image" Target="../media/image165.png"/><Relationship Id="rId16" Type="http://schemas.openxmlformats.org/officeDocument/2006/relationships/image" Target="../media/image131.png"/><Relationship Id="rId11" Type="http://schemas.openxmlformats.org/officeDocument/2006/relationships/customXml" Target="../ink/ink131.xml"/><Relationship Id="rId32" Type="http://schemas.openxmlformats.org/officeDocument/2006/relationships/image" Target="../media/image138.png"/><Relationship Id="rId37" Type="http://schemas.openxmlformats.org/officeDocument/2006/relationships/customXml" Target="../ink/ink144.xml"/><Relationship Id="rId53" Type="http://schemas.openxmlformats.org/officeDocument/2006/relationships/customXml" Target="../ink/ink152.xml"/><Relationship Id="rId58" Type="http://schemas.openxmlformats.org/officeDocument/2006/relationships/image" Target="../media/image150.png"/><Relationship Id="rId74" Type="http://schemas.openxmlformats.org/officeDocument/2006/relationships/image" Target="../media/image158.png"/><Relationship Id="rId79" Type="http://schemas.openxmlformats.org/officeDocument/2006/relationships/customXml" Target="../ink/ink165.xml"/><Relationship Id="rId102" Type="http://schemas.openxmlformats.org/officeDocument/2006/relationships/customXml" Target="../ink/ink177.xml"/><Relationship Id="rId5" Type="http://schemas.openxmlformats.org/officeDocument/2006/relationships/customXml" Target="../ink/ink128.xml"/><Relationship Id="rId90" Type="http://schemas.openxmlformats.org/officeDocument/2006/relationships/customXml" Target="../ink/ink171.xml"/><Relationship Id="rId95" Type="http://schemas.openxmlformats.org/officeDocument/2006/relationships/image" Target="../media/image168.png"/><Relationship Id="rId22" Type="http://schemas.openxmlformats.org/officeDocument/2006/relationships/image" Target="../media/image134.png"/><Relationship Id="rId27" Type="http://schemas.openxmlformats.org/officeDocument/2006/relationships/customXml" Target="../ink/ink139.xml"/><Relationship Id="rId43" Type="http://schemas.openxmlformats.org/officeDocument/2006/relationships/customXml" Target="../ink/ink147.xml"/><Relationship Id="rId48" Type="http://schemas.openxmlformats.org/officeDocument/2006/relationships/image" Target="../media/image146.png"/><Relationship Id="rId64" Type="http://schemas.openxmlformats.org/officeDocument/2006/relationships/image" Target="../media/image153.png"/><Relationship Id="rId69" Type="http://schemas.openxmlformats.org/officeDocument/2006/relationships/customXml" Target="../ink/ink160.xml"/><Relationship Id="rId80" Type="http://schemas.openxmlformats.org/officeDocument/2006/relationships/image" Target="../media/image161.png"/><Relationship Id="rId85" Type="http://schemas.openxmlformats.org/officeDocument/2006/relationships/customXml" Target="../ink/ink168.xml"/><Relationship Id="rId12" Type="http://schemas.openxmlformats.org/officeDocument/2006/relationships/image" Target="../media/image129.png"/><Relationship Id="rId17" Type="http://schemas.openxmlformats.org/officeDocument/2006/relationships/customXml" Target="../ink/ink134.xml"/><Relationship Id="rId25" Type="http://schemas.openxmlformats.org/officeDocument/2006/relationships/customXml" Target="../ink/ink138.xml"/><Relationship Id="rId33" Type="http://schemas.openxmlformats.org/officeDocument/2006/relationships/customXml" Target="../ink/ink142.xml"/><Relationship Id="rId38" Type="http://schemas.openxmlformats.org/officeDocument/2006/relationships/image" Target="../media/image141.png"/><Relationship Id="rId46" Type="http://schemas.openxmlformats.org/officeDocument/2006/relationships/image" Target="../media/image145.png"/><Relationship Id="rId59" Type="http://schemas.openxmlformats.org/officeDocument/2006/relationships/customXml" Target="../ink/ink155.xml"/><Relationship Id="rId67" Type="http://schemas.openxmlformats.org/officeDocument/2006/relationships/customXml" Target="../ink/ink159.xml"/><Relationship Id="rId103" Type="http://schemas.openxmlformats.org/officeDocument/2006/relationships/image" Target="../media/image172.png"/><Relationship Id="rId20" Type="http://schemas.openxmlformats.org/officeDocument/2006/relationships/image" Target="../media/image133.png"/><Relationship Id="rId41" Type="http://schemas.openxmlformats.org/officeDocument/2006/relationships/customXml" Target="../ink/ink146.xml"/><Relationship Id="rId54" Type="http://schemas.openxmlformats.org/officeDocument/2006/relationships/image" Target="../media/image149.png"/><Relationship Id="rId62" Type="http://schemas.openxmlformats.org/officeDocument/2006/relationships/image" Target="../media/image152.png"/><Relationship Id="rId70" Type="http://schemas.openxmlformats.org/officeDocument/2006/relationships/image" Target="../media/image156.png"/><Relationship Id="rId75" Type="http://schemas.openxmlformats.org/officeDocument/2006/relationships/customXml" Target="../ink/ink163.xml"/><Relationship Id="rId83" Type="http://schemas.openxmlformats.org/officeDocument/2006/relationships/customXml" Target="../ink/ink167.xml"/><Relationship Id="rId88" Type="http://schemas.openxmlformats.org/officeDocument/2006/relationships/customXml" Target="../ink/ink170.xml"/><Relationship Id="rId91" Type="http://schemas.openxmlformats.org/officeDocument/2006/relationships/image" Target="../media/image166.png"/><Relationship Id="rId96" Type="http://schemas.openxmlformats.org/officeDocument/2006/relationships/customXml" Target="../ink/ink17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15" Type="http://schemas.openxmlformats.org/officeDocument/2006/relationships/customXml" Target="../ink/ink133.xml"/><Relationship Id="rId23" Type="http://schemas.openxmlformats.org/officeDocument/2006/relationships/customXml" Target="../ink/ink137.xml"/><Relationship Id="rId28" Type="http://schemas.openxmlformats.org/officeDocument/2006/relationships/image" Target="../media/image136.png"/><Relationship Id="rId36" Type="http://schemas.openxmlformats.org/officeDocument/2006/relationships/image" Target="../media/image140.png"/><Relationship Id="rId49" Type="http://schemas.openxmlformats.org/officeDocument/2006/relationships/customXml" Target="../ink/ink150.xml"/><Relationship Id="rId57" Type="http://schemas.openxmlformats.org/officeDocument/2006/relationships/customXml" Target="../ink/ink154.xml"/><Relationship Id="rId10" Type="http://schemas.openxmlformats.org/officeDocument/2006/relationships/image" Target="../media/image128.png"/><Relationship Id="rId31" Type="http://schemas.openxmlformats.org/officeDocument/2006/relationships/customXml" Target="../ink/ink141.xml"/><Relationship Id="rId44" Type="http://schemas.openxmlformats.org/officeDocument/2006/relationships/image" Target="../media/image144.png"/><Relationship Id="rId52" Type="http://schemas.openxmlformats.org/officeDocument/2006/relationships/image" Target="../media/image148.png"/><Relationship Id="rId60" Type="http://schemas.openxmlformats.org/officeDocument/2006/relationships/image" Target="../media/image151.png"/><Relationship Id="rId65" Type="http://schemas.openxmlformats.org/officeDocument/2006/relationships/customXml" Target="../ink/ink158.xml"/><Relationship Id="rId73" Type="http://schemas.openxmlformats.org/officeDocument/2006/relationships/customXml" Target="../ink/ink162.xml"/><Relationship Id="rId78" Type="http://schemas.openxmlformats.org/officeDocument/2006/relationships/image" Target="../media/image160.png"/><Relationship Id="rId81" Type="http://schemas.openxmlformats.org/officeDocument/2006/relationships/customXml" Target="../ink/ink166.xml"/><Relationship Id="rId86" Type="http://schemas.openxmlformats.org/officeDocument/2006/relationships/customXml" Target="../ink/ink169.xml"/><Relationship Id="rId94" Type="http://schemas.openxmlformats.org/officeDocument/2006/relationships/customXml" Target="../ink/ink173.xml"/><Relationship Id="rId99" Type="http://schemas.openxmlformats.org/officeDocument/2006/relationships/image" Target="../media/image170.png"/><Relationship Id="rId101" Type="http://schemas.openxmlformats.org/officeDocument/2006/relationships/image" Target="../media/image171.png"/><Relationship Id="rId4" Type="http://schemas.openxmlformats.org/officeDocument/2006/relationships/image" Target="../media/image125.png"/><Relationship Id="rId9" Type="http://schemas.openxmlformats.org/officeDocument/2006/relationships/customXml" Target="../ink/ink130.xml"/><Relationship Id="rId13" Type="http://schemas.openxmlformats.org/officeDocument/2006/relationships/customXml" Target="../ink/ink132.xml"/><Relationship Id="rId18" Type="http://schemas.openxmlformats.org/officeDocument/2006/relationships/image" Target="../media/image132.png"/><Relationship Id="rId39" Type="http://schemas.openxmlformats.org/officeDocument/2006/relationships/customXml" Target="../ink/ink145.xml"/><Relationship Id="rId34" Type="http://schemas.openxmlformats.org/officeDocument/2006/relationships/image" Target="../media/image139.png"/><Relationship Id="rId50" Type="http://schemas.openxmlformats.org/officeDocument/2006/relationships/image" Target="../media/image147.png"/><Relationship Id="rId55" Type="http://schemas.openxmlformats.org/officeDocument/2006/relationships/customXml" Target="../ink/ink153.xml"/><Relationship Id="rId76" Type="http://schemas.openxmlformats.org/officeDocument/2006/relationships/image" Target="../media/image159.png"/><Relationship Id="rId97" Type="http://schemas.openxmlformats.org/officeDocument/2006/relationships/image" Target="../media/image169.png"/><Relationship Id="rId7" Type="http://schemas.openxmlformats.org/officeDocument/2006/relationships/customXml" Target="../ink/ink129.xml"/><Relationship Id="rId71" Type="http://schemas.openxmlformats.org/officeDocument/2006/relationships/customXml" Target="../ink/ink161.xml"/><Relationship Id="rId92" Type="http://schemas.openxmlformats.org/officeDocument/2006/relationships/customXml" Target="../ink/ink172.xml"/><Relationship Id="rId2" Type="http://schemas.openxmlformats.org/officeDocument/2006/relationships/image" Target="../media/image3.png"/><Relationship Id="rId29" Type="http://schemas.openxmlformats.org/officeDocument/2006/relationships/customXml" Target="../ink/ink140.xml"/><Relationship Id="rId24" Type="http://schemas.openxmlformats.org/officeDocument/2006/relationships/image" Target="../media/image11.png"/><Relationship Id="rId40" Type="http://schemas.openxmlformats.org/officeDocument/2006/relationships/image" Target="../media/image142.png"/><Relationship Id="rId45" Type="http://schemas.openxmlformats.org/officeDocument/2006/relationships/customXml" Target="../ink/ink148.xml"/><Relationship Id="rId66" Type="http://schemas.openxmlformats.org/officeDocument/2006/relationships/image" Target="../media/image154.png"/><Relationship Id="rId87" Type="http://schemas.openxmlformats.org/officeDocument/2006/relationships/image" Target="../media/image164.png"/><Relationship Id="rId61" Type="http://schemas.openxmlformats.org/officeDocument/2006/relationships/customXml" Target="../ink/ink156.xml"/><Relationship Id="rId82" Type="http://schemas.openxmlformats.org/officeDocument/2006/relationships/image" Target="../media/image162.png"/><Relationship Id="rId19" Type="http://schemas.openxmlformats.org/officeDocument/2006/relationships/customXml" Target="../ink/ink135.xml"/><Relationship Id="rId14" Type="http://schemas.openxmlformats.org/officeDocument/2006/relationships/image" Target="../media/image130.png"/><Relationship Id="rId30" Type="http://schemas.openxmlformats.org/officeDocument/2006/relationships/image" Target="../media/image137.png"/><Relationship Id="rId35" Type="http://schemas.openxmlformats.org/officeDocument/2006/relationships/customXml" Target="../ink/ink143.xml"/><Relationship Id="rId56" Type="http://schemas.openxmlformats.org/officeDocument/2006/relationships/image" Target="../media/image101.png"/><Relationship Id="rId77" Type="http://schemas.openxmlformats.org/officeDocument/2006/relationships/customXml" Target="../ink/ink164.xml"/><Relationship Id="rId100" Type="http://schemas.openxmlformats.org/officeDocument/2006/relationships/customXml" Target="../ink/ink176.xml"/><Relationship Id="rId8" Type="http://schemas.openxmlformats.org/officeDocument/2006/relationships/image" Target="../media/image127.png"/><Relationship Id="rId51" Type="http://schemas.openxmlformats.org/officeDocument/2006/relationships/customXml" Target="../ink/ink151.xml"/><Relationship Id="rId72" Type="http://schemas.openxmlformats.org/officeDocument/2006/relationships/image" Target="../media/image157.png"/><Relationship Id="rId93" Type="http://schemas.openxmlformats.org/officeDocument/2006/relationships/image" Target="../media/image167.png"/><Relationship Id="rId98" Type="http://schemas.openxmlformats.org/officeDocument/2006/relationships/customXml" Target="../ink/ink175.xml"/><Relationship Id="rId3" Type="http://schemas.openxmlformats.org/officeDocument/2006/relationships/customXml" Target="../ink/ink127.xm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35.xml"/><Relationship Id="rId21" Type="http://schemas.openxmlformats.org/officeDocument/2006/relationships/customXml" Target="../ink/ink187.xml"/><Relationship Id="rId42" Type="http://schemas.openxmlformats.org/officeDocument/2006/relationships/image" Target="../media/image191.png"/><Relationship Id="rId63" Type="http://schemas.openxmlformats.org/officeDocument/2006/relationships/customXml" Target="../ink/ink208.xml"/><Relationship Id="rId84" Type="http://schemas.openxmlformats.org/officeDocument/2006/relationships/image" Target="../media/image212.png"/><Relationship Id="rId138" Type="http://schemas.openxmlformats.org/officeDocument/2006/relationships/image" Target="../media/image238.png"/><Relationship Id="rId159" Type="http://schemas.openxmlformats.org/officeDocument/2006/relationships/customXml" Target="../ink/ink259.xml"/><Relationship Id="rId170" Type="http://schemas.openxmlformats.org/officeDocument/2006/relationships/customXml" Target="../ink/ink266.xml"/><Relationship Id="rId191" Type="http://schemas.openxmlformats.org/officeDocument/2006/relationships/image" Target="../media/image258.png"/><Relationship Id="rId205" Type="http://schemas.openxmlformats.org/officeDocument/2006/relationships/image" Target="../media/image264.png"/><Relationship Id="rId107" Type="http://schemas.openxmlformats.org/officeDocument/2006/relationships/customXml" Target="../ink/ink230.xml"/><Relationship Id="rId11" Type="http://schemas.openxmlformats.org/officeDocument/2006/relationships/customXml" Target="../ink/ink182.xml"/><Relationship Id="rId32" Type="http://schemas.openxmlformats.org/officeDocument/2006/relationships/image" Target="../media/image186.png"/><Relationship Id="rId53" Type="http://schemas.openxmlformats.org/officeDocument/2006/relationships/customXml" Target="../ink/ink203.xml"/><Relationship Id="rId74" Type="http://schemas.openxmlformats.org/officeDocument/2006/relationships/image" Target="../media/image207.png"/><Relationship Id="rId128" Type="http://schemas.openxmlformats.org/officeDocument/2006/relationships/image" Target="../media/image234.png"/><Relationship Id="rId149" Type="http://schemas.openxmlformats.org/officeDocument/2006/relationships/customXml" Target="../ink/ink253.xml"/><Relationship Id="rId5" Type="http://schemas.openxmlformats.org/officeDocument/2006/relationships/customXml" Target="../ink/ink179.xml"/><Relationship Id="rId95" Type="http://schemas.openxmlformats.org/officeDocument/2006/relationships/customXml" Target="../ink/ink224.xml"/><Relationship Id="rId160" Type="http://schemas.openxmlformats.org/officeDocument/2006/relationships/image" Target="../media/image246.png"/><Relationship Id="rId181" Type="http://schemas.openxmlformats.org/officeDocument/2006/relationships/image" Target="../media/image253.png"/><Relationship Id="rId22" Type="http://schemas.openxmlformats.org/officeDocument/2006/relationships/image" Target="../media/image182.png"/><Relationship Id="rId43" Type="http://schemas.openxmlformats.org/officeDocument/2006/relationships/customXml" Target="../ink/ink198.xml"/><Relationship Id="rId64" Type="http://schemas.openxmlformats.org/officeDocument/2006/relationships/image" Target="../media/image202.png"/><Relationship Id="rId118" Type="http://schemas.openxmlformats.org/officeDocument/2006/relationships/image" Target="../media/image229.png"/><Relationship Id="rId139" Type="http://schemas.openxmlformats.org/officeDocument/2006/relationships/customXml" Target="../ink/ink247.xml"/><Relationship Id="rId85" Type="http://schemas.openxmlformats.org/officeDocument/2006/relationships/customXml" Target="../ink/ink219.xml"/><Relationship Id="rId150" Type="http://schemas.openxmlformats.org/officeDocument/2006/relationships/image" Target="../media/image243.png"/><Relationship Id="rId171" Type="http://schemas.openxmlformats.org/officeDocument/2006/relationships/image" Target="../media/image250.png"/><Relationship Id="rId192" Type="http://schemas.openxmlformats.org/officeDocument/2006/relationships/customXml" Target="../ink/ink279.xml"/><Relationship Id="rId206" Type="http://schemas.openxmlformats.org/officeDocument/2006/relationships/customXml" Target="../ink/ink286.xml"/><Relationship Id="rId12" Type="http://schemas.openxmlformats.org/officeDocument/2006/relationships/image" Target="../media/image177.png"/><Relationship Id="rId33" Type="http://schemas.openxmlformats.org/officeDocument/2006/relationships/customXml" Target="../ink/ink193.xml"/><Relationship Id="rId108" Type="http://schemas.openxmlformats.org/officeDocument/2006/relationships/image" Target="../media/image224.png"/><Relationship Id="rId129" Type="http://schemas.openxmlformats.org/officeDocument/2006/relationships/customXml" Target="../ink/ink241.xml"/><Relationship Id="rId54" Type="http://schemas.openxmlformats.org/officeDocument/2006/relationships/image" Target="../media/image197.png"/><Relationship Id="rId75" Type="http://schemas.openxmlformats.org/officeDocument/2006/relationships/customXml" Target="../ink/ink214.xml"/><Relationship Id="rId96" Type="http://schemas.openxmlformats.org/officeDocument/2006/relationships/image" Target="../media/image218.png"/><Relationship Id="rId140" Type="http://schemas.openxmlformats.org/officeDocument/2006/relationships/customXml" Target="../ink/ink248.xml"/><Relationship Id="rId161" Type="http://schemas.openxmlformats.org/officeDocument/2006/relationships/customXml" Target="../ink/ink260.xml"/><Relationship Id="rId182" Type="http://schemas.openxmlformats.org/officeDocument/2006/relationships/customXml" Target="../ink/ink274.xml"/><Relationship Id="rId6" Type="http://schemas.openxmlformats.org/officeDocument/2006/relationships/image" Target="../media/image174.png"/><Relationship Id="rId23" Type="http://schemas.openxmlformats.org/officeDocument/2006/relationships/customXml" Target="../ink/ink188.xml"/><Relationship Id="rId119" Type="http://schemas.openxmlformats.org/officeDocument/2006/relationships/customXml" Target="../ink/ink236.xml"/><Relationship Id="rId44" Type="http://schemas.openxmlformats.org/officeDocument/2006/relationships/image" Target="../media/image192.png"/><Relationship Id="rId65" Type="http://schemas.openxmlformats.org/officeDocument/2006/relationships/customXml" Target="../ink/ink209.xml"/><Relationship Id="rId86" Type="http://schemas.openxmlformats.org/officeDocument/2006/relationships/image" Target="../media/image213.png"/><Relationship Id="rId130" Type="http://schemas.openxmlformats.org/officeDocument/2006/relationships/image" Target="../media/image235.png"/><Relationship Id="rId151" Type="http://schemas.openxmlformats.org/officeDocument/2006/relationships/customXml" Target="../ink/ink254.xml"/><Relationship Id="rId172" Type="http://schemas.openxmlformats.org/officeDocument/2006/relationships/customXml" Target="../ink/ink267.xml"/><Relationship Id="rId193" Type="http://schemas.openxmlformats.org/officeDocument/2006/relationships/image" Target="../media/image259.png"/><Relationship Id="rId207" Type="http://schemas.openxmlformats.org/officeDocument/2006/relationships/image" Target="../media/image265.png"/><Relationship Id="rId13" Type="http://schemas.openxmlformats.org/officeDocument/2006/relationships/customXml" Target="../ink/ink183.xml"/><Relationship Id="rId109" Type="http://schemas.openxmlformats.org/officeDocument/2006/relationships/customXml" Target="../ink/ink231.xml"/><Relationship Id="rId34" Type="http://schemas.openxmlformats.org/officeDocument/2006/relationships/image" Target="../media/image187.png"/><Relationship Id="rId55" Type="http://schemas.openxmlformats.org/officeDocument/2006/relationships/customXml" Target="../ink/ink204.xml"/><Relationship Id="rId76" Type="http://schemas.openxmlformats.org/officeDocument/2006/relationships/image" Target="../media/image208.png"/><Relationship Id="rId97" Type="http://schemas.openxmlformats.org/officeDocument/2006/relationships/customXml" Target="../ink/ink225.xml"/><Relationship Id="rId120" Type="http://schemas.openxmlformats.org/officeDocument/2006/relationships/image" Target="../media/image230.png"/><Relationship Id="rId141" Type="http://schemas.openxmlformats.org/officeDocument/2006/relationships/image" Target="../media/image239.png"/><Relationship Id="rId7" Type="http://schemas.openxmlformats.org/officeDocument/2006/relationships/customXml" Target="../ink/ink180.xml"/><Relationship Id="rId162" Type="http://schemas.openxmlformats.org/officeDocument/2006/relationships/customXml" Target="../ink/ink261.xml"/><Relationship Id="rId183" Type="http://schemas.openxmlformats.org/officeDocument/2006/relationships/image" Target="../media/image254.png"/><Relationship Id="rId24" Type="http://schemas.openxmlformats.org/officeDocument/2006/relationships/image" Target="../media/image183.png"/><Relationship Id="rId45" Type="http://schemas.openxmlformats.org/officeDocument/2006/relationships/customXml" Target="../ink/ink199.xml"/><Relationship Id="rId66" Type="http://schemas.openxmlformats.org/officeDocument/2006/relationships/image" Target="../media/image203.png"/><Relationship Id="rId87" Type="http://schemas.openxmlformats.org/officeDocument/2006/relationships/customXml" Target="../ink/ink220.xml"/><Relationship Id="rId110" Type="http://schemas.openxmlformats.org/officeDocument/2006/relationships/image" Target="../media/image225.png"/><Relationship Id="rId131" Type="http://schemas.openxmlformats.org/officeDocument/2006/relationships/customXml" Target="../ink/ink242.xml"/><Relationship Id="rId152" Type="http://schemas.openxmlformats.org/officeDocument/2006/relationships/image" Target="../media/image244.png"/><Relationship Id="rId173" Type="http://schemas.openxmlformats.org/officeDocument/2006/relationships/customXml" Target="../ink/ink268.xml"/><Relationship Id="rId194" Type="http://schemas.openxmlformats.org/officeDocument/2006/relationships/customXml" Target="../ink/ink280.xml"/><Relationship Id="rId208" Type="http://schemas.openxmlformats.org/officeDocument/2006/relationships/customXml" Target="../ink/ink287.xml"/><Relationship Id="rId19" Type="http://schemas.openxmlformats.org/officeDocument/2006/relationships/customXml" Target="../ink/ink186.xml"/><Relationship Id="rId14" Type="http://schemas.openxmlformats.org/officeDocument/2006/relationships/image" Target="../media/image178.png"/><Relationship Id="rId30" Type="http://schemas.openxmlformats.org/officeDocument/2006/relationships/image" Target="../media/image185.png"/><Relationship Id="rId35" Type="http://schemas.openxmlformats.org/officeDocument/2006/relationships/customXml" Target="../ink/ink194.xml"/><Relationship Id="rId56" Type="http://schemas.openxmlformats.org/officeDocument/2006/relationships/image" Target="../media/image198.png"/><Relationship Id="rId77" Type="http://schemas.openxmlformats.org/officeDocument/2006/relationships/customXml" Target="../ink/ink215.xml"/><Relationship Id="rId100" Type="http://schemas.openxmlformats.org/officeDocument/2006/relationships/image" Target="../media/image220.png"/><Relationship Id="rId105" Type="http://schemas.openxmlformats.org/officeDocument/2006/relationships/customXml" Target="../ink/ink229.xml"/><Relationship Id="rId126" Type="http://schemas.openxmlformats.org/officeDocument/2006/relationships/image" Target="../media/image233.png"/><Relationship Id="rId147" Type="http://schemas.openxmlformats.org/officeDocument/2006/relationships/customXml" Target="../ink/ink252.xml"/><Relationship Id="rId168" Type="http://schemas.openxmlformats.org/officeDocument/2006/relationships/customXml" Target="../ink/ink265.xml"/><Relationship Id="rId8" Type="http://schemas.openxmlformats.org/officeDocument/2006/relationships/image" Target="../media/image175.png"/><Relationship Id="rId51" Type="http://schemas.openxmlformats.org/officeDocument/2006/relationships/customXml" Target="../ink/ink202.xml"/><Relationship Id="rId72" Type="http://schemas.openxmlformats.org/officeDocument/2006/relationships/image" Target="../media/image206.png"/><Relationship Id="rId93" Type="http://schemas.openxmlformats.org/officeDocument/2006/relationships/customXml" Target="../ink/ink223.xml"/><Relationship Id="rId98" Type="http://schemas.openxmlformats.org/officeDocument/2006/relationships/image" Target="../media/image219.png"/><Relationship Id="rId121" Type="http://schemas.openxmlformats.org/officeDocument/2006/relationships/customXml" Target="../ink/ink237.xml"/><Relationship Id="rId142" Type="http://schemas.openxmlformats.org/officeDocument/2006/relationships/customXml" Target="../ink/ink249.xml"/><Relationship Id="rId163" Type="http://schemas.openxmlformats.org/officeDocument/2006/relationships/customXml" Target="../ink/ink262.xml"/><Relationship Id="rId184" Type="http://schemas.openxmlformats.org/officeDocument/2006/relationships/customXml" Target="../ink/ink275.xml"/><Relationship Id="rId189" Type="http://schemas.openxmlformats.org/officeDocument/2006/relationships/image" Target="../media/image257.png"/><Relationship Id="rId3" Type="http://schemas.openxmlformats.org/officeDocument/2006/relationships/customXml" Target="../ink/ink178.xml"/><Relationship Id="rId25" Type="http://schemas.openxmlformats.org/officeDocument/2006/relationships/customXml" Target="../ink/ink189.xml"/><Relationship Id="rId46" Type="http://schemas.openxmlformats.org/officeDocument/2006/relationships/image" Target="../media/image193.png"/><Relationship Id="rId67" Type="http://schemas.openxmlformats.org/officeDocument/2006/relationships/customXml" Target="../ink/ink210.xml"/><Relationship Id="rId116" Type="http://schemas.openxmlformats.org/officeDocument/2006/relationships/image" Target="../media/image228.png"/><Relationship Id="rId137" Type="http://schemas.openxmlformats.org/officeDocument/2006/relationships/customXml" Target="../ink/ink246.xml"/><Relationship Id="rId158" Type="http://schemas.openxmlformats.org/officeDocument/2006/relationships/image" Target="../media/image5.png"/><Relationship Id="rId20" Type="http://schemas.openxmlformats.org/officeDocument/2006/relationships/image" Target="../media/image181.png"/><Relationship Id="rId41" Type="http://schemas.openxmlformats.org/officeDocument/2006/relationships/customXml" Target="../ink/ink197.xml"/><Relationship Id="rId62" Type="http://schemas.openxmlformats.org/officeDocument/2006/relationships/image" Target="../media/image201.png"/><Relationship Id="rId83" Type="http://schemas.openxmlformats.org/officeDocument/2006/relationships/customXml" Target="../ink/ink218.xml"/><Relationship Id="rId88" Type="http://schemas.openxmlformats.org/officeDocument/2006/relationships/image" Target="../media/image214.png"/><Relationship Id="rId111" Type="http://schemas.openxmlformats.org/officeDocument/2006/relationships/customXml" Target="../ink/ink232.xml"/><Relationship Id="rId132" Type="http://schemas.openxmlformats.org/officeDocument/2006/relationships/image" Target="../media/image236.png"/><Relationship Id="rId153" Type="http://schemas.openxmlformats.org/officeDocument/2006/relationships/customXml" Target="../ink/ink255.xml"/><Relationship Id="rId174" Type="http://schemas.openxmlformats.org/officeDocument/2006/relationships/customXml" Target="../ink/ink269.xml"/><Relationship Id="rId179" Type="http://schemas.openxmlformats.org/officeDocument/2006/relationships/image" Target="../media/image252.png"/><Relationship Id="rId195" Type="http://schemas.openxmlformats.org/officeDocument/2006/relationships/image" Target="../media/image260.png"/><Relationship Id="rId209" Type="http://schemas.openxmlformats.org/officeDocument/2006/relationships/image" Target="../media/image266.png"/><Relationship Id="rId190" Type="http://schemas.openxmlformats.org/officeDocument/2006/relationships/customXml" Target="../ink/ink278.xml"/><Relationship Id="rId204" Type="http://schemas.openxmlformats.org/officeDocument/2006/relationships/customXml" Target="../ink/ink285.xml"/><Relationship Id="rId15" Type="http://schemas.openxmlformats.org/officeDocument/2006/relationships/customXml" Target="../ink/ink184.xml"/><Relationship Id="rId36" Type="http://schemas.openxmlformats.org/officeDocument/2006/relationships/image" Target="../media/image188.png"/><Relationship Id="rId57" Type="http://schemas.openxmlformats.org/officeDocument/2006/relationships/customXml" Target="../ink/ink205.xml"/><Relationship Id="rId106" Type="http://schemas.openxmlformats.org/officeDocument/2006/relationships/image" Target="../media/image223.png"/><Relationship Id="rId127" Type="http://schemas.openxmlformats.org/officeDocument/2006/relationships/customXml" Target="../ink/ink240.xml"/><Relationship Id="rId10" Type="http://schemas.openxmlformats.org/officeDocument/2006/relationships/image" Target="../media/image176.png"/><Relationship Id="rId31" Type="http://schemas.openxmlformats.org/officeDocument/2006/relationships/customXml" Target="../ink/ink192.xml"/><Relationship Id="rId52" Type="http://schemas.openxmlformats.org/officeDocument/2006/relationships/image" Target="../media/image196.png"/><Relationship Id="rId73" Type="http://schemas.openxmlformats.org/officeDocument/2006/relationships/customXml" Target="../ink/ink213.xml"/><Relationship Id="rId78" Type="http://schemas.openxmlformats.org/officeDocument/2006/relationships/image" Target="../media/image209.png"/><Relationship Id="rId94" Type="http://schemas.openxmlformats.org/officeDocument/2006/relationships/image" Target="../media/image217.png"/><Relationship Id="rId99" Type="http://schemas.openxmlformats.org/officeDocument/2006/relationships/customXml" Target="../ink/ink226.xml"/><Relationship Id="rId101" Type="http://schemas.openxmlformats.org/officeDocument/2006/relationships/customXml" Target="../ink/ink227.xml"/><Relationship Id="rId122" Type="http://schemas.openxmlformats.org/officeDocument/2006/relationships/image" Target="../media/image231.png"/><Relationship Id="rId143" Type="http://schemas.openxmlformats.org/officeDocument/2006/relationships/image" Target="../media/image240.png"/><Relationship Id="rId148" Type="http://schemas.openxmlformats.org/officeDocument/2006/relationships/image" Target="../media/image242.png"/><Relationship Id="rId164" Type="http://schemas.openxmlformats.org/officeDocument/2006/relationships/customXml" Target="../ink/ink263.xml"/><Relationship Id="rId169" Type="http://schemas.openxmlformats.org/officeDocument/2006/relationships/image" Target="../media/image249.png"/><Relationship Id="rId185" Type="http://schemas.openxmlformats.org/officeDocument/2006/relationships/image" Target="../media/image255.png"/><Relationship Id="rId4" Type="http://schemas.openxmlformats.org/officeDocument/2006/relationships/image" Target="../media/image173.png"/><Relationship Id="rId9" Type="http://schemas.openxmlformats.org/officeDocument/2006/relationships/customXml" Target="../ink/ink181.xml"/><Relationship Id="rId180" Type="http://schemas.openxmlformats.org/officeDocument/2006/relationships/customXml" Target="../ink/ink273.xml"/><Relationship Id="rId210" Type="http://schemas.openxmlformats.org/officeDocument/2006/relationships/customXml" Target="../ink/ink288.xml"/><Relationship Id="rId26" Type="http://schemas.openxmlformats.org/officeDocument/2006/relationships/image" Target="../media/image184.png"/><Relationship Id="rId47" Type="http://schemas.openxmlformats.org/officeDocument/2006/relationships/customXml" Target="../ink/ink200.xml"/><Relationship Id="rId68" Type="http://schemas.openxmlformats.org/officeDocument/2006/relationships/image" Target="../media/image204.png"/><Relationship Id="rId89" Type="http://schemas.openxmlformats.org/officeDocument/2006/relationships/customXml" Target="../ink/ink221.xml"/><Relationship Id="rId112" Type="http://schemas.openxmlformats.org/officeDocument/2006/relationships/image" Target="../media/image226.png"/><Relationship Id="rId133" Type="http://schemas.openxmlformats.org/officeDocument/2006/relationships/customXml" Target="../ink/ink243.xml"/><Relationship Id="rId154" Type="http://schemas.openxmlformats.org/officeDocument/2006/relationships/image" Target="../media/image245.png"/><Relationship Id="rId175" Type="http://schemas.openxmlformats.org/officeDocument/2006/relationships/customXml" Target="../ink/ink270.xml"/><Relationship Id="rId196" Type="http://schemas.openxmlformats.org/officeDocument/2006/relationships/customXml" Target="../ink/ink281.xml"/><Relationship Id="rId200" Type="http://schemas.openxmlformats.org/officeDocument/2006/relationships/customXml" Target="../ink/ink283.xml"/><Relationship Id="rId16" Type="http://schemas.openxmlformats.org/officeDocument/2006/relationships/image" Target="../media/image179.png"/><Relationship Id="rId37" Type="http://schemas.openxmlformats.org/officeDocument/2006/relationships/customXml" Target="../ink/ink195.xml"/><Relationship Id="rId58" Type="http://schemas.openxmlformats.org/officeDocument/2006/relationships/image" Target="../media/image199.png"/><Relationship Id="rId79" Type="http://schemas.openxmlformats.org/officeDocument/2006/relationships/customXml" Target="../ink/ink216.xml"/><Relationship Id="rId102" Type="http://schemas.openxmlformats.org/officeDocument/2006/relationships/image" Target="../media/image221.png"/><Relationship Id="rId123" Type="http://schemas.openxmlformats.org/officeDocument/2006/relationships/customXml" Target="../ink/ink238.xml"/><Relationship Id="rId144" Type="http://schemas.openxmlformats.org/officeDocument/2006/relationships/customXml" Target="../ink/ink250.xml"/><Relationship Id="rId90" Type="http://schemas.openxmlformats.org/officeDocument/2006/relationships/image" Target="../media/image215.png"/><Relationship Id="rId165" Type="http://schemas.openxmlformats.org/officeDocument/2006/relationships/image" Target="../media/image247.png"/><Relationship Id="rId186" Type="http://schemas.openxmlformats.org/officeDocument/2006/relationships/customXml" Target="../ink/ink276.xml"/><Relationship Id="rId211" Type="http://schemas.openxmlformats.org/officeDocument/2006/relationships/image" Target="../media/image267.png"/><Relationship Id="rId27" Type="http://schemas.openxmlformats.org/officeDocument/2006/relationships/customXml" Target="../ink/ink190.xml"/><Relationship Id="rId48" Type="http://schemas.openxmlformats.org/officeDocument/2006/relationships/image" Target="../media/image194.png"/><Relationship Id="rId69" Type="http://schemas.openxmlformats.org/officeDocument/2006/relationships/customXml" Target="../ink/ink211.xml"/><Relationship Id="rId113" Type="http://schemas.openxmlformats.org/officeDocument/2006/relationships/customXml" Target="../ink/ink233.xml"/><Relationship Id="rId134" Type="http://schemas.openxmlformats.org/officeDocument/2006/relationships/image" Target="../media/image237.png"/><Relationship Id="rId80" Type="http://schemas.openxmlformats.org/officeDocument/2006/relationships/image" Target="../media/image210.png"/><Relationship Id="rId155" Type="http://schemas.openxmlformats.org/officeDocument/2006/relationships/customXml" Target="../ink/ink256.xml"/><Relationship Id="rId176" Type="http://schemas.openxmlformats.org/officeDocument/2006/relationships/customXml" Target="../ink/ink271.xml"/><Relationship Id="rId197" Type="http://schemas.openxmlformats.org/officeDocument/2006/relationships/image" Target="../media/image101.png"/><Relationship Id="rId201" Type="http://schemas.openxmlformats.org/officeDocument/2006/relationships/image" Target="../media/image262.png"/><Relationship Id="rId17" Type="http://schemas.openxmlformats.org/officeDocument/2006/relationships/customXml" Target="../ink/ink185.xml"/><Relationship Id="rId38" Type="http://schemas.openxmlformats.org/officeDocument/2006/relationships/image" Target="../media/image189.png"/><Relationship Id="rId59" Type="http://schemas.openxmlformats.org/officeDocument/2006/relationships/customXml" Target="../ink/ink206.xml"/><Relationship Id="rId103" Type="http://schemas.openxmlformats.org/officeDocument/2006/relationships/customXml" Target="../ink/ink228.xml"/><Relationship Id="rId124" Type="http://schemas.openxmlformats.org/officeDocument/2006/relationships/image" Target="../media/image232.png"/><Relationship Id="rId70" Type="http://schemas.openxmlformats.org/officeDocument/2006/relationships/image" Target="../media/image205.png"/><Relationship Id="rId91" Type="http://schemas.openxmlformats.org/officeDocument/2006/relationships/customXml" Target="../ink/ink222.xml"/><Relationship Id="rId145" Type="http://schemas.openxmlformats.org/officeDocument/2006/relationships/image" Target="../media/image241.png"/><Relationship Id="rId166" Type="http://schemas.openxmlformats.org/officeDocument/2006/relationships/customXml" Target="../ink/ink264.xml"/><Relationship Id="rId187" Type="http://schemas.openxmlformats.org/officeDocument/2006/relationships/image" Target="../media/image256.png"/><Relationship Id="rId1" Type="http://schemas.openxmlformats.org/officeDocument/2006/relationships/slideLayout" Target="../slideLayouts/slideLayout2.xml"/><Relationship Id="rId212" Type="http://schemas.openxmlformats.org/officeDocument/2006/relationships/customXml" Target="../ink/ink289.xml"/><Relationship Id="rId28" Type="http://schemas.openxmlformats.org/officeDocument/2006/relationships/image" Target="../media/image11.png"/><Relationship Id="rId49" Type="http://schemas.openxmlformats.org/officeDocument/2006/relationships/customXml" Target="../ink/ink201.xml"/><Relationship Id="rId114" Type="http://schemas.openxmlformats.org/officeDocument/2006/relationships/image" Target="../media/image227.png"/><Relationship Id="rId60" Type="http://schemas.openxmlformats.org/officeDocument/2006/relationships/image" Target="../media/image200.png"/><Relationship Id="rId81" Type="http://schemas.openxmlformats.org/officeDocument/2006/relationships/customXml" Target="../ink/ink217.xml"/><Relationship Id="rId135" Type="http://schemas.openxmlformats.org/officeDocument/2006/relationships/customXml" Target="../ink/ink244.xml"/><Relationship Id="rId156" Type="http://schemas.openxmlformats.org/officeDocument/2006/relationships/customXml" Target="../ink/ink257.xml"/><Relationship Id="rId177" Type="http://schemas.openxmlformats.org/officeDocument/2006/relationships/image" Target="../media/image251.png"/><Relationship Id="rId198" Type="http://schemas.openxmlformats.org/officeDocument/2006/relationships/customXml" Target="../ink/ink282.xml"/><Relationship Id="rId202" Type="http://schemas.openxmlformats.org/officeDocument/2006/relationships/customXml" Target="../ink/ink284.xml"/><Relationship Id="rId18" Type="http://schemas.openxmlformats.org/officeDocument/2006/relationships/image" Target="../media/image180.png"/><Relationship Id="rId39" Type="http://schemas.openxmlformats.org/officeDocument/2006/relationships/customXml" Target="../ink/ink196.xml"/><Relationship Id="rId50" Type="http://schemas.openxmlformats.org/officeDocument/2006/relationships/image" Target="../media/image195.png"/><Relationship Id="rId104" Type="http://schemas.openxmlformats.org/officeDocument/2006/relationships/image" Target="../media/image222.png"/><Relationship Id="rId125" Type="http://schemas.openxmlformats.org/officeDocument/2006/relationships/customXml" Target="../ink/ink239.xml"/><Relationship Id="rId146" Type="http://schemas.openxmlformats.org/officeDocument/2006/relationships/customXml" Target="../ink/ink251.xml"/><Relationship Id="rId167" Type="http://schemas.openxmlformats.org/officeDocument/2006/relationships/image" Target="../media/image248.png"/><Relationship Id="rId188" Type="http://schemas.openxmlformats.org/officeDocument/2006/relationships/customXml" Target="../ink/ink277.xml"/><Relationship Id="rId71" Type="http://schemas.openxmlformats.org/officeDocument/2006/relationships/customXml" Target="../ink/ink212.xml"/><Relationship Id="rId92" Type="http://schemas.openxmlformats.org/officeDocument/2006/relationships/image" Target="../media/image216.png"/><Relationship Id="rId213" Type="http://schemas.openxmlformats.org/officeDocument/2006/relationships/image" Target="../media/image268.png"/><Relationship Id="rId2" Type="http://schemas.openxmlformats.org/officeDocument/2006/relationships/image" Target="../media/image3.png"/><Relationship Id="rId29" Type="http://schemas.openxmlformats.org/officeDocument/2006/relationships/customXml" Target="../ink/ink191.xml"/><Relationship Id="rId40" Type="http://schemas.openxmlformats.org/officeDocument/2006/relationships/image" Target="../media/image190.png"/><Relationship Id="rId115" Type="http://schemas.openxmlformats.org/officeDocument/2006/relationships/customXml" Target="../ink/ink234.xml"/><Relationship Id="rId136" Type="http://schemas.openxmlformats.org/officeDocument/2006/relationships/customXml" Target="../ink/ink245.xml"/><Relationship Id="rId157" Type="http://schemas.openxmlformats.org/officeDocument/2006/relationships/customXml" Target="../ink/ink258.xml"/><Relationship Id="rId178" Type="http://schemas.openxmlformats.org/officeDocument/2006/relationships/customXml" Target="../ink/ink272.xml"/><Relationship Id="rId61" Type="http://schemas.openxmlformats.org/officeDocument/2006/relationships/customXml" Target="../ink/ink207.xml"/><Relationship Id="rId82" Type="http://schemas.openxmlformats.org/officeDocument/2006/relationships/image" Target="../media/image211.png"/><Relationship Id="rId199" Type="http://schemas.openxmlformats.org/officeDocument/2006/relationships/image" Target="../media/image261.png"/><Relationship Id="rId203" Type="http://schemas.openxmlformats.org/officeDocument/2006/relationships/image" Target="../media/image263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23.png"/><Relationship Id="rId21" Type="http://schemas.openxmlformats.org/officeDocument/2006/relationships/customXml" Target="../ink/ink299.xml"/><Relationship Id="rId63" Type="http://schemas.openxmlformats.org/officeDocument/2006/relationships/customXml" Target="../ink/ink319.xml"/><Relationship Id="rId159" Type="http://schemas.openxmlformats.org/officeDocument/2006/relationships/image" Target="../media/image344.png"/><Relationship Id="rId170" Type="http://schemas.openxmlformats.org/officeDocument/2006/relationships/image" Target="../media/image349.png"/><Relationship Id="rId226" Type="http://schemas.openxmlformats.org/officeDocument/2006/relationships/image" Target="../media/image375.png"/><Relationship Id="rId268" Type="http://schemas.openxmlformats.org/officeDocument/2006/relationships/customXml" Target="../ink/ink427.xml"/><Relationship Id="rId32" Type="http://schemas.openxmlformats.org/officeDocument/2006/relationships/image" Target="../media/image282.png"/><Relationship Id="rId74" Type="http://schemas.openxmlformats.org/officeDocument/2006/relationships/image" Target="../media/image303.png"/><Relationship Id="rId128" Type="http://schemas.openxmlformats.org/officeDocument/2006/relationships/customXml" Target="../ink/ink353.xml"/><Relationship Id="rId5" Type="http://schemas.openxmlformats.org/officeDocument/2006/relationships/customXml" Target="../ink/ink291.xml"/><Relationship Id="rId181" Type="http://schemas.openxmlformats.org/officeDocument/2006/relationships/customXml" Target="../ink/ink381.xml"/><Relationship Id="rId237" Type="http://schemas.openxmlformats.org/officeDocument/2006/relationships/customXml" Target="../ink/ink410.xml"/><Relationship Id="rId258" Type="http://schemas.openxmlformats.org/officeDocument/2006/relationships/image" Target="../media/image391.png"/><Relationship Id="rId279" Type="http://schemas.openxmlformats.org/officeDocument/2006/relationships/image" Target="../media/image400.png"/><Relationship Id="rId43" Type="http://schemas.openxmlformats.org/officeDocument/2006/relationships/customXml" Target="../ink/ink309.xml"/><Relationship Id="rId64" Type="http://schemas.openxmlformats.org/officeDocument/2006/relationships/image" Target="../media/image298.png"/><Relationship Id="rId118" Type="http://schemas.openxmlformats.org/officeDocument/2006/relationships/customXml" Target="../ink/ink348.xml"/><Relationship Id="rId139" Type="http://schemas.openxmlformats.org/officeDocument/2006/relationships/image" Target="../media/image334.png"/><Relationship Id="rId85" Type="http://schemas.openxmlformats.org/officeDocument/2006/relationships/customXml" Target="../ink/ink331.xml"/><Relationship Id="rId150" Type="http://schemas.openxmlformats.org/officeDocument/2006/relationships/customXml" Target="../ink/ink364.xml"/><Relationship Id="rId171" Type="http://schemas.openxmlformats.org/officeDocument/2006/relationships/customXml" Target="../ink/ink375.xml"/><Relationship Id="rId192" Type="http://schemas.openxmlformats.org/officeDocument/2006/relationships/customXml" Target="../ink/ink387.xml"/><Relationship Id="rId206" Type="http://schemas.openxmlformats.org/officeDocument/2006/relationships/image" Target="../media/image365.png"/><Relationship Id="rId227" Type="http://schemas.openxmlformats.org/officeDocument/2006/relationships/customXml" Target="../ink/ink405.xml"/><Relationship Id="rId248" Type="http://schemas.openxmlformats.org/officeDocument/2006/relationships/image" Target="../media/image386.png"/><Relationship Id="rId269" Type="http://schemas.openxmlformats.org/officeDocument/2006/relationships/image" Target="../media/image395.png"/><Relationship Id="rId12" Type="http://schemas.openxmlformats.org/officeDocument/2006/relationships/image" Target="../media/image272.png"/><Relationship Id="rId33" Type="http://schemas.openxmlformats.org/officeDocument/2006/relationships/customXml" Target="../ink/ink304.xml"/><Relationship Id="rId108" Type="http://schemas.openxmlformats.org/officeDocument/2006/relationships/customXml" Target="../ink/ink343.xml"/><Relationship Id="rId129" Type="http://schemas.openxmlformats.org/officeDocument/2006/relationships/image" Target="../media/image329.png"/><Relationship Id="rId54" Type="http://schemas.openxmlformats.org/officeDocument/2006/relationships/image" Target="../media/image293.png"/><Relationship Id="rId75" Type="http://schemas.openxmlformats.org/officeDocument/2006/relationships/customXml" Target="../ink/ink325.xml"/><Relationship Id="rId96" Type="http://schemas.openxmlformats.org/officeDocument/2006/relationships/image" Target="../media/image313.png"/><Relationship Id="rId140" Type="http://schemas.openxmlformats.org/officeDocument/2006/relationships/customXml" Target="../ink/ink359.xml"/><Relationship Id="rId161" Type="http://schemas.openxmlformats.org/officeDocument/2006/relationships/image" Target="../media/image345.png"/><Relationship Id="rId182" Type="http://schemas.openxmlformats.org/officeDocument/2006/relationships/image" Target="../media/image354.png"/><Relationship Id="rId217" Type="http://schemas.openxmlformats.org/officeDocument/2006/relationships/customXml" Target="../ink/ink400.xml"/><Relationship Id="rId6" Type="http://schemas.openxmlformats.org/officeDocument/2006/relationships/image" Target="../media/image270.png"/><Relationship Id="rId238" Type="http://schemas.openxmlformats.org/officeDocument/2006/relationships/image" Target="../media/image381.png"/><Relationship Id="rId259" Type="http://schemas.openxmlformats.org/officeDocument/2006/relationships/customXml" Target="../ink/ink421.xml"/><Relationship Id="rId119" Type="http://schemas.openxmlformats.org/officeDocument/2006/relationships/image" Target="../media/image324.png"/><Relationship Id="rId270" Type="http://schemas.openxmlformats.org/officeDocument/2006/relationships/customXml" Target="../ink/ink428.xml"/><Relationship Id="rId44" Type="http://schemas.openxmlformats.org/officeDocument/2006/relationships/image" Target="../media/image288.png"/><Relationship Id="rId65" Type="http://schemas.openxmlformats.org/officeDocument/2006/relationships/customXml" Target="../ink/ink320.xml"/><Relationship Id="rId86" Type="http://schemas.openxmlformats.org/officeDocument/2006/relationships/image" Target="../media/image308.png"/><Relationship Id="rId130" Type="http://schemas.openxmlformats.org/officeDocument/2006/relationships/customXml" Target="../ink/ink354.xml"/><Relationship Id="rId151" Type="http://schemas.openxmlformats.org/officeDocument/2006/relationships/image" Target="../media/image340.png"/><Relationship Id="rId172" Type="http://schemas.openxmlformats.org/officeDocument/2006/relationships/customXml" Target="../ink/ink376.xml"/><Relationship Id="rId193" Type="http://schemas.openxmlformats.org/officeDocument/2006/relationships/image" Target="../media/image359.png"/><Relationship Id="rId207" Type="http://schemas.openxmlformats.org/officeDocument/2006/relationships/customXml" Target="../ink/ink395.xml"/><Relationship Id="rId228" Type="http://schemas.openxmlformats.org/officeDocument/2006/relationships/image" Target="../media/image376.png"/><Relationship Id="rId249" Type="http://schemas.openxmlformats.org/officeDocument/2006/relationships/customXml" Target="../ink/ink416.xml"/><Relationship Id="rId13" Type="http://schemas.openxmlformats.org/officeDocument/2006/relationships/customXml" Target="../ink/ink295.xml"/><Relationship Id="rId109" Type="http://schemas.openxmlformats.org/officeDocument/2006/relationships/image" Target="../media/image319.png"/><Relationship Id="rId260" Type="http://schemas.openxmlformats.org/officeDocument/2006/relationships/customXml" Target="../ink/ink422.xml"/><Relationship Id="rId34" Type="http://schemas.openxmlformats.org/officeDocument/2006/relationships/image" Target="../media/image283.png"/><Relationship Id="rId55" Type="http://schemas.openxmlformats.org/officeDocument/2006/relationships/customXml" Target="../ink/ink315.xml"/><Relationship Id="rId76" Type="http://schemas.openxmlformats.org/officeDocument/2006/relationships/image" Target="../media/image304.png"/><Relationship Id="rId97" Type="http://schemas.openxmlformats.org/officeDocument/2006/relationships/customXml" Target="../ink/ink337.xml"/><Relationship Id="rId120" Type="http://schemas.openxmlformats.org/officeDocument/2006/relationships/customXml" Target="../ink/ink349.xml"/><Relationship Id="rId141" Type="http://schemas.openxmlformats.org/officeDocument/2006/relationships/image" Target="../media/image335.png"/><Relationship Id="rId7" Type="http://schemas.openxmlformats.org/officeDocument/2006/relationships/customXml" Target="../ink/ink292.xml"/><Relationship Id="rId162" Type="http://schemas.openxmlformats.org/officeDocument/2006/relationships/customXml" Target="../ink/ink370.xml"/><Relationship Id="rId183" Type="http://schemas.openxmlformats.org/officeDocument/2006/relationships/customXml" Target="../ink/ink382.xml"/><Relationship Id="rId218" Type="http://schemas.openxmlformats.org/officeDocument/2006/relationships/image" Target="../media/image371.png"/><Relationship Id="rId239" Type="http://schemas.openxmlformats.org/officeDocument/2006/relationships/customXml" Target="../ink/ink411.xml"/><Relationship Id="rId250" Type="http://schemas.openxmlformats.org/officeDocument/2006/relationships/image" Target="../media/image387.png"/><Relationship Id="rId271" Type="http://schemas.openxmlformats.org/officeDocument/2006/relationships/image" Target="../media/image396.png"/><Relationship Id="rId24" Type="http://schemas.openxmlformats.org/officeDocument/2006/relationships/image" Target="../media/image278.png"/><Relationship Id="rId45" Type="http://schemas.openxmlformats.org/officeDocument/2006/relationships/customXml" Target="../ink/ink310.xml"/><Relationship Id="rId66" Type="http://schemas.openxmlformats.org/officeDocument/2006/relationships/image" Target="../media/image299.png"/><Relationship Id="rId87" Type="http://schemas.openxmlformats.org/officeDocument/2006/relationships/customXml" Target="../ink/ink332.xml"/><Relationship Id="rId110" Type="http://schemas.openxmlformats.org/officeDocument/2006/relationships/customXml" Target="../ink/ink344.xml"/><Relationship Id="rId131" Type="http://schemas.openxmlformats.org/officeDocument/2006/relationships/image" Target="../media/image330.png"/><Relationship Id="rId152" Type="http://schemas.openxmlformats.org/officeDocument/2006/relationships/customXml" Target="../ink/ink365.xml"/><Relationship Id="rId173" Type="http://schemas.openxmlformats.org/officeDocument/2006/relationships/customXml" Target="../ink/ink377.xml"/><Relationship Id="rId194" Type="http://schemas.openxmlformats.org/officeDocument/2006/relationships/customXml" Target="../ink/ink388.xml"/><Relationship Id="rId208" Type="http://schemas.openxmlformats.org/officeDocument/2006/relationships/image" Target="../media/image366.png"/><Relationship Id="rId229" Type="http://schemas.openxmlformats.org/officeDocument/2006/relationships/customXml" Target="../ink/ink406.xml"/><Relationship Id="rId240" Type="http://schemas.openxmlformats.org/officeDocument/2006/relationships/image" Target="../media/image382.png"/><Relationship Id="rId261" Type="http://schemas.openxmlformats.org/officeDocument/2006/relationships/image" Target="../media/image392.png"/><Relationship Id="rId14" Type="http://schemas.openxmlformats.org/officeDocument/2006/relationships/image" Target="../media/image273.png"/><Relationship Id="rId35" Type="http://schemas.openxmlformats.org/officeDocument/2006/relationships/customXml" Target="../ink/ink305.xml"/><Relationship Id="rId56" Type="http://schemas.openxmlformats.org/officeDocument/2006/relationships/image" Target="../media/image294.png"/><Relationship Id="rId77" Type="http://schemas.openxmlformats.org/officeDocument/2006/relationships/customXml" Target="../ink/ink326.xml"/><Relationship Id="rId100" Type="http://schemas.openxmlformats.org/officeDocument/2006/relationships/image" Target="../media/image315.png"/><Relationship Id="rId8" Type="http://schemas.openxmlformats.org/officeDocument/2006/relationships/image" Target="../media/image271.png"/><Relationship Id="rId98" Type="http://schemas.openxmlformats.org/officeDocument/2006/relationships/image" Target="../media/image314.png"/><Relationship Id="rId121" Type="http://schemas.openxmlformats.org/officeDocument/2006/relationships/image" Target="../media/image325.png"/><Relationship Id="rId142" Type="http://schemas.openxmlformats.org/officeDocument/2006/relationships/customXml" Target="../ink/ink360.xml"/><Relationship Id="rId163" Type="http://schemas.openxmlformats.org/officeDocument/2006/relationships/image" Target="../media/image346.png"/><Relationship Id="rId184" Type="http://schemas.openxmlformats.org/officeDocument/2006/relationships/image" Target="../media/image355.png"/><Relationship Id="rId219" Type="http://schemas.openxmlformats.org/officeDocument/2006/relationships/customXml" Target="../ink/ink401.xml"/><Relationship Id="rId230" Type="http://schemas.openxmlformats.org/officeDocument/2006/relationships/image" Target="../media/image377.png"/><Relationship Id="rId251" Type="http://schemas.openxmlformats.org/officeDocument/2006/relationships/customXml" Target="../ink/ink417.xml"/><Relationship Id="rId25" Type="http://schemas.openxmlformats.org/officeDocument/2006/relationships/customXml" Target="../ink/ink300.xml"/><Relationship Id="rId46" Type="http://schemas.openxmlformats.org/officeDocument/2006/relationships/image" Target="../media/image289.png"/><Relationship Id="rId67" Type="http://schemas.openxmlformats.org/officeDocument/2006/relationships/customXml" Target="../ink/ink321.xml"/><Relationship Id="rId272" Type="http://schemas.openxmlformats.org/officeDocument/2006/relationships/customXml" Target="../ink/ink429.xml"/><Relationship Id="rId88" Type="http://schemas.openxmlformats.org/officeDocument/2006/relationships/image" Target="../media/image309.png"/><Relationship Id="rId111" Type="http://schemas.openxmlformats.org/officeDocument/2006/relationships/image" Target="../media/image320.png"/><Relationship Id="rId132" Type="http://schemas.openxmlformats.org/officeDocument/2006/relationships/customXml" Target="../ink/ink355.xml"/><Relationship Id="rId153" Type="http://schemas.openxmlformats.org/officeDocument/2006/relationships/image" Target="../media/image341.png"/><Relationship Id="rId174" Type="http://schemas.openxmlformats.org/officeDocument/2006/relationships/image" Target="../media/image350.png"/><Relationship Id="rId195" Type="http://schemas.openxmlformats.org/officeDocument/2006/relationships/image" Target="../media/image360.png"/><Relationship Id="rId209" Type="http://schemas.openxmlformats.org/officeDocument/2006/relationships/customXml" Target="../ink/ink396.xml"/><Relationship Id="rId220" Type="http://schemas.openxmlformats.org/officeDocument/2006/relationships/image" Target="../media/image372.png"/><Relationship Id="rId241" Type="http://schemas.openxmlformats.org/officeDocument/2006/relationships/customXml" Target="../ink/ink412.xml"/><Relationship Id="rId15" Type="http://schemas.openxmlformats.org/officeDocument/2006/relationships/customXml" Target="../ink/ink296.xml"/><Relationship Id="rId36" Type="http://schemas.openxmlformats.org/officeDocument/2006/relationships/image" Target="../media/image284.png"/><Relationship Id="rId57" Type="http://schemas.openxmlformats.org/officeDocument/2006/relationships/customXml" Target="../ink/ink316.xml"/><Relationship Id="rId262" Type="http://schemas.openxmlformats.org/officeDocument/2006/relationships/customXml" Target="../ink/ink423.xml"/><Relationship Id="rId78" Type="http://schemas.openxmlformats.org/officeDocument/2006/relationships/image" Target="../media/image305.png"/><Relationship Id="rId99" Type="http://schemas.openxmlformats.org/officeDocument/2006/relationships/customXml" Target="../ink/ink338.xml"/><Relationship Id="rId101" Type="http://schemas.openxmlformats.org/officeDocument/2006/relationships/customXml" Target="../ink/ink339.xml"/><Relationship Id="rId122" Type="http://schemas.openxmlformats.org/officeDocument/2006/relationships/customXml" Target="../ink/ink350.xml"/><Relationship Id="rId143" Type="http://schemas.openxmlformats.org/officeDocument/2006/relationships/image" Target="../media/image336.png"/><Relationship Id="rId164" Type="http://schemas.openxmlformats.org/officeDocument/2006/relationships/customXml" Target="../ink/ink371.xml"/><Relationship Id="rId185" Type="http://schemas.openxmlformats.org/officeDocument/2006/relationships/customXml" Target="../ink/ink383.xml"/><Relationship Id="rId9" Type="http://schemas.openxmlformats.org/officeDocument/2006/relationships/customXml" Target="../ink/ink293.xml"/><Relationship Id="rId210" Type="http://schemas.openxmlformats.org/officeDocument/2006/relationships/image" Target="../media/image367.png"/><Relationship Id="rId26" Type="http://schemas.openxmlformats.org/officeDocument/2006/relationships/image" Target="../media/image279.png"/><Relationship Id="rId231" Type="http://schemas.openxmlformats.org/officeDocument/2006/relationships/customXml" Target="../ink/ink407.xml"/><Relationship Id="rId252" Type="http://schemas.openxmlformats.org/officeDocument/2006/relationships/image" Target="../media/image388.png"/><Relationship Id="rId273" Type="http://schemas.openxmlformats.org/officeDocument/2006/relationships/image" Target="../media/image397.png"/><Relationship Id="rId47" Type="http://schemas.openxmlformats.org/officeDocument/2006/relationships/customXml" Target="../ink/ink311.xml"/><Relationship Id="rId68" Type="http://schemas.openxmlformats.org/officeDocument/2006/relationships/image" Target="../media/image300.png"/><Relationship Id="rId89" Type="http://schemas.openxmlformats.org/officeDocument/2006/relationships/customXml" Target="../ink/ink333.xml"/><Relationship Id="rId112" Type="http://schemas.openxmlformats.org/officeDocument/2006/relationships/customXml" Target="../ink/ink345.xml"/><Relationship Id="rId133" Type="http://schemas.openxmlformats.org/officeDocument/2006/relationships/image" Target="../media/image331.png"/><Relationship Id="rId154" Type="http://schemas.openxmlformats.org/officeDocument/2006/relationships/customXml" Target="../ink/ink366.xml"/><Relationship Id="rId175" Type="http://schemas.openxmlformats.org/officeDocument/2006/relationships/customXml" Target="../ink/ink378.xml"/><Relationship Id="rId196" Type="http://schemas.openxmlformats.org/officeDocument/2006/relationships/customXml" Target="../ink/ink389.xml"/><Relationship Id="rId200" Type="http://schemas.openxmlformats.org/officeDocument/2006/relationships/image" Target="../media/image362.png"/><Relationship Id="rId16" Type="http://schemas.openxmlformats.org/officeDocument/2006/relationships/image" Target="../media/image274.png"/><Relationship Id="rId221" Type="http://schemas.openxmlformats.org/officeDocument/2006/relationships/customXml" Target="../ink/ink402.xml"/><Relationship Id="rId242" Type="http://schemas.openxmlformats.org/officeDocument/2006/relationships/image" Target="../media/image383.png"/><Relationship Id="rId263" Type="http://schemas.openxmlformats.org/officeDocument/2006/relationships/image" Target="../media/image393.png"/><Relationship Id="rId37" Type="http://schemas.openxmlformats.org/officeDocument/2006/relationships/customXml" Target="../ink/ink306.xml"/><Relationship Id="rId58" Type="http://schemas.openxmlformats.org/officeDocument/2006/relationships/image" Target="../media/image295.png"/><Relationship Id="rId79" Type="http://schemas.openxmlformats.org/officeDocument/2006/relationships/customXml" Target="../ink/ink327.xml"/><Relationship Id="rId102" Type="http://schemas.openxmlformats.org/officeDocument/2006/relationships/image" Target="../media/image316.png"/><Relationship Id="rId123" Type="http://schemas.openxmlformats.org/officeDocument/2006/relationships/image" Target="../media/image326.png"/><Relationship Id="rId144" Type="http://schemas.openxmlformats.org/officeDocument/2006/relationships/customXml" Target="../ink/ink361.xml"/><Relationship Id="rId90" Type="http://schemas.openxmlformats.org/officeDocument/2006/relationships/image" Target="../media/image310.png"/><Relationship Id="rId165" Type="http://schemas.openxmlformats.org/officeDocument/2006/relationships/customXml" Target="../ink/ink372.xml"/><Relationship Id="rId186" Type="http://schemas.openxmlformats.org/officeDocument/2006/relationships/image" Target="../media/image356.png"/><Relationship Id="rId211" Type="http://schemas.openxmlformats.org/officeDocument/2006/relationships/customXml" Target="../ink/ink397.xml"/><Relationship Id="rId232" Type="http://schemas.openxmlformats.org/officeDocument/2006/relationships/image" Target="../media/image378.png"/><Relationship Id="rId253" Type="http://schemas.openxmlformats.org/officeDocument/2006/relationships/customXml" Target="../ink/ink418.xml"/><Relationship Id="rId274" Type="http://schemas.openxmlformats.org/officeDocument/2006/relationships/customXml" Target="../ink/ink430.xml"/><Relationship Id="rId27" Type="http://schemas.openxmlformats.org/officeDocument/2006/relationships/customXml" Target="../ink/ink301.xml"/><Relationship Id="rId48" Type="http://schemas.openxmlformats.org/officeDocument/2006/relationships/image" Target="../media/image290.png"/><Relationship Id="rId69" Type="http://schemas.openxmlformats.org/officeDocument/2006/relationships/customXml" Target="../ink/ink322.xml"/><Relationship Id="rId113" Type="http://schemas.openxmlformats.org/officeDocument/2006/relationships/image" Target="../media/image321.png"/><Relationship Id="rId134" Type="http://schemas.openxmlformats.org/officeDocument/2006/relationships/customXml" Target="../ink/ink356.xml"/><Relationship Id="rId80" Type="http://schemas.openxmlformats.org/officeDocument/2006/relationships/image" Target="../media/image306.png"/><Relationship Id="rId155" Type="http://schemas.openxmlformats.org/officeDocument/2006/relationships/image" Target="../media/image342.png"/><Relationship Id="rId176" Type="http://schemas.openxmlformats.org/officeDocument/2006/relationships/image" Target="../media/image351.png"/><Relationship Id="rId197" Type="http://schemas.openxmlformats.org/officeDocument/2006/relationships/image" Target="../media/image361.png"/><Relationship Id="rId201" Type="http://schemas.openxmlformats.org/officeDocument/2006/relationships/customXml" Target="../ink/ink392.xml"/><Relationship Id="rId222" Type="http://schemas.openxmlformats.org/officeDocument/2006/relationships/image" Target="../media/image373.png"/><Relationship Id="rId243" Type="http://schemas.openxmlformats.org/officeDocument/2006/relationships/customXml" Target="../ink/ink413.xml"/><Relationship Id="rId264" Type="http://schemas.openxmlformats.org/officeDocument/2006/relationships/customXml" Target="../ink/ink424.xml"/><Relationship Id="rId17" Type="http://schemas.openxmlformats.org/officeDocument/2006/relationships/customXml" Target="../ink/ink297.xml"/><Relationship Id="rId38" Type="http://schemas.openxmlformats.org/officeDocument/2006/relationships/image" Target="../media/image285.png"/><Relationship Id="rId59" Type="http://schemas.openxmlformats.org/officeDocument/2006/relationships/customXml" Target="../ink/ink317.xml"/><Relationship Id="rId103" Type="http://schemas.openxmlformats.org/officeDocument/2006/relationships/customXml" Target="../ink/ink340.xml"/><Relationship Id="rId124" Type="http://schemas.openxmlformats.org/officeDocument/2006/relationships/customXml" Target="../ink/ink351.xml"/><Relationship Id="rId70" Type="http://schemas.openxmlformats.org/officeDocument/2006/relationships/image" Target="../media/image301.png"/><Relationship Id="rId91" Type="http://schemas.openxmlformats.org/officeDocument/2006/relationships/customXml" Target="../ink/ink334.xml"/><Relationship Id="rId145" Type="http://schemas.openxmlformats.org/officeDocument/2006/relationships/image" Target="../media/image337.png"/><Relationship Id="rId166" Type="http://schemas.openxmlformats.org/officeDocument/2006/relationships/image" Target="../media/image347.png"/><Relationship Id="rId187" Type="http://schemas.openxmlformats.org/officeDocument/2006/relationships/customXml" Target="../ink/ink384.xm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368.png"/><Relationship Id="rId233" Type="http://schemas.openxmlformats.org/officeDocument/2006/relationships/customXml" Target="../ink/ink408.xml"/><Relationship Id="rId254" Type="http://schemas.openxmlformats.org/officeDocument/2006/relationships/image" Target="../media/image389.png"/><Relationship Id="rId28" Type="http://schemas.openxmlformats.org/officeDocument/2006/relationships/image" Target="../media/image280.png"/><Relationship Id="rId49" Type="http://schemas.openxmlformats.org/officeDocument/2006/relationships/customXml" Target="../ink/ink312.xml"/><Relationship Id="rId114" Type="http://schemas.openxmlformats.org/officeDocument/2006/relationships/customXml" Target="../ink/ink346.xml"/><Relationship Id="rId275" Type="http://schemas.openxmlformats.org/officeDocument/2006/relationships/image" Target="../media/image398.png"/><Relationship Id="rId60" Type="http://schemas.openxmlformats.org/officeDocument/2006/relationships/image" Target="../media/image296.png"/><Relationship Id="rId81" Type="http://schemas.openxmlformats.org/officeDocument/2006/relationships/customXml" Target="../ink/ink328.xml"/><Relationship Id="rId135" Type="http://schemas.openxmlformats.org/officeDocument/2006/relationships/image" Target="../media/image332.png"/><Relationship Id="rId156" Type="http://schemas.openxmlformats.org/officeDocument/2006/relationships/customXml" Target="../ink/ink367.xml"/><Relationship Id="rId177" Type="http://schemas.openxmlformats.org/officeDocument/2006/relationships/customXml" Target="../ink/ink379.xml"/><Relationship Id="rId198" Type="http://schemas.openxmlformats.org/officeDocument/2006/relationships/customXml" Target="../ink/ink390.xml"/><Relationship Id="rId202" Type="http://schemas.openxmlformats.org/officeDocument/2006/relationships/image" Target="../media/image363.png"/><Relationship Id="rId223" Type="http://schemas.openxmlformats.org/officeDocument/2006/relationships/customXml" Target="../ink/ink403.xml"/><Relationship Id="rId244" Type="http://schemas.openxmlformats.org/officeDocument/2006/relationships/image" Target="../media/image384.png"/><Relationship Id="rId18" Type="http://schemas.openxmlformats.org/officeDocument/2006/relationships/image" Target="../media/image275.png"/><Relationship Id="rId39" Type="http://schemas.openxmlformats.org/officeDocument/2006/relationships/customXml" Target="../ink/ink307.xml"/><Relationship Id="rId265" Type="http://schemas.openxmlformats.org/officeDocument/2006/relationships/customXml" Target="../ink/ink425.xml"/><Relationship Id="rId50" Type="http://schemas.openxmlformats.org/officeDocument/2006/relationships/image" Target="../media/image291.png"/><Relationship Id="rId104" Type="http://schemas.openxmlformats.org/officeDocument/2006/relationships/image" Target="../media/image317.png"/><Relationship Id="rId125" Type="http://schemas.openxmlformats.org/officeDocument/2006/relationships/image" Target="../media/image327.png"/><Relationship Id="rId146" Type="http://schemas.openxmlformats.org/officeDocument/2006/relationships/customXml" Target="../ink/ink362.xml"/><Relationship Id="rId167" Type="http://schemas.openxmlformats.org/officeDocument/2006/relationships/customXml" Target="../ink/ink373.xml"/><Relationship Id="rId188" Type="http://schemas.openxmlformats.org/officeDocument/2006/relationships/image" Target="../media/image357.png"/><Relationship Id="rId71" Type="http://schemas.openxmlformats.org/officeDocument/2006/relationships/customXml" Target="../ink/ink323.xml"/><Relationship Id="rId92" Type="http://schemas.openxmlformats.org/officeDocument/2006/relationships/image" Target="../media/image311.png"/><Relationship Id="rId213" Type="http://schemas.openxmlformats.org/officeDocument/2006/relationships/customXml" Target="../ink/ink398.xml"/><Relationship Id="rId234" Type="http://schemas.openxmlformats.org/officeDocument/2006/relationships/image" Target="../media/image379.png"/><Relationship Id="rId2" Type="http://schemas.openxmlformats.org/officeDocument/2006/relationships/image" Target="../media/image3.png"/><Relationship Id="rId29" Type="http://schemas.openxmlformats.org/officeDocument/2006/relationships/customXml" Target="../ink/ink302.xml"/><Relationship Id="rId255" Type="http://schemas.openxmlformats.org/officeDocument/2006/relationships/customXml" Target="../ink/ink419.xml"/><Relationship Id="rId276" Type="http://schemas.openxmlformats.org/officeDocument/2006/relationships/customXml" Target="../ink/ink431.xml"/><Relationship Id="rId40" Type="http://schemas.openxmlformats.org/officeDocument/2006/relationships/image" Target="../media/image286.png"/><Relationship Id="rId115" Type="http://schemas.openxmlformats.org/officeDocument/2006/relationships/image" Target="../media/image322.png"/><Relationship Id="rId136" Type="http://schemas.openxmlformats.org/officeDocument/2006/relationships/customXml" Target="../ink/ink357.xml"/><Relationship Id="rId157" Type="http://schemas.openxmlformats.org/officeDocument/2006/relationships/image" Target="../media/image343.png"/><Relationship Id="rId178" Type="http://schemas.openxmlformats.org/officeDocument/2006/relationships/image" Target="../media/image352.png"/><Relationship Id="rId61" Type="http://schemas.openxmlformats.org/officeDocument/2006/relationships/customXml" Target="../ink/ink318.xml"/><Relationship Id="rId82" Type="http://schemas.openxmlformats.org/officeDocument/2006/relationships/image" Target="../media/image307.png"/><Relationship Id="rId199" Type="http://schemas.openxmlformats.org/officeDocument/2006/relationships/customXml" Target="../ink/ink391.xml"/><Relationship Id="rId203" Type="http://schemas.openxmlformats.org/officeDocument/2006/relationships/customXml" Target="../ink/ink393.xml"/><Relationship Id="rId19" Type="http://schemas.openxmlformats.org/officeDocument/2006/relationships/customXml" Target="../ink/ink298.xml"/><Relationship Id="rId224" Type="http://schemas.openxmlformats.org/officeDocument/2006/relationships/image" Target="../media/image374.png"/><Relationship Id="rId245" Type="http://schemas.openxmlformats.org/officeDocument/2006/relationships/customXml" Target="../ink/ink414.xml"/><Relationship Id="rId266" Type="http://schemas.openxmlformats.org/officeDocument/2006/relationships/customXml" Target="../ink/ink426.xml"/><Relationship Id="rId30" Type="http://schemas.openxmlformats.org/officeDocument/2006/relationships/image" Target="../media/image281.png"/><Relationship Id="rId105" Type="http://schemas.openxmlformats.org/officeDocument/2006/relationships/customXml" Target="../ink/ink341.xml"/><Relationship Id="rId126" Type="http://schemas.openxmlformats.org/officeDocument/2006/relationships/customXml" Target="../ink/ink352.xml"/><Relationship Id="rId147" Type="http://schemas.openxmlformats.org/officeDocument/2006/relationships/image" Target="../media/image338.png"/><Relationship Id="rId168" Type="http://schemas.openxmlformats.org/officeDocument/2006/relationships/image" Target="../media/image348.png"/><Relationship Id="rId51" Type="http://schemas.openxmlformats.org/officeDocument/2006/relationships/customXml" Target="../ink/ink313.xml"/><Relationship Id="rId72" Type="http://schemas.openxmlformats.org/officeDocument/2006/relationships/image" Target="../media/image302.png"/><Relationship Id="rId93" Type="http://schemas.openxmlformats.org/officeDocument/2006/relationships/customXml" Target="../ink/ink335.xml"/><Relationship Id="rId189" Type="http://schemas.openxmlformats.org/officeDocument/2006/relationships/customXml" Target="../ink/ink385.xml"/><Relationship Id="rId3" Type="http://schemas.openxmlformats.org/officeDocument/2006/relationships/customXml" Target="../ink/ink290.xml"/><Relationship Id="rId214" Type="http://schemas.openxmlformats.org/officeDocument/2006/relationships/image" Target="../media/image369.png"/><Relationship Id="rId235" Type="http://schemas.openxmlformats.org/officeDocument/2006/relationships/customXml" Target="../ink/ink409.xml"/><Relationship Id="rId256" Type="http://schemas.openxmlformats.org/officeDocument/2006/relationships/image" Target="../media/image390.png"/><Relationship Id="rId277" Type="http://schemas.openxmlformats.org/officeDocument/2006/relationships/image" Target="../media/image399.png"/><Relationship Id="rId116" Type="http://schemas.openxmlformats.org/officeDocument/2006/relationships/customXml" Target="../ink/ink347.xml"/><Relationship Id="rId137" Type="http://schemas.openxmlformats.org/officeDocument/2006/relationships/image" Target="../media/image333.png"/><Relationship Id="rId158" Type="http://schemas.openxmlformats.org/officeDocument/2006/relationships/customXml" Target="../ink/ink368.xml"/><Relationship Id="rId20" Type="http://schemas.openxmlformats.org/officeDocument/2006/relationships/image" Target="../media/image276.png"/><Relationship Id="rId41" Type="http://schemas.openxmlformats.org/officeDocument/2006/relationships/customXml" Target="../ink/ink308.xml"/><Relationship Id="rId62" Type="http://schemas.openxmlformats.org/officeDocument/2006/relationships/image" Target="../media/image297.png"/><Relationship Id="rId83" Type="http://schemas.openxmlformats.org/officeDocument/2006/relationships/customXml" Target="../ink/ink329.xml"/><Relationship Id="rId179" Type="http://schemas.openxmlformats.org/officeDocument/2006/relationships/customXml" Target="../ink/ink380.xml"/><Relationship Id="rId190" Type="http://schemas.openxmlformats.org/officeDocument/2006/relationships/image" Target="../media/image358.png"/><Relationship Id="rId204" Type="http://schemas.openxmlformats.org/officeDocument/2006/relationships/image" Target="../media/image364.png"/><Relationship Id="rId225" Type="http://schemas.openxmlformats.org/officeDocument/2006/relationships/customXml" Target="../ink/ink404.xml"/><Relationship Id="rId246" Type="http://schemas.openxmlformats.org/officeDocument/2006/relationships/image" Target="../media/image385.png"/><Relationship Id="rId267" Type="http://schemas.openxmlformats.org/officeDocument/2006/relationships/image" Target="../media/image394.png"/><Relationship Id="rId106" Type="http://schemas.openxmlformats.org/officeDocument/2006/relationships/customXml" Target="../ink/ink342.xml"/><Relationship Id="rId127" Type="http://schemas.openxmlformats.org/officeDocument/2006/relationships/image" Target="../media/image328.png"/><Relationship Id="rId10" Type="http://schemas.openxmlformats.org/officeDocument/2006/relationships/image" Target="../media/image268.png"/><Relationship Id="rId31" Type="http://schemas.openxmlformats.org/officeDocument/2006/relationships/customXml" Target="../ink/ink303.xml"/><Relationship Id="rId52" Type="http://schemas.openxmlformats.org/officeDocument/2006/relationships/image" Target="../media/image292.png"/><Relationship Id="rId73" Type="http://schemas.openxmlformats.org/officeDocument/2006/relationships/customXml" Target="../ink/ink324.xml"/><Relationship Id="rId94" Type="http://schemas.openxmlformats.org/officeDocument/2006/relationships/image" Target="../media/image312.png"/><Relationship Id="rId148" Type="http://schemas.openxmlformats.org/officeDocument/2006/relationships/customXml" Target="../ink/ink363.xml"/><Relationship Id="rId169" Type="http://schemas.openxmlformats.org/officeDocument/2006/relationships/customXml" Target="../ink/ink374.xml"/><Relationship Id="rId4" Type="http://schemas.openxmlformats.org/officeDocument/2006/relationships/image" Target="../media/image269.png"/><Relationship Id="rId180" Type="http://schemas.openxmlformats.org/officeDocument/2006/relationships/image" Target="../media/image353.png"/><Relationship Id="rId215" Type="http://schemas.openxmlformats.org/officeDocument/2006/relationships/customXml" Target="../ink/ink399.xml"/><Relationship Id="rId236" Type="http://schemas.openxmlformats.org/officeDocument/2006/relationships/image" Target="../media/image380.png"/><Relationship Id="rId257" Type="http://schemas.openxmlformats.org/officeDocument/2006/relationships/customXml" Target="../ink/ink420.xml"/><Relationship Id="rId278" Type="http://schemas.openxmlformats.org/officeDocument/2006/relationships/customXml" Target="../ink/ink432.xml"/><Relationship Id="rId42" Type="http://schemas.openxmlformats.org/officeDocument/2006/relationships/image" Target="../media/image287.png"/><Relationship Id="rId84" Type="http://schemas.openxmlformats.org/officeDocument/2006/relationships/customXml" Target="../ink/ink330.xml"/><Relationship Id="rId138" Type="http://schemas.openxmlformats.org/officeDocument/2006/relationships/customXml" Target="../ink/ink358.xml"/><Relationship Id="rId191" Type="http://schemas.openxmlformats.org/officeDocument/2006/relationships/customXml" Target="../ink/ink386.xml"/><Relationship Id="rId205" Type="http://schemas.openxmlformats.org/officeDocument/2006/relationships/customXml" Target="../ink/ink394.xml"/><Relationship Id="rId247" Type="http://schemas.openxmlformats.org/officeDocument/2006/relationships/customXml" Target="../ink/ink415.xml"/><Relationship Id="rId107" Type="http://schemas.openxmlformats.org/officeDocument/2006/relationships/image" Target="../media/image318.png"/><Relationship Id="rId11" Type="http://schemas.openxmlformats.org/officeDocument/2006/relationships/customXml" Target="../ink/ink294.xml"/><Relationship Id="rId53" Type="http://schemas.openxmlformats.org/officeDocument/2006/relationships/customXml" Target="../ink/ink314.xml"/><Relationship Id="rId149" Type="http://schemas.openxmlformats.org/officeDocument/2006/relationships/image" Target="../media/image339.png"/><Relationship Id="rId95" Type="http://schemas.openxmlformats.org/officeDocument/2006/relationships/customXml" Target="../ink/ink336.xml"/><Relationship Id="rId160" Type="http://schemas.openxmlformats.org/officeDocument/2006/relationships/customXml" Target="../ink/ink369.xml"/><Relationship Id="rId216" Type="http://schemas.openxmlformats.org/officeDocument/2006/relationships/image" Target="../media/image370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customXml" Target="../ink/ink438.xml"/><Relationship Id="rId18" Type="http://schemas.openxmlformats.org/officeDocument/2006/relationships/image" Target="../media/image411.png"/><Relationship Id="rId26" Type="http://schemas.openxmlformats.org/officeDocument/2006/relationships/image" Target="../media/image415.png"/><Relationship Id="rId39" Type="http://schemas.openxmlformats.org/officeDocument/2006/relationships/customXml" Target="../ink/ink451.xml"/><Relationship Id="rId21" Type="http://schemas.openxmlformats.org/officeDocument/2006/relationships/customXml" Target="../ink/ink442.xml"/><Relationship Id="rId34" Type="http://schemas.openxmlformats.org/officeDocument/2006/relationships/image" Target="../media/image419.png"/><Relationship Id="rId42" Type="http://schemas.openxmlformats.org/officeDocument/2006/relationships/image" Target="../media/image268.png"/><Relationship Id="rId47" Type="http://schemas.openxmlformats.org/officeDocument/2006/relationships/customXml" Target="../ink/ink455.xml"/><Relationship Id="rId50" Type="http://schemas.openxmlformats.org/officeDocument/2006/relationships/image" Target="../media/image426.png"/><Relationship Id="rId55" Type="http://schemas.openxmlformats.org/officeDocument/2006/relationships/customXml" Target="../ink/ink459.xml"/><Relationship Id="rId7" Type="http://schemas.openxmlformats.org/officeDocument/2006/relationships/customXml" Target="../ink/ink435.xml"/><Relationship Id="rId2" Type="http://schemas.openxmlformats.org/officeDocument/2006/relationships/image" Target="../media/image3.png"/><Relationship Id="rId16" Type="http://schemas.openxmlformats.org/officeDocument/2006/relationships/image" Target="../media/image410.png"/><Relationship Id="rId29" Type="http://schemas.openxmlformats.org/officeDocument/2006/relationships/customXml" Target="../ink/ink446.xml"/><Relationship Id="rId11" Type="http://schemas.openxmlformats.org/officeDocument/2006/relationships/customXml" Target="../ink/ink437.xml"/><Relationship Id="rId24" Type="http://schemas.openxmlformats.org/officeDocument/2006/relationships/image" Target="../media/image414.png"/><Relationship Id="rId32" Type="http://schemas.openxmlformats.org/officeDocument/2006/relationships/image" Target="../media/image418.png"/><Relationship Id="rId37" Type="http://schemas.openxmlformats.org/officeDocument/2006/relationships/customXml" Target="../ink/ink450.xml"/><Relationship Id="rId40" Type="http://schemas.openxmlformats.org/officeDocument/2006/relationships/image" Target="../media/image422.png"/><Relationship Id="rId45" Type="http://schemas.openxmlformats.org/officeDocument/2006/relationships/customXml" Target="../ink/ink454.xml"/><Relationship Id="rId53" Type="http://schemas.openxmlformats.org/officeDocument/2006/relationships/customXml" Target="../ink/ink458.xml"/><Relationship Id="rId5" Type="http://schemas.openxmlformats.org/officeDocument/2006/relationships/customXml" Target="../ink/ink434.xml"/><Relationship Id="rId10" Type="http://schemas.openxmlformats.org/officeDocument/2006/relationships/image" Target="../media/image407.png"/><Relationship Id="rId19" Type="http://schemas.openxmlformats.org/officeDocument/2006/relationships/customXml" Target="../ink/ink441.xml"/><Relationship Id="rId31" Type="http://schemas.openxmlformats.org/officeDocument/2006/relationships/customXml" Target="../ink/ink447.xml"/><Relationship Id="rId44" Type="http://schemas.openxmlformats.org/officeDocument/2006/relationships/image" Target="../media/image423.png"/><Relationship Id="rId52" Type="http://schemas.openxmlformats.org/officeDocument/2006/relationships/image" Target="../media/image427.png"/><Relationship Id="rId4" Type="http://schemas.openxmlformats.org/officeDocument/2006/relationships/image" Target="../media/image404.png"/><Relationship Id="rId9" Type="http://schemas.openxmlformats.org/officeDocument/2006/relationships/customXml" Target="../ink/ink436.xml"/><Relationship Id="rId14" Type="http://schemas.openxmlformats.org/officeDocument/2006/relationships/image" Target="../media/image409.png"/><Relationship Id="rId22" Type="http://schemas.openxmlformats.org/officeDocument/2006/relationships/image" Target="../media/image413.png"/><Relationship Id="rId27" Type="http://schemas.openxmlformats.org/officeDocument/2006/relationships/customXml" Target="../ink/ink445.xml"/><Relationship Id="rId30" Type="http://schemas.openxmlformats.org/officeDocument/2006/relationships/image" Target="../media/image417.png"/><Relationship Id="rId35" Type="http://schemas.openxmlformats.org/officeDocument/2006/relationships/customXml" Target="../ink/ink449.xml"/><Relationship Id="rId43" Type="http://schemas.openxmlformats.org/officeDocument/2006/relationships/customXml" Target="../ink/ink453.xml"/><Relationship Id="rId48" Type="http://schemas.openxmlformats.org/officeDocument/2006/relationships/image" Target="../media/image425.png"/><Relationship Id="rId56" Type="http://schemas.openxmlformats.org/officeDocument/2006/relationships/image" Target="../media/image429.png"/><Relationship Id="rId8" Type="http://schemas.openxmlformats.org/officeDocument/2006/relationships/image" Target="../media/image406.png"/><Relationship Id="rId51" Type="http://schemas.openxmlformats.org/officeDocument/2006/relationships/customXml" Target="../ink/ink457.xml"/><Relationship Id="rId3" Type="http://schemas.openxmlformats.org/officeDocument/2006/relationships/customXml" Target="../ink/ink433.xml"/><Relationship Id="rId12" Type="http://schemas.openxmlformats.org/officeDocument/2006/relationships/image" Target="../media/image408.png"/><Relationship Id="rId17" Type="http://schemas.openxmlformats.org/officeDocument/2006/relationships/customXml" Target="../ink/ink440.xml"/><Relationship Id="rId25" Type="http://schemas.openxmlformats.org/officeDocument/2006/relationships/customXml" Target="../ink/ink444.xml"/><Relationship Id="rId33" Type="http://schemas.openxmlformats.org/officeDocument/2006/relationships/customXml" Target="../ink/ink448.xml"/><Relationship Id="rId38" Type="http://schemas.openxmlformats.org/officeDocument/2006/relationships/image" Target="../media/image421.png"/><Relationship Id="rId46" Type="http://schemas.openxmlformats.org/officeDocument/2006/relationships/image" Target="../media/image424.png"/><Relationship Id="rId20" Type="http://schemas.openxmlformats.org/officeDocument/2006/relationships/image" Target="../media/image412.png"/><Relationship Id="rId41" Type="http://schemas.openxmlformats.org/officeDocument/2006/relationships/customXml" Target="../ink/ink452.xml"/><Relationship Id="rId54" Type="http://schemas.openxmlformats.org/officeDocument/2006/relationships/image" Target="../media/image4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5.png"/><Relationship Id="rId15" Type="http://schemas.openxmlformats.org/officeDocument/2006/relationships/customXml" Target="../ink/ink439.xml"/><Relationship Id="rId23" Type="http://schemas.openxmlformats.org/officeDocument/2006/relationships/customXml" Target="../ink/ink443.xml"/><Relationship Id="rId28" Type="http://schemas.openxmlformats.org/officeDocument/2006/relationships/image" Target="../media/image416.png"/><Relationship Id="rId36" Type="http://schemas.openxmlformats.org/officeDocument/2006/relationships/image" Target="../media/image420.png"/><Relationship Id="rId49" Type="http://schemas.openxmlformats.org/officeDocument/2006/relationships/customXml" Target="../ink/ink456.xm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532.xml"/><Relationship Id="rId21" Type="http://schemas.openxmlformats.org/officeDocument/2006/relationships/customXml" Target="../ink/ink469.xml"/><Relationship Id="rId42" Type="http://schemas.openxmlformats.org/officeDocument/2006/relationships/image" Target="../media/image2870.png"/><Relationship Id="rId63" Type="http://schemas.openxmlformats.org/officeDocument/2006/relationships/customXml" Target="../ink/ink490.xml"/><Relationship Id="rId84" Type="http://schemas.openxmlformats.org/officeDocument/2006/relationships/image" Target="../media/image439.png"/><Relationship Id="rId138" Type="http://schemas.openxmlformats.org/officeDocument/2006/relationships/customXml" Target="../ink/ink548.xml"/><Relationship Id="rId159" Type="http://schemas.openxmlformats.org/officeDocument/2006/relationships/customXml" Target="../ink/ink559.xml"/><Relationship Id="rId170" Type="http://schemas.openxmlformats.org/officeDocument/2006/relationships/customXml" Target="../ink/ink567.xml"/><Relationship Id="rId191" Type="http://schemas.openxmlformats.org/officeDocument/2006/relationships/customXml" Target="../ink/ink581.xml"/><Relationship Id="rId107" Type="http://schemas.openxmlformats.org/officeDocument/2006/relationships/customXml" Target="../ink/ink522.xml"/><Relationship Id="rId11" Type="http://schemas.openxmlformats.org/officeDocument/2006/relationships/customXml" Target="../ink/ink464.xml"/><Relationship Id="rId32" Type="http://schemas.openxmlformats.org/officeDocument/2006/relationships/image" Target="../media/image2820.png"/><Relationship Id="rId53" Type="http://schemas.openxmlformats.org/officeDocument/2006/relationships/customXml" Target="../ink/ink485.xml"/><Relationship Id="rId74" Type="http://schemas.openxmlformats.org/officeDocument/2006/relationships/customXml" Target="../ink/ink496.xml"/><Relationship Id="rId128" Type="http://schemas.openxmlformats.org/officeDocument/2006/relationships/image" Target="../media/image442.png"/><Relationship Id="rId149" Type="http://schemas.openxmlformats.org/officeDocument/2006/relationships/customXml" Target="../ink/ink554.xml"/><Relationship Id="rId5" Type="http://schemas.openxmlformats.org/officeDocument/2006/relationships/customXml" Target="../ink/ink461.xml"/><Relationship Id="rId95" Type="http://schemas.openxmlformats.org/officeDocument/2006/relationships/customXml" Target="../ink/ink512.xml"/><Relationship Id="rId160" Type="http://schemas.openxmlformats.org/officeDocument/2006/relationships/customXml" Target="../ink/ink560.xml"/><Relationship Id="rId181" Type="http://schemas.openxmlformats.org/officeDocument/2006/relationships/image" Target="../media/image465.png"/><Relationship Id="rId22" Type="http://schemas.openxmlformats.org/officeDocument/2006/relationships/image" Target="../media/image2770.png"/><Relationship Id="rId43" Type="http://schemas.openxmlformats.org/officeDocument/2006/relationships/customXml" Target="../ink/ink480.xml"/><Relationship Id="rId64" Type="http://schemas.openxmlformats.org/officeDocument/2006/relationships/customXml" Target="../ink/ink491.xml"/><Relationship Id="rId118" Type="http://schemas.openxmlformats.org/officeDocument/2006/relationships/customXml" Target="../ink/ink533.xml"/><Relationship Id="rId139" Type="http://schemas.openxmlformats.org/officeDocument/2006/relationships/customXml" Target="../ink/ink549.xml"/><Relationship Id="rId85" Type="http://schemas.openxmlformats.org/officeDocument/2006/relationships/customXml" Target="../ink/ink502.xml"/><Relationship Id="rId150" Type="http://schemas.openxmlformats.org/officeDocument/2006/relationships/image" Target="../media/image452.png"/><Relationship Id="rId171" Type="http://schemas.openxmlformats.org/officeDocument/2006/relationships/image" Target="../media/image460.png"/><Relationship Id="rId12" Type="http://schemas.openxmlformats.org/officeDocument/2006/relationships/image" Target="../media/image2720.png"/><Relationship Id="rId33" Type="http://schemas.openxmlformats.org/officeDocument/2006/relationships/customXml" Target="../ink/ink475.xml"/><Relationship Id="rId108" Type="http://schemas.openxmlformats.org/officeDocument/2006/relationships/customXml" Target="../ink/ink523.xml"/><Relationship Id="rId129" Type="http://schemas.openxmlformats.org/officeDocument/2006/relationships/customXml" Target="../ink/ink543.xml"/><Relationship Id="rId54" Type="http://schemas.openxmlformats.org/officeDocument/2006/relationships/image" Target="../media/image2930.png"/><Relationship Id="rId75" Type="http://schemas.openxmlformats.org/officeDocument/2006/relationships/image" Target="../media/image435.png"/><Relationship Id="rId96" Type="http://schemas.openxmlformats.org/officeDocument/2006/relationships/customXml" Target="../ink/ink513.xml"/><Relationship Id="rId140" Type="http://schemas.openxmlformats.org/officeDocument/2006/relationships/image" Target="../media/image447.png"/><Relationship Id="rId161" Type="http://schemas.openxmlformats.org/officeDocument/2006/relationships/customXml" Target="../ink/ink561.xml"/><Relationship Id="rId182" Type="http://schemas.openxmlformats.org/officeDocument/2006/relationships/customXml" Target="../ink/ink573.xml"/><Relationship Id="rId6" Type="http://schemas.openxmlformats.org/officeDocument/2006/relationships/image" Target="../media/image2690.png"/><Relationship Id="rId23" Type="http://schemas.openxmlformats.org/officeDocument/2006/relationships/customXml" Target="../ink/ink470.xml"/><Relationship Id="rId119" Type="http://schemas.openxmlformats.org/officeDocument/2006/relationships/customXml" Target="../ink/ink534.xml"/><Relationship Id="rId44" Type="http://schemas.openxmlformats.org/officeDocument/2006/relationships/image" Target="../media/image2880.png"/><Relationship Id="rId65" Type="http://schemas.openxmlformats.org/officeDocument/2006/relationships/image" Target="../media/image430.png"/><Relationship Id="rId86" Type="http://schemas.openxmlformats.org/officeDocument/2006/relationships/customXml" Target="../ink/ink503.xml"/><Relationship Id="rId130" Type="http://schemas.openxmlformats.org/officeDocument/2006/relationships/image" Target="../media/image443.png"/><Relationship Id="rId151" Type="http://schemas.openxmlformats.org/officeDocument/2006/relationships/customXml" Target="../ink/ink555.xml"/><Relationship Id="rId172" Type="http://schemas.openxmlformats.org/officeDocument/2006/relationships/customXml" Target="../ink/ink568.xml"/><Relationship Id="rId13" Type="http://schemas.openxmlformats.org/officeDocument/2006/relationships/customXml" Target="../ink/ink465.xml"/><Relationship Id="rId18" Type="http://schemas.openxmlformats.org/officeDocument/2006/relationships/image" Target="../media/image2750.png"/><Relationship Id="rId39" Type="http://schemas.openxmlformats.org/officeDocument/2006/relationships/customXml" Target="../ink/ink478.xml"/><Relationship Id="rId109" Type="http://schemas.openxmlformats.org/officeDocument/2006/relationships/customXml" Target="../ink/ink524.xml"/><Relationship Id="rId34" Type="http://schemas.openxmlformats.org/officeDocument/2006/relationships/image" Target="../media/image2830.png"/><Relationship Id="rId50" Type="http://schemas.openxmlformats.org/officeDocument/2006/relationships/image" Target="../media/image2910.png"/><Relationship Id="rId55" Type="http://schemas.openxmlformats.org/officeDocument/2006/relationships/customXml" Target="../ink/ink486.xml"/><Relationship Id="rId76" Type="http://schemas.openxmlformats.org/officeDocument/2006/relationships/customXml" Target="../ink/ink497.xml"/><Relationship Id="rId97" Type="http://schemas.openxmlformats.org/officeDocument/2006/relationships/customXml" Target="../ink/ink514.xml"/><Relationship Id="rId104" Type="http://schemas.openxmlformats.org/officeDocument/2006/relationships/customXml" Target="../ink/ink519.xml"/><Relationship Id="rId120" Type="http://schemas.openxmlformats.org/officeDocument/2006/relationships/customXml" Target="../ink/ink535.xml"/><Relationship Id="rId125" Type="http://schemas.openxmlformats.org/officeDocument/2006/relationships/customXml" Target="../ink/ink540.xml"/><Relationship Id="rId141" Type="http://schemas.openxmlformats.org/officeDocument/2006/relationships/customXml" Target="../ink/ink550.xml"/><Relationship Id="rId146" Type="http://schemas.openxmlformats.org/officeDocument/2006/relationships/image" Target="../media/image450.png"/><Relationship Id="rId167" Type="http://schemas.openxmlformats.org/officeDocument/2006/relationships/image" Target="../media/image459.png"/><Relationship Id="rId188" Type="http://schemas.openxmlformats.org/officeDocument/2006/relationships/customXml" Target="../ink/ink578.xml"/><Relationship Id="rId7" Type="http://schemas.openxmlformats.org/officeDocument/2006/relationships/customXml" Target="../ink/ink462.xml"/><Relationship Id="rId71" Type="http://schemas.openxmlformats.org/officeDocument/2006/relationships/image" Target="../media/image433.png"/><Relationship Id="rId92" Type="http://schemas.openxmlformats.org/officeDocument/2006/relationships/customXml" Target="../ink/ink509.xml"/><Relationship Id="rId162" Type="http://schemas.openxmlformats.org/officeDocument/2006/relationships/customXml" Target="../ink/ink562.xml"/><Relationship Id="rId183" Type="http://schemas.openxmlformats.org/officeDocument/2006/relationships/image" Target="../media/image466.png"/><Relationship Id="rId2" Type="http://schemas.openxmlformats.org/officeDocument/2006/relationships/image" Target="../media/image3.png"/><Relationship Id="rId29" Type="http://schemas.openxmlformats.org/officeDocument/2006/relationships/customXml" Target="../ink/ink473.xml"/><Relationship Id="rId24" Type="http://schemas.openxmlformats.org/officeDocument/2006/relationships/image" Target="../media/image2780.png"/><Relationship Id="rId40" Type="http://schemas.openxmlformats.org/officeDocument/2006/relationships/image" Target="../media/image2860.png"/><Relationship Id="rId45" Type="http://schemas.openxmlformats.org/officeDocument/2006/relationships/customXml" Target="../ink/ink481.xml"/><Relationship Id="rId66" Type="http://schemas.openxmlformats.org/officeDocument/2006/relationships/customXml" Target="../ink/ink492.xml"/><Relationship Id="rId87" Type="http://schemas.openxmlformats.org/officeDocument/2006/relationships/customXml" Target="../ink/ink504.xml"/><Relationship Id="rId110" Type="http://schemas.openxmlformats.org/officeDocument/2006/relationships/customXml" Target="../ink/ink525.xml"/><Relationship Id="rId115" Type="http://schemas.openxmlformats.org/officeDocument/2006/relationships/customXml" Target="../ink/ink530.xml"/><Relationship Id="rId131" Type="http://schemas.openxmlformats.org/officeDocument/2006/relationships/customXml" Target="../ink/ink544.xml"/><Relationship Id="rId136" Type="http://schemas.openxmlformats.org/officeDocument/2006/relationships/image" Target="../media/image446.png"/><Relationship Id="rId157" Type="http://schemas.openxmlformats.org/officeDocument/2006/relationships/customXml" Target="../ink/ink558.xml"/><Relationship Id="rId178" Type="http://schemas.openxmlformats.org/officeDocument/2006/relationships/customXml" Target="../ink/ink571.xml"/><Relationship Id="rId61" Type="http://schemas.openxmlformats.org/officeDocument/2006/relationships/customXml" Target="../ink/ink489.xml"/><Relationship Id="rId82" Type="http://schemas.openxmlformats.org/officeDocument/2006/relationships/customXml" Target="../ink/ink500.xml"/><Relationship Id="rId152" Type="http://schemas.openxmlformats.org/officeDocument/2006/relationships/image" Target="../media/image453.png"/><Relationship Id="rId173" Type="http://schemas.openxmlformats.org/officeDocument/2006/relationships/image" Target="../media/image461.png"/><Relationship Id="rId19" Type="http://schemas.openxmlformats.org/officeDocument/2006/relationships/customXml" Target="../ink/ink468.xml"/><Relationship Id="rId14" Type="http://schemas.openxmlformats.org/officeDocument/2006/relationships/image" Target="../media/image2730.png"/><Relationship Id="rId30" Type="http://schemas.openxmlformats.org/officeDocument/2006/relationships/image" Target="../media/image2810.png"/><Relationship Id="rId35" Type="http://schemas.openxmlformats.org/officeDocument/2006/relationships/customXml" Target="../ink/ink476.xml"/><Relationship Id="rId56" Type="http://schemas.openxmlformats.org/officeDocument/2006/relationships/image" Target="../media/image2940.png"/><Relationship Id="rId77" Type="http://schemas.openxmlformats.org/officeDocument/2006/relationships/image" Target="../media/image436.png"/><Relationship Id="rId100" Type="http://schemas.openxmlformats.org/officeDocument/2006/relationships/customXml" Target="../ink/ink516.xml"/><Relationship Id="rId105" Type="http://schemas.openxmlformats.org/officeDocument/2006/relationships/customXml" Target="../ink/ink520.xml"/><Relationship Id="rId126" Type="http://schemas.openxmlformats.org/officeDocument/2006/relationships/customXml" Target="../ink/ink541.xml"/><Relationship Id="rId147" Type="http://schemas.openxmlformats.org/officeDocument/2006/relationships/customXml" Target="../ink/ink553.xml"/><Relationship Id="rId168" Type="http://schemas.openxmlformats.org/officeDocument/2006/relationships/customXml" Target="../ink/ink565.xml"/><Relationship Id="rId8" Type="http://schemas.openxmlformats.org/officeDocument/2006/relationships/image" Target="../media/image2700.png"/><Relationship Id="rId51" Type="http://schemas.openxmlformats.org/officeDocument/2006/relationships/customXml" Target="../ink/ink484.xml"/><Relationship Id="rId72" Type="http://schemas.openxmlformats.org/officeDocument/2006/relationships/customXml" Target="../ink/ink495.xml"/><Relationship Id="rId93" Type="http://schemas.openxmlformats.org/officeDocument/2006/relationships/customXml" Target="../ink/ink510.xml"/><Relationship Id="rId98" Type="http://schemas.openxmlformats.org/officeDocument/2006/relationships/customXml" Target="../ink/ink515.xml"/><Relationship Id="rId121" Type="http://schemas.openxmlformats.org/officeDocument/2006/relationships/customXml" Target="../ink/ink536.xml"/><Relationship Id="rId142" Type="http://schemas.openxmlformats.org/officeDocument/2006/relationships/image" Target="../media/image448.png"/><Relationship Id="rId163" Type="http://schemas.openxmlformats.org/officeDocument/2006/relationships/image" Target="../media/image457.png"/><Relationship Id="rId184" Type="http://schemas.openxmlformats.org/officeDocument/2006/relationships/customXml" Target="../ink/ink574.xml"/><Relationship Id="rId189" Type="http://schemas.openxmlformats.org/officeDocument/2006/relationships/customXml" Target="../ink/ink579.xml"/><Relationship Id="rId3" Type="http://schemas.openxmlformats.org/officeDocument/2006/relationships/customXml" Target="../ink/ink460.xml"/><Relationship Id="rId25" Type="http://schemas.openxmlformats.org/officeDocument/2006/relationships/customXml" Target="../ink/ink471.xml"/><Relationship Id="rId46" Type="http://schemas.openxmlformats.org/officeDocument/2006/relationships/image" Target="../media/image2890.png"/><Relationship Id="rId67" Type="http://schemas.openxmlformats.org/officeDocument/2006/relationships/image" Target="../media/image431.png"/><Relationship Id="rId116" Type="http://schemas.openxmlformats.org/officeDocument/2006/relationships/customXml" Target="../ink/ink531.xml"/><Relationship Id="rId137" Type="http://schemas.openxmlformats.org/officeDocument/2006/relationships/customXml" Target="../ink/ink547.xml"/><Relationship Id="rId158" Type="http://schemas.openxmlformats.org/officeDocument/2006/relationships/image" Target="../media/image456.png"/><Relationship Id="rId20" Type="http://schemas.openxmlformats.org/officeDocument/2006/relationships/image" Target="../media/image2760.png"/><Relationship Id="rId41" Type="http://schemas.openxmlformats.org/officeDocument/2006/relationships/customXml" Target="../ink/ink479.xml"/><Relationship Id="rId62" Type="http://schemas.openxmlformats.org/officeDocument/2006/relationships/image" Target="../media/image2970.png"/><Relationship Id="rId83" Type="http://schemas.openxmlformats.org/officeDocument/2006/relationships/customXml" Target="../ink/ink501.xml"/><Relationship Id="rId88" Type="http://schemas.openxmlformats.org/officeDocument/2006/relationships/customXml" Target="../ink/ink505.xml"/><Relationship Id="rId111" Type="http://schemas.openxmlformats.org/officeDocument/2006/relationships/customXml" Target="../ink/ink526.xml"/><Relationship Id="rId132" Type="http://schemas.openxmlformats.org/officeDocument/2006/relationships/image" Target="../media/image444.png"/><Relationship Id="rId153" Type="http://schemas.openxmlformats.org/officeDocument/2006/relationships/customXml" Target="../ink/ink556.xml"/><Relationship Id="rId174" Type="http://schemas.openxmlformats.org/officeDocument/2006/relationships/customXml" Target="../ink/ink569.xml"/><Relationship Id="rId179" Type="http://schemas.openxmlformats.org/officeDocument/2006/relationships/image" Target="../media/image464.png"/><Relationship Id="rId190" Type="http://schemas.openxmlformats.org/officeDocument/2006/relationships/customXml" Target="../ink/ink580.xml"/><Relationship Id="rId15" Type="http://schemas.openxmlformats.org/officeDocument/2006/relationships/customXml" Target="../ink/ink466.xml"/><Relationship Id="rId36" Type="http://schemas.openxmlformats.org/officeDocument/2006/relationships/image" Target="../media/image2840.png"/><Relationship Id="rId57" Type="http://schemas.openxmlformats.org/officeDocument/2006/relationships/customXml" Target="../ink/ink487.xml"/><Relationship Id="rId106" Type="http://schemas.openxmlformats.org/officeDocument/2006/relationships/customXml" Target="../ink/ink521.xml"/><Relationship Id="rId127" Type="http://schemas.openxmlformats.org/officeDocument/2006/relationships/customXml" Target="../ink/ink542.xml"/><Relationship Id="rId10" Type="http://schemas.openxmlformats.org/officeDocument/2006/relationships/image" Target="../media/image2710.png"/><Relationship Id="rId31" Type="http://schemas.openxmlformats.org/officeDocument/2006/relationships/customXml" Target="../ink/ink474.xml"/><Relationship Id="rId52" Type="http://schemas.openxmlformats.org/officeDocument/2006/relationships/image" Target="../media/image2920.png"/><Relationship Id="rId73" Type="http://schemas.openxmlformats.org/officeDocument/2006/relationships/image" Target="../media/image434.png"/><Relationship Id="rId78" Type="http://schemas.openxmlformats.org/officeDocument/2006/relationships/customXml" Target="../ink/ink498.xml"/><Relationship Id="rId94" Type="http://schemas.openxmlformats.org/officeDocument/2006/relationships/customXml" Target="../ink/ink511.xml"/><Relationship Id="rId99" Type="http://schemas.openxmlformats.org/officeDocument/2006/relationships/image" Target="../media/image440.png"/><Relationship Id="rId101" Type="http://schemas.openxmlformats.org/officeDocument/2006/relationships/image" Target="../media/image441.png"/><Relationship Id="rId122" Type="http://schemas.openxmlformats.org/officeDocument/2006/relationships/customXml" Target="../ink/ink537.xml"/><Relationship Id="rId143" Type="http://schemas.openxmlformats.org/officeDocument/2006/relationships/customXml" Target="../ink/ink551.xml"/><Relationship Id="rId148" Type="http://schemas.openxmlformats.org/officeDocument/2006/relationships/image" Target="../media/image451.png"/><Relationship Id="rId164" Type="http://schemas.openxmlformats.org/officeDocument/2006/relationships/customXml" Target="../ink/ink563.xml"/><Relationship Id="rId169" Type="http://schemas.openxmlformats.org/officeDocument/2006/relationships/customXml" Target="../ink/ink566.xml"/><Relationship Id="rId185" Type="http://schemas.openxmlformats.org/officeDocument/2006/relationships/customXml" Target="../ink/ink575.xml"/><Relationship Id="rId4" Type="http://schemas.openxmlformats.org/officeDocument/2006/relationships/image" Target="../media/image2680.png"/><Relationship Id="rId9" Type="http://schemas.openxmlformats.org/officeDocument/2006/relationships/customXml" Target="../ink/ink463.xml"/><Relationship Id="rId180" Type="http://schemas.openxmlformats.org/officeDocument/2006/relationships/customXml" Target="../ink/ink572.xml"/><Relationship Id="rId26" Type="http://schemas.openxmlformats.org/officeDocument/2006/relationships/image" Target="../media/image2790.png"/><Relationship Id="rId47" Type="http://schemas.openxmlformats.org/officeDocument/2006/relationships/customXml" Target="../ink/ink482.xml"/><Relationship Id="rId68" Type="http://schemas.openxmlformats.org/officeDocument/2006/relationships/customXml" Target="../ink/ink493.xml"/><Relationship Id="rId89" Type="http://schemas.openxmlformats.org/officeDocument/2006/relationships/customXml" Target="../ink/ink506.xml"/><Relationship Id="rId112" Type="http://schemas.openxmlformats.org/officeDocument/2006/relationships/customXml" Target="../ink/ink527.xml"/><Relationship Id="rId133" Type="http://schemas.openxmlformats.org/officeDocument/2006/relationships/customXml" Target="../ink/ink545.xml"/><Relationship Id="rId154" Type="http://schemas.openxmlformats.org/officeDocument/2006/relationships/image" Target="../media/image454.png"/><Relationship Id="rId175" Type="http://schemas.openxmlformats.org/officeDocument/2006/relationships/image" Target="../media/image462.png"/><Relationship Id="rId16" Type="http://schemas.openxmlformats.org/officeDocument/2006/relationships/image" Target="../media/image2740.png"/><Relationship Id="rId37" Type="http://schemas.openxmlformats.org/officeDocument/2006/relationships/customXml" Target="../ink/ink477.xml"/><Relationship Id="rId58" Type="http://schemas.openxmlformats.org/officeDocument/2006/relationships/image" Target="../media/image2950.png"/><Relationship Id="rId79" Type="http://schemas.openxmlformats.org/officeDocument/2006/relationships/image" Target="../media/image437.png"/><Relationship Id="rId102" Type="http://schemas.openxmlformats.org/officeDocument/2006/relationships/customXml" Target="../ink/ink517.xml"/><Relationship Id="rId123" Type="http://schemas.openxmlformats.org/officeDocument/2006/relationships/customXml" Target="../ink/ink538.xml"/><Relationship Id="rId144" Type="http://schemas.openxmlformats.org/officeDocument/2006/relationships/image" Target="../media/image449.png"/><Relationship Id="rId90" Type="http://schemas.openxmlformats.org/officeDocument/2006/relationships/customXml" Target="../ink/ink507.xml"/><Relationship Id="rId165" Type="http://schemas.openxmlformats.org/officeDocument/2006/relationships/image" Target="../media/image458.png"/><Relationship Id="rId186" Type="http://schemas.openxmlformats.org/officeDocument/2006/relationships/customXml" Target="../ink/ink576.xml"/><Relationship Id="rId27" Type="http://schemas.openxmlformats.org/officeDocument/2006/relationships/customXml" Target="../ink/ink472.xml"/><Relationship Id="rId48" Type="http://schemas.openxmlformats.org/officeDocument/2006/relationships/image" Target="../media/image2900.png"/><Relationship Id="rId69" Type="http://schemas.openxmlformats.org/officeDocument/2006/relationships/image" Target="../media/image432.png"/><Relationship Id="rId113" Type="http://schemas.openxmlformats.org/officeDocument/2006/relationships/customXml" Target="../ink/ink528.xml"/><Relationship Id="rId134" Type="http://schemas.openxmlformats.org/officeDocument/2006/relationships/image" Target="../media/image445.png"/><Relationship Id="rId80" Type="http://schemas.openxmlformats.org/officeDocument/2006/relationships/customXml" Target="../ink/ink499.xml"/><Relationship Id="rId155" Type="http://schemas.openxmlformats.org/officeDocument/2006/relationships/customXml" Target="../ink/ink557.xml"/><Relationship Id="rId176" Type="http://schemas.openxmlformats.org/officeDocument/2006/relationships/customXml" Target="../ink/ink570.xml"/><Relationship Id="rId17" Type="http://schemas.openxmlformats.org/officeDocument/2006/relationships/customXml" Target="../ink/ink467.xml"/><Relationship Id="rId38" Type="http://schemas.openxmlformats.org/officeDocument/2006/relationships/image" Target="../media/image2850.png"/><Relationship Id="rId59" Type="http://schemas.openxmlformats.org/officeDocument/2006/relationships/customXml" Target="../ink/ink488.xml"/><Relationship Id="rId103" Type="http://schemas.openxmlformats.org/officeDocument/2006/relationships/customXml" Target="../ink/ink518.xml"/><Relationship Id="rId124" Type="http://schemas.openxmlformats.org/officeDocument/2006/relationships/customXml" Target="../ink/ink539.xml"/><Relationship Id="rId70" Type="http://schemas.openxmlformats.org/officeDocument/2006/relationships/customXml" Target="../ink/ink494.xml"/><Relationship Id="rId91" Type="http://schemas.openxmlformats.org/officeDocument/2006/relationships/customXml" Target="../ink/ink508.xml"/><Relationship Id="rId145" Type="http://schemas.openxmlformats.org/officeDocument/2006/relationships/customXml" Target="../ink/ink552.xml"/><Relationship Id="rId166" Type="http://schemas.openxmlformats.org/officeDocument/2006/relationships/customXml" Target="../ink/ink564.xml"/><Relationship Id="rId187" Type="http://schemas.openxmlformats.org/officeDocument/2006/relationships/customXml" Target="../ink/ink577.xm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2800.png"/><Relationship Id="rId49" Type="http://schemas.openxmlformats.org/officeDocument/2006/relationships/customXml" Target="../ink/ink483.xml"/><Relationship Id="rId114" Type="http://schemas.openxmlformats.org/officeDocument/2006/relationships/customXml" Target="../ink/ink529.xml"/><Relationship Id="rId60" Type="http://schemas.openxmlformats.org/officeDocument/2006/relationships/image" Target="../media/image2960.png"/><Relationship Id="rId81" Type="http://schemas.openxmlformats.org/officeDocument/2006/relationships/image" Target="../media/image438.png"/><Relationship Id="rId135" Type="http://schemas.openxmlformats.org/officeDocument/2006/relationships/customXml" Target="../ink/ink546.xml"/><Relationship Id="rId156" Type="http://schemas.openxmlformats.org/officeDocument/2006/relationships/image" Target="../media/image455.png"/><Relationship Id="rId177" Type="http://schemas.openxmlformats.org/officeDocument/2006/relationships/image" Target="../media/image463.png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10.png"/><Relationship Id="rId117" Type="http://schemas.openxmlformats.org/officeDocument/2006/relationships/image" Target="../media/image490.png"/><Relationship Id="rId21" Type="http://schemas.openxmlformats.org/officeDocument/2006/relationships/customXml" Target="../ink/ink591.xml"/><Relationship Id="rId42" Type="http://schemas.openxmlformats.org/officeDocument/2006/relationships/image" Target="../media/image680.png"/><Relationship Id="rId47" Type="http://schemas.openxmlformats.org/officeDocument/2006/relationships/customXml" Target="../ink/ink605.xml"/><Relationship Id="rId63" Type="http://schemas.openxmlformats.org/officeDocument/2006/relationships/customXml" Target="../ink/ink614.xml"/><Relationship Id="rId68" Type="http://schemas.openxmlformats.org/officeDocument/2006/relationships/image" Target="../media/image469.png"/><Relationship Id="rId84" Type="http://schemas.openxmlformats.org/officeDocument/2006/relationships/image" Target="../media/image476.png"/><Relationship Id="rId89" Type="http://schemas.openxmlformats.org/officeDocument/2006/relationships/customXml" Target="../ink/ink627.xml"/><Relationship Id="rId112" Type="http://schemas.openxmlformats.org/officeDocument/2006/relationships/customXml" Target="../ink/ink639.xml"/><Relationship Id="rId16" Type="http://schemas.openxmlformats.org/officeDocument/2006/relationships/image" Target="../media/image570.png"/><Relationship Id="rId107" Type="http://schemas.openxmlformats.org/officeDocument/2006/relationships/image" Target="../media/image485.png"/><Relationship Id="rId11" Type="http://schemas.openxmlformats.org/officeDocument/2006/relationships/customXml" Target="../ink/ink586.xml"/><Relationship Id="rId32" Type="http://schemas.openxmlformats.org/officeDocument/2006/relationships/image" Target="../media/image640.png"/><Relationship Id="rId37" Type="http://schemas.openxmlformats.org/officeDocument/2006/relationships/customXml" Target="../ink/ink599.xml"/><Relationship Id="rId53" Type="http://schemas.openxmlformats.org/officeDocument/2006/relationships/customXml" Target="../ink/ink608.xml"/><Relationship Id="rId58" Type="http://schemas.openxmlformats.org/officeDocument/2006/relationships/image" Target="../media/image750.png"/><Relationship Id="rId74" Type="http://schemas.openxmlformats.org/officeDocument/2006/relationships/image" Target="../media/image471.png"/><Relationship Id="rId79" Type="http://schemas.openxmlformats.org/officeDocument/2006/relationships/customXml" Target="../ink/ink622.xml"/><Relationship Id="rId102" Type="http://schemas.openxmlformats.org/officeDocument/2006/relationships/customXml" Target="../ink/ink634.xml"/><Relationship Id="rId123" Type="http://schemas.openxmlformats.org/officeDocument/2006/relationships/image" Target="../media/image493.png"/><Relationship Id="rId5" Type="http://schemas.openxmlformats.org/officeDocument/2006/relationships/customXml" Target="../ink/ink583.xml"/><Relationship Id="rId90" Type="http://schemas.openxmlformats.org/officeDocument/2006/relationships/image" Target="../media/image479.png"/><Relationship Id="rId95" Type="http://schemas.openxmlformats.org/officeDocument/2006/relationships/customXml" Target="../ink/ink630.xml"/><Relationship Id="rId22" Type="http://schemas.openxmlformats.org/officeDocument/2006/relationships/image" Target="../media/image590.png"/><Relationship Id="rId27" Type="http://schemas.openxmlformats.org/officeDocument/2006/relationships/customXml" Target="../ink/ink594.xml"/><Relationship Id="rId43" Type="http://schemas.openxmlformats.org/officeDocument/2006/relationships/customXml" Target="../ink/ink602.xml"/><Relationship Id="rId48" Type="http://schemas.openxmlformats.org/officeDocument/2006/relationships/image" Target="../media/image700.png"/><Relationship Id="rId64" Type="http://schemas.openxmlformats.org/officeDocument/2006/relationships/image" Target="../media/image467.png"/><Relationship Id="rId69" Type="http://schemas.openxmlformats.org/officeDocument/2006/relationships/customXml" Target="../ink/ink617.xml"/><Relationship Id="rId113" Type="http://schemas.openxmlformats.org/officeDocument/2006/relationships/image" Target="../media/image488.png"/><Relationship Id="rId118" Type="http://schemas.openxmlformats.org/officeDocument/2006/relationships/customXml" Target="../ink/ink642.xml"/><Relationship Id="rId80" Type="http://schemas.openxmlformats.org/officeDocument/2006/relationships/image" Target="../media/image474.png"/><Relationship Id="rId85" Type="http://schemas.openxmlformats.org/officeDocument/2006/relationships/customXml" Target="../ink/ink625.xml"/><Relationship Id="rId12" Type="http://schemas.openxmlformats.org/officeDocument/2006/relationships/image" Target="../media/image550.png"/><Relationship Id="rId17" Type="http://schemas.openxmlformats.org/officeDocument/2006/relationships/customXml" Target="../ink/ink589.xml"/><Relationship Id="rId33" Type="http://schemas.openxmlformats.org/officeDocument/2006/relationships/customXml" Target="../ink/ink597.xml"/><Relationship Id="rId38" Type="http://schemas.openxmlformats.org/officeDocument/2006/relationships/image" Target="../media/image660.png"/><Relationship Id="rId59" Type="http://schemas.openxmlformats.org/officeDocument/2006/relationships/customXml" Target="../ink/ink611.xml"/><Relationship Id="rId103" Type="http://schemas.openxmlformats.org/officeDocument/2006/relationships/image" Target="../media/image483.png"/><Relationship Id="rId108" Type="http://schemas.openxmlformats.org/officeDocument/2006/relationships/customXml" Target="../ink/ink637.xml"/><Relationship Id="rId124" Type="http://schemas.openxmlformats.org/officeDocument/2006/relationships/customXml" Target="../ink/ink645.xml"/><Relationship Id="rId54" Type="http://schemas.openxmlformats.org/officeDocument/2006/relationships/image" Target="../media/image730.png"/><Relationship Id="rId70" Type="http://schemas.openxmlformats.org/officeDocument/2006/relationships/image" Target="../media/image470.png"/><Relationship Id="rId75" Type="http://schemas.openxmlformats.org/officeDocument/2006/relationships/customXml" Target="../ink/ink620.xml"/><Relationship Id="rId91" Type="http://schemas.openxmlformats.org/officeDocument/2006/relationships/customXml" Target="../ink/ink628.xml"/><Relationship Id="rId96" Type="http://schemas.openxmlformats.org/officeDocument/2006/relationships/image" Target="../media/image4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0.png"/><Relationship Id="rId23" Type="http://schemas.openxmlformats.org/officeDocument/2006/relationships/customXml" Target="../ink/ink592.xml"/><Relationship Id="rId28" Type="http://schemas.openxmlformats.org/officeDocument/2006/relationships/image" Target="../media/image620.png"/><Relationship Id="rId49" Type="http://schemas.openxmlformats.org/officeDocument/2006/relationships/customXml" Target="../ink/ink606.xml"/><Relationship Id="rId114" Type="http://schemas.openxmlformats.org/officeDocument/2006/relationships/customXml" Target="../ink/ink640.xml"/><Relationship Id="rId119" Type="http://schemas.openxmlformats.org/officeDocument/2006/relationships/image" Target="../media/image491.png"/><Relationship Id="rId44" Type="http://schemas.openxmlformats.org/officeDocument/2006/relationships/image" Target="../media/image690.png"/><Relationship Id="rId60" Type="http://schemas.openxmlformats.org/officeDocument/2006/relationships/image" Target="../media/image760.png"/><Relationship Id="rId65" Type="http://schemas.openxmlformats.org/officeDocument/2006/relationships/customXml" Target="../ink/ink615.xml"/><Relationship Id="rId81" Type="http://schemas.openxmlformats.org/officeDocument/2006/relationships/customXml" Target="../ink/ink623.xml"/><Relationship Id="rId86" Type="http://schemas.openxmlformats.org/officeDocument/2006/relationships/image" Target="../media/image477.png"/><Relationship Id="rId13" Type="http://schemas.openxmlformats.org/officeDocument/2006/relationships/customXml" Target="../ink/ink587.xml"/><Relationship Id="rId18" Type="http://schemas.openxmlformats.org/officeDocument/2006/relationships/image" Target="../media/image511.png"/><Relationship Id="rId39" Type="http://schemas.openxmlformats.org/officeDocument/2006/relationships/customXml" Target="../ink/ink600.xml"/><Relationship Id="rId109" Type="http://schemas.openxmlformats.org/officeDocument/2006/relationships/image" Target="../media/image486.png"/><Relationship Id="rId34" Type="http://schemas.openxmlformats.org/officeDocument/2006/relationships/image" Target="../media/image650.png"/><Relationship Id="rId50" Type="http://schemas.openxmlformats.org/officeDocument/2006/relationships/image" Target="../media/image710.png"/><Relationship Id="rId55" Type="http://schemas.openxmlformats.org/officeDocument/2006/relationships/customXml" Target="../ink/ink609.xml"/><Relationship Id="rId76" Type="http://schemas.openxmlformats.org/officeDocument/2006/relationships/image" Target="../media/image472.png"/><Relationship Id="rId97" Type="http://schemas.openxmlformats.org/officeDocument/2006/relationships/customXml" Target="../ink/ink631.xml"/><Relationship Id="rId104" Type="http://schemas.openxmlformats.org/officeDocument/2006/relationships/customXml" Target="../ink/ink635.xml"/><Relationship Id="rId120" Type="http://schemas.openxmlformats.org/officeDocument/2006/relationships/customXml" Target="../ink/ink643.xml"/><Relationship Id="rId125" Type="http://schemas.openxmlformats.org/officeDocument/2006/relationships/image" Target="../media/image494.png"/><Relationship Id="rId7" Type="http://schemas.openxmlformats.org/officeDocument/2006/relationships/customXml" Target="../ink/ink584.xml"/><Relationship Id="rId71" Type="http://schemas.openxmlformats.org/officeDocument/2006/relationships/customXml" Target="../ink/ink618.xml"/><Relationship Id="rId92" Type="http://schemas.openxmlformats.org/officeDocument/2006/relationships/image" Target="../media/image480.png"/><Relationship Id="rId2" Type="http://schemas.openxmlformats.org/officeDocument/2006/relationships/image" Target="../media/image3.png"/><Relationship Id="rId29" Type="http://schemas.openxmlformats.org/officeDocument/2006/relationships/customXml" Target="../ink/ink595.xml"/><Relationship Id="rId24" Type="http://schemas.openxmlformats.org/officeDocument/2006/relationships/image" Target="../media/image600.png"/><Relationship Id="rId40" Type="http://schemas.openxmlformats.org/officeDocument/2006/relationships/image" Target="../media/image670.png"/><Relationship Id="rId45" Type="http://schemas.openxmlformats.org/officeDocument/2006/relationships/customXml" Target="../ink/ink603.xml"/><Relationship Id="rId66" Type="http://schemas.openxmlformats.org/officeDocument/2006/relationships/image" Target="../media/image468.png"/><Relationship Id="rId87" Type="http://schemas.openxmlformats.org/officeDocument/2006/relationships/customXml" Target="../ink/ink626.xml"/><Relationship Id="rId110" Type="http://schemas.openxmlformats.org/officeDocument/2006/relationships/customXml" Target="../ink/ink638.xml"/><Relationship Id="rId115" Type="http://schemas.openxmlformats.org/officeDocument/2006/relationships/image" Target="../media/image489.png"/><Relationship Id="rId61" Type="http://schemas.openxmlformats.org/officeDocument/2006/relationships/customXml" Target="../ink/ink612.xml"/><Relationship Id="rId82" Type="http://schemas.openxmlformats.org/officeDocument/2006/relationships/image" Target="../media/image475.png"/><Relationship Id="rId19" Type="http://schemas.openxmlformats.org/officeDocument/2006/relationships/customXml" Target="../ink/ink590.xml"/><Relationship Id="rId14" Type="http://schemas.openxmlformats.org/officeDocument/2006/relationships/image" Target="../media/image560.png"/><Relationship Id="rId30" Type="http://schemas.openxmlformats.org/officeDocument/2006/relationships/image" Target="../media/image630.png"/><Relationship Id="rId35" Type="http://schemas.openxmlformats.org/officeDocument/2006/relationships/customXml" Target="../ink/ink598.xml"/><Relationship Id="rId56" Type="http://schemas.openxmlformats.org/officeDocument/2006/relationships/image" Target="../media/image740.png"/><Relationship Id="rId77" Type="http://schemas.openxmlformats.org/officeDocument/2006/relationships/customXml" Target="../ink/ink621.xml"/><Relationship Id="rId100" Type="http://schemas.openxmlformats.org/officeDocument/2006/relationships/image" Target="../media/image268.png"/><Relationship Id="rId105" Type="http://schemas.openxmlformats.org/officeDocument/2006/relationships/image" Target="../media/image484.png"/><Relationship Id="rId126" Type="http://schemas.openxmlformats.org/officeDocument/2006/relationships/customXml" Target="../ink/ink646.xml"/><Relationship Id="rId8" Type="http://schemas.openxmlformats.org/officeDocument/2006/relationships/image" Target="../media/image530.png"/><Relationship Id="rId51" Type="http://schemas.openxmlformats.org/officeDocument/2006/relationships/customXml" Target="../ink/ink607.xml"/><Relationship Id="rId72" Type="http://schemas.openxmlformats.org/officeDocument/2006/relationships/image" Target="../media/image443.png"/><Relationship Id="rId93" Type="http://schemas.openxmlformats.org/officeDocument/2006/relationships/customXml" Target="../ink/ink629.xml"/><Relationship Id="rId98" Type="http://schemas.openxmlformats.org/officeDocument/2006/relationships/image" Target="../media/image482.png"/><Relationship Id="rId121" Type="http://schemas.openxmlformats.org/officeDocument/2006/relationships/image" Target="../media/image492.png"/><Relationship Id="rId3" Type="http://schemas.openxmlformats.org/officeDocument/2006/relationships/customXml" Target="../ink/ink582.xml"/><Relationship Id="rId25" Type="http://schemas.openxmlformats.org/officeDocument/2006/relationships/customXml" Target="../ink/ink593.xml"/><Relationship Id="rId46" Type="http://schemas.openxmlformats.org/officeDocument/2006/relationships/customXml" Target="../ink/ink604.xml"/><Relationship Id="rId67" Type="http://schemas.openxmlformats.org/officeDocument/2006/relationships/customXml" Target="../ink/ink616.xml"/><Relationship Id="rId116" Type="http://schemas.openxmlformats.org/officeDocument/2006/relationships/customXml" Target="../ink/ink641.xml"/><Relationship Id="rId20" Type="http://schemas.openxmlformats.org/officeDocument/2006/relationships/image" Target="../media/image580.png"/><Relationship Id="rId41" Type="http://schemas.openxmlformats.org/officeDocument/2006/relationships/customXml" Target="../ink/ink601.xml"/><Relationship Id="rId62" Type="http://schemas.openxmlformats.org/officeDocument/2006/relationships/customXml" Target="../ink/ink613.xml"/><Relationship Id="rId83" Type="http://schemas.openxmlformats.org/officeDocument/2006/relationships/customXml" Target="../ink/ink624.xml"/><Relationship Id="rId88" Type="http://schemas.openxmlformats.org/officeDocument/2006/relationships/image" Target="../media/image478.png"/><Relationship Id="rId111" Type="http://schemas.openxmlformats.org/officeDocument/2006/relationships/image" Target="../media/image487.png"/><Relationship Id="rId15" Type="http://schemas.openxmlformats.org/officeDocument/2006/relationships/customXml" Target="../ink/ink588.xml"/><Relationship Id="rId36" Type="http://schemas.openxmlformats.org/officeDocument/2006/relationships/image" Target="../media/image2310.png"/><Relationship Id="rId57" Type="http://schemas.openxmlformats.org/officeDocument/2006/relationships/customXml" Target="../ink/ink610.xml"/><Relationship Id="rId106" Type="http://schemas.openxmlformats.org/officeDocument/2006/relationships/customXml" Target="../ink/ink636.xml"/><Relationship Id="rId127" Type="http://schemas.openxmlformats.org/officeDocument/2006/relationships/image" Target="../media/image495.png"/><Relationship Id="rId10" Type="http://schemas.openxmlformats.org/officeDocument/2006/relationships/image" Target="../media/image540.png"/><Relationship Id="rId31" Type="http://schemas.openxmlformats.org/officeDocument/2006/relationships/customXml" Target="../ink/ink596.xml"/><Relationship Id="rId52" Type="http://schemas.openxmlformats.org/officeDocument/2006/relationships/image" Target="../media/image720.png"/><Relationship Id="rId73" Type="http://schemas.openxmlformats.org/officeDocument/2006/relationships/customXml" Target="../ink/ink619.xml"/><Relationship Id="rId78" Type="http://schemas.openxmlformats.org/officeDocument/2006/relationships/image" Target="../media/image473.png"/><Relationship Id="rId94" Type="http://schemas.openxmlformats.org/officeDocument/2006/relationships/image" Target="../media/image437.png"/><Relationship Id="rId99" Type="http://schemas.openxmlformats.org/officeDocument/2006/relationships/customXml" Target="../ink/ink632.xml"/><Relationship Id="rId101" Type="http://schemas.openxmlformats.org/officeDocument/2006/relationships/customXml" Target="../ink/ink633.xml"/><Relationship Id="rId122" Type="http://schemas.openxmlformats.org/officeDocument/2006/relationships/customXml" Target="../ink/ink644.xml"/><Relationship Id="rId4" Type="http://schemas.openxmlformats.org/officeDocument/2006/relationships/image" Target="../media/image510.png"/><Relationship Id="rId9" Type="http://schemas.openxmlformats.org/officeDocument/2006/relationships/customXml" Target="../ink/ink585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customXml" Target="../ink/ink652.xml"/><Relationship Id="rId18" Type="http://schemas.openxmlformats.org/officeDocument/2006/relationships/image" Target="../media/image503.png"/><Relationship Id="rId26" Type="http://schemas.openxmlformats.org/officeDocument/2006/relationships/image" Target="../media/image507.png"/><Relationship Id="rId3" Type="http://schemas.openxmlformats.org/officeDocument/2006/relationships/customXml" Target="../ink/ink647.xml"/><Relationship Id="rId21" Type="http://schemas.openxmlformats.org/officeDocument/2006/relationships/customXml" Target="../ink/ink656.xml"/><Relationship Id="rId34" Type="http://schemas.openxmlformats.org/officeDocument/2006/relationships/image" Target="../media/image513.png"/><Relationship Id="rId7" Type="http://schemas.openxmlformats.org/officeDocument/2006/relationships/customXml" Target="../ink/ink649.xml"/><Relationship Id="rId12" Type="http://schemas.openxmlformats.org/officeDocument/2006/relationships/image" Target="../media/image500.png"/><Relationship Id="rId17" Type="http://schemas.openxmlformats.org/officeDocument/2006/relationships/customXml" Target="../ink/ink654.xml"/><Relationship Id="rId25" Type="http://schemas.openxmlformats.org/officeDocument/2006/relationships/customXml" Target="../ink/ink658.xml"/><Relationship Id="rId33" Type="http://schemas.openxmlformats.org/officeDocument/2006/relationships/customXml" Target="../ink/ink662.xml"/><Relationship Id="rId2" Type="http://schemas.openxmlformats.org/officeDocument/2006/relationships/image" Target="../media/image3.png"/><Relationship Id="rId16" Type="http://schemas.openxmlformats.org/officeDocument/2006/relationships/image" Target="../media/image502.png"/><Relationship Id="rId20" Type="http://schemas.openxmlformats.org/officeDocument/2006/relationships/image" Target="../media/image504.png"/><Relationship Id="rId29" Type="http://schemas.openxmlformats.org/officeDocument/2006/relationships/customXml" Target="../ink/ink66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7.png"/><Relationship Id="rId11" Type="http://schemas.openxmlformats.org/officeDocument/2006/relationships/customXml" Target="../ink/ink651.xml"/><Relationship Id="rId24" Type="http://schemas.openxmlformats.org/officeDocument/2006/relationships/image" Target="../media/image506.png"/><Relationship Id="rId32" Type="http://schemas.openxmlformats.org/officeDocument/2006/relationships/image" Target="../media/image512.png"/><Relationship Id="rId5" Type="http://schemas.openxmlformats.org/officeDocument/2006/relationships/customXml" Target="../ink/ink648.xml"/><Relationship Id="rId15" Type="http://schemas.openxmlformats.org/officeDocument/2006/relationships/customXml" Target="../ink/ink653.xml"/><Relationship Id="rId23" Type="http://schemas.openxmlformats.org/officeDocument/2006/relationships/customXml" Target="../ink/ink657.xml"/><Relationship Id="rId28" Type="http://schemas.openxmlformats.org/officeDocument/2006/relationships/image" Target="../media/image508.png"/><Relationship Id="rId10" Type="http://schemas.openxmlformats.org/officeDocument/2006/relationships/image" Target="../media/image499.png"/><Relationship Id="rId19" Type="http://schemas.openxmlformats.org/officeDocument/2006/relationships/customXml" Target="../ink/ink655.xml"/><Relationship Id="rId31" Type="http://schemas.openxmlformats.org/officeDocument/2006/relationships/customXml" Target="../ink/ink661.xml"/><Relationship Id="rId4" Type="http://schemas.openxmlformats.org/officeDocument/2006/relationships/image" Target="../media/image496.png"/><Relationship Id="rId9" Type="http://schemas.openxmlformats.org/officeDocument/2006/relationships/customXml" Target="../ink/ink650.xml"/><Relationship Id="rId14" Type="http://schemas.openxmlformats.org/officeDocument/2006/relationships/image" Target="../media/image501.png"/><Relationship Id="rId22" Type="http://schemas.openxmlformats.org/officeDocument/2006/relationships/image" Target="../media/image505.png"/><Relationship Id="rId27" Type="http://schemas.openxmlformats.org/officeDocument/2006/relationships/customXml" Target="../ink/ink659.xml"/><Relationship Id="rId30" Type="http://schemas.openxmlformats.org/officeDocument/2006/relationships/image" Target="../media/image509.png"/><Relationship Id="rId8" Type="http://schemas.openxmlformats.org/officeDocument/2006/relationships/image" Target="../media/image49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628CC1C9-E247-55CC-B0A3-AF08164E54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7416"/>
            <a:ext cx="12326250" cy="6933516"/>
          </a:xfrm>
          <a:prstGeom prst="rect">
            <a:avLst/>
          </a:prstGeom>
        </p:spPr>
      </p:pic>
      <p:pic>
        <p:nvPicPr>
          <p:cNvPr id="5" name="Picture 4" descr="A logo with a crown and text&#10;&#10;Description automatically generated">
            <a:extLst>
              <a:ext uri="{FF2B5EF4-FFF2-40B4-BE49-F238E27FC236}">
                <a16:creationId xmlns:a16="http://schemas.microsoft.com/office/drawing/2014/main" id="{84904B2D-D7B9-55EC-64CF-C362FECFB008}"/>
              </a:ext>
            </a:extLst>
          </p:cNvPr>
          <p:cNvPicPr>
            <a:picLocks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102" y="196771"/>
            <a:ext cx="9306046" cy="145840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19703D-334F-0058-9ADF-15260D696A06}"/>
              </a:ext>
            </a:extLst>
          </p:cNvPr>
          <p:cNvSpPr txBox="1"/>
          <p:nvPr/>
        </p:nvSpPr>
        <p:spPr>
          <a:xfrm>
            <a:off x="1429080" y="2810039"/>
            <a:ext cx="93870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1" eaLnBrk="1" latinLnBrk="0" hangingPunct="1"/>
            <a:r>
              <a:rPr lang="ar-SA" sz="8800" b="1" dirty="0">
                <a:latin typeface="Calibri" panose="020F0502020204030204" pitchFamily="34" charset="0"/>
                <a:cs typeface="Calibri" panose="020F0502020204030204" pitchFamily="34" charset="0"/>
              </a:rPr>
              <a:t>مراجعة الاختبار الثالث </a:t>
            </a:r>
            <a:endParaRPr lang="en-BH" sz="8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283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7A82142-9D65-0570-259B-AA1396F2CB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858000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DF9B4B5E-4366-AF58-7D8B-524BF340E363}"/>
              </a:ext>
            </a:extLst>
          </p:cNvPr>
          <p:cNvSpPr txBox="1"/>
          <p:nvPr/>
        </p:nvSpPr>
        <p:spPr>
          <a:xfrm>
            <a:off x="5743321" y="2242932"/>
            <a:ext cx="61129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BH" sz="1600" b="1" dirty="0">
                <a:latin typeface="Calibri" panose="020F0502020204030204" pitchFamily="34" charset="0"/>
                <a:cs typeface="Calibri" panose="020F0502020204030204" pitchFamily="34" charset="0"/>
              </a:rPr>
              <a:t>أوجدي ناتج جمع الكسور المتشابهة للكسرين الآتين هو                                          : 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6" name="Table 25">
            <a:extLst>
              <a:ext uri="{FF2B5EF4-FFF2-40B4-BE49-F238E27FC236}">
                <a16:creationId xmlns:a16="http://schemas.microsoft.com/office/drawing/2014/main" id="{C676FBCC-AA8D-3E70-4D8B-C32C8E4D1C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509874"/>
              </p:ext>
            </p:extLst>
          </p:nvPr>
        </p:nvGraphicFramePr>
        <p:xfrm>
          <a:off x="7085117" y="2080094"/>
          <a:ext cx="565287" cy="65524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65287">
                  <a:extLst>
                    <a:ext uri="{9D8B030D-6E8A-4147-A177-3AD203B41FA5}">
                      <a16:colId xmlns:a16="http://schemas.microsoft.com/office/drawing/2014/main" val="3619589016"/>
                    </a:ext>
                  </a:extLst>
                </a:gridCol>
              </a:tblGrid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14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41621"/>
                  </a:ext>
                </a:extLst>
              </a:tr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1400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036759"/>
                  </a:ext>
                </a:extLst>
              </a:tr>
            </a:tbl>
          </a:graphicData>
        </a:graphic>
      </p:graphicFrame>
      <p:sp>
        <p:nvSpPr>
          <p:cNvPr id="67" name="TextBox 66">
            <a:extLst>
              <a:ext uri="{FF2B5EF4-FFF2-40B4-BE49-F238E27FC236}">
                <a16:creationId xmlns:a16="http://schemas.microsoft.com/office/drawing/2014/main" id="{AB9664C0-791B-04F2-961B-B2EF73062650}"/>
              </a:ext>
            </a:extLst>
          </p:cNvPr>
          <p:cNvSpPr txBox="1"/>
          <p:nvPr/>
        </p:nvSpPr>
        <p:spPr>
          <a:xfrm>
            <a:off x="358095" y="2274132"/>
            <a:ext cx="66113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1400" b="1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en-U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8" name="Table 25">
            <a:extLst>
              <a:ext uri="{FF2B5EF4-FFF2-40B4-BE49-F238E27FC236}">
                <a16:creationId xmlns:a16="http://schemas.microsoft.com/office/drawing/2014/main" id="{8E596F88-E7C5-3BD4-D483-19F0FD372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546340"/>
              </p:ext>
            </p:extLst>
          </p:nvPr>
        </p:nvGraphicFramePr>
        <p:xfrm>
          <a:off x="6185918" y="2075790"/>
          <a:ext cx="563452" cy="65524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63452">
                  <a:extLst>
                    <a:ext uri="{9D8B030D-6E8A-4147-A177-3AD203B41FA5}">
                      <a16:colId xmlns:a16="http://schemas.microsoft.com/office/drawing/2014/main" val="3619589016"/>
                    </a:ext>
                  </a:extLst>
                </a:gridCol>
              </a:tblGrid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1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41621"/>
                  </a:ext>
                </a:extLst>
              </a:tr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1400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036759"/>
                  </a:ext>
                </a:extLst>
              </a:tr>
            </a:tbl>
          </a:graphicData>
        </a:graphic>
      </p:graphicFrame>
      <p:sp>
        <p:nvSpPr>
          <p:cNvPr id="75" name="TextBox 74">
            <a:extLst>
              <a:ext uri="{FF2B5EF4-FFF2-40B4-BE49-F238E27FC236}">
                <a16:creationId xmlns:a16="http://schemas.microsoft.com/office/drawing/2014/main" id="{952FDCBB-099A-D395-402C-815C7D20440B}"/>
              </a:ext>
            </a:extLst>
          </p:cNvPr>
          <p:cNvSpPr txBox="1"/>
          <p:nvPr/>
        </p:nvSpPr>
        <p:spPr>
          <a:xfrm>
            <a:off x="335747" y="5439150"/>
            <a:ext cx="66113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1400" b="1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en-U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AB0E1AB-85F3-24FE-E556-47E7AF636B7C}"/>
              </a:ext>
            </a:extLst>
          </p:cNvPr>
          <p:cNvSpPr txBox="1"/>
          <p:nvPr/>
        </p:nvSpPr>
        <p:spPr>
          <a:xfrm>
            <a:off x="5743321" y="3358553"/>
            <a:ext cx="61129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BH" sz="1600" b="1" dirty="0">
                <a:latin typeface="Calibri" panose="020F0502020204030204" pitchFamily="34" charset="0"/>
                <a:cs typeface="Calibri" panose="020F0502020204030204" pitchFamily="34" charset="0"/>
              </a:rPr>
              <a:t>أوجدي ناتج جمع الكسور المتشابهة للكسرين الآتين هو                                          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3" name="Table 25">
            <a:extLst>
              <a:ext uri="{FF2B5EF4-FFF2-40B4-BE49-F238E27FC236}">
                <a16:creationId xmlns:a16="http://schemas.microsoft.com/office/drawing/2014/main" id="{8D8AD011-8BF6-9A55-EF93-3C81AD7989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484719"/>
              </p:ext>
            </p:extLst>
          </p:nvPr>
        </p:nvGraphicFramePr>
        <p:xfrm>
          <a:off x="7085117" y="3195715"/>
          <a:ext cx="565287" cy="65524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65287">
                  <a:extLst>
                    <a:ext uri="{9D8B030D-6E8A-4147-A177-3AD203B41FA5}">
                      <a16:colId xmlns:a16="http://schemas.microsoft.com/office/drawing/2014/main" val="3619589016"/>
                    </a:ext>
                  </a:extLst>
                </a:gridCol>
              </a:tblGrid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1400" b="1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41621"/>
                  </a:ext>
                </a:extLst>
              </a:tr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1400" b="1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036759"/>
                  </a:ext>
                </a:extLst>
              </a:tr>
            </a:tbl>
          </a:graphicData>
        </a:graphic>
      </p:graphicFrame>
      <p:graphicFrame>
        <p:nvGraphicFramePr>
          <p:cNvPr id="84" name="Table 25">
            <a:extLst>
              <a:ext uri="{FF2B5EF4-FFF2-40B4-BE49-F238E27FC236}">
                <a16:creationId xmlns:a16="http://schemas.microsoft.com/office/drawing/2014/main" id="{3D60681E-1EA7-91EF-9A85-5BC23556B9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6400264"/>
              </p:ext>
            </p:extLst>
          </p:nvPr>
        </p:nvGraphicFramePr>
        <p:xfrm>
          <a:off x="6221141" y="3189616"/>
          <a:ext cx="565287" cy="65524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65287">
                  <a:extLst>
                    <a:ext uri="{9D8B030D-6E8A-4147-A177-3AD203B41FA5}">
                      <a16:colId xmlns:a16="http://schemas.microsoft.com/office/drawing/2014/main" val="3619589016"/>
                    </a:ext>
                  </a:extLst>
                </a:gridCol>
              </a:tblGrid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14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41621"/>
                  </a:ext>
                </a:extLst>
              </a:tr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1400" b="1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036759"/>
                  </a:ext>
                </a:extLst>
              </a:tr>
            </a:tbl>
          </a:graphicData>
        </a:graphic>
      </p:graphicFrame>
      <p:sp>
        <p:nvSpPr>
          <p:cNvPr id="85" name="TextBox 84">
            <a:extLst>
              <a:ext uri="{FF2B5EF4-FFF2-40B4-BE49-F238E27FC236}">
                <a16:creationId xmlns:a16="http://schemas.microsoft.com/office/drawing/2014/main" id="{234A13BB-3EF8-131B-FDE3-92A967EC3E65}"/>
              </a:ext>
            </a:extLst>
          </p:cNvPr>
          <p:cNvSpPr txBox="1"/>
          <p:nvPr/>
        </p:nvSpPr>
        <p:spPr>
          <a:xfrm>
            <a:off x="396568" y="3332874"/>
            <a:ext cx="66113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1400" b="1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en-U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AB6FE9B-5926-F6F1-9FD3-689015D72C14}"/>
              </a:ext>
            </a:extLst>
          </p:cNvPr>
          <p:cNvSpPr txBox="1"/>
          <p:nvPr/>
        </p:nvSpPr>
        <p:spPr>
          <a:xfrm>
            <a:off x="5857621" y="4432997"/>
            <a:ext cx="61129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BH" sz="1600" b="1" dirty="0">
                <a:latin typeface="Calibri" panose="020F0502020204030204" pitchFamily="34" charset="0"/>
                <a:cs typeface="Calibri" panose="020F0502020204030204" pitchFamily="34" charset="0"/>
              </a:rPr>
              <a:t>أوجدي ناتج جمع الكسور الغير المتشابهة للكسرين الآتين هو                                          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7" name="Table 25">
            <a:extLst>
              <a:ext uri="{FF2B5EF4-FFF2-40B4-BE49-F238E27FC236}">
                <a16:creationId xmlns:a16="http://schemas.microsoft.com/office/drawing/2014/main" id="{326C434F-207F-EC5B-D769-7DD1288B6C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3878001"/>
              </p:ext>
            </p:extLst>
          </p:nvPr>
        </p:nvGraphicFramePr>
        <p:xfrm>
          <a:off x="7007875" y="4257869"/>
          <a:ext cx="565287" cy="65524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65287">
                  <a:extLst>
                    <a:ext uri="{9D8B030D-6E8A-4147-A177-3AD203B41FA5}">
                      <a16:colId xmlns:a16="http://schemas.microsoft.com/office/drawing/2014/main" val="3619589016"/>
                    </a:ext>
                  </a:extLst>
                </a:gridCol>
              </a:tblGrid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1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41621"/>
                  </a:ext>
                </a:extLst>
              </a:tr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1400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036759"/>
                  </a:ext>
                </a:extLst>
              </a:tr>
            </a:tbl>
          </a:graphicData>
        </a:graphic>
      </p:graphicFrame>
      <p:graphicFrame>
        <p:nvGraphicFramePr>
          <p:cNvPr id="88" name="Table 25">
            <a:extLst>
              <a:ext uri="{FF2B5EF4-FFF2-40B4-BE49-F238E27FC236}">
                <a16:creationId xmlns:a16="http://schemas.microsoft.com/office/drawing/2014/main" id="{4952D9AE-B403-7FAA-59A3-0DFC06F26D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3742534"/>
              </p:ext>
            </p:extLst>
          </p:nvPr>
        </p:nvGraphicFramePr>
        <p:xfrm>
          <a:off x="5938497" y="4273925"/>
          <a:ext cx="547508" cy="65524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47508">
                  <a:extLst>
                    <a:ext uri="{9D8B030D-6E8A-4147-A177-3AD203B41FA5}">
                      <a16:colId xmlns:a16="http://schemas.microsoft.com/office/drawing/2014/main" val="3619589016"/>
                    </a:ext>
                  </a:extLst>
                </a:gridCol>
              </a:tblGrid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14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41621"/>
                  </a:ext>
                </a:extLst>
              </a:tr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1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036759"/>
                  </a:ext>
                </a:extLst>
              </a:tr>
            </a:tbl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id="{9AF8F9EA-3031-F1B3-F631-957C2895CAB1}"/>
              </a:ext>
            </a:extLst>
          </p:cNvPr>
          <p:cNvSpPr txBox="1"/>
          <p:nvPr/>
        </p:nvSpPr>
        <p:spPr>
          <a:xfrm>
            <a:off x="288524" y="4442133"/>
            <a:ext cx="66113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1400" b="1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en-U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3FEB75F-58F2-0466-867B-40147D1FC8FD}"/>
              </a:ext>
            </a:extLst>
          </p:cNvPr>
          <p:cNvSpPr txBox="1"/>
          <p:nvPr/>
        </p:nvSpPr>
        <p:spPr>
          <a:xfrm>
            <a:off x="5857621" y="5431648"/>
            <a:ext cx="61129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BH" sz="1600" b="1" dirty="0">
                <a:latin typeface="Calibri" panose="020F0502020204030204" pitchFamily="34" charset="0"/>
                <a:cs typeface="Calibri" panose="020F0502020204030204" pitchFamily="34" charset="0"/>
              </a:rPr>
              <a:t>أوجدي ناتج جمع الكسور الغير المتشابهة للكسرين الآتين هو                                          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1" name="Table 25">
            <a:extLst>
              <a:ext uri="{FF2B5EF4-FFF2-40B4-BE49-F238E27FC236}">
                <a16:creationId xmlns:a16="http://schemas.microsoft.com/office/drawing/2014/main" id="{AF0FAAFA-1D9B-C12C-C920-1EC17429FF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4501330"/>
              </p:ext>
            </p:extLst>
          </p:nvPr>
        </p:nvGraphicFramePr>
        <p:xfrm>
          <a:off x="7007875" y="5256520"/>
          <a:ext cx="565287" cy="65524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65287">
                  <a:extLst>
                    <a:ext uri="{9D8B030D-6E8A-4147-A177-3AD203B41FA5}">
                      <a16:colId xmlns:a16="http://schemas.microsoft.com/office/drawing/2014/main" val="3619589016"/>
                    </a:ext>
                  </a:extLst>
                </a:gridCol>
              </a:tblGrid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14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41621"/>
                  </a:ext>
                </a:extLst>
              </a:tr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14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036759"/>
                  </a:ext>
                </a:extLst>
              </a:tr>
            </a:tbl>
          </a:graphicData>
        </a:graphic>
      </p:graphicFrame>
      <p:graphicFrame>
        <p:nvGraphicFramePr>
          <p:cNvPr id="92" name="Table 25">
            <a:extLst>
              <a:ext uri="{FF2B5EF4-FFF2-40B4-BE49-F238E27FC236}">
                <a16:creationId xmlns:a16="http://schemas.microsoft.com/office/drawing/2014/main" id="{A653727E-124A-9EBE-A591-6950D7C36E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3259662"/>
              </p:ext>
            </p:extLst>
          </p:nvPr>
        </p:nvGraphicFramePr>
        <p:xfrm>
          <a:off x="6046541" y="5271799"/>
          <a:ext cx="547508" cy="65524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47508">
                  <a:extLst>
                    <a:ext uri="{9D8B030D-6E8A-4147-A177-3AD203B41FA5}">
                      <a16:colId xmlns:a16="http://schemas.microsoft.com/office/drawing/2014/main" val="3619589016"/>
                    </a:ext>
                  </a:extLst>
                </a:gridCol>
              </a:tblGrid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1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41621"/>
                  </a:ext>
                </a:extLst>
              </a:tr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1400" b="1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036759"/>
                  </a:ext>
                </a:extLst>
              </a:tr>
            </a:tbl>
          </a:graphicData>
        </a:graphic>
      </p:graphicFrame>
      <p:sp>
        <p:nvSpPr>
          <p:cNvPr id="93" name="TextBox 92">
            <a:extLst>
              <a:ext uri="{FF2B5EF4-FFF2-40B4-BE49-F238E27FC236}">
                <a16:creationId xmlns:a16="http://schemas.microsoft.com/office/drawing/2014/main" id="{12C17844-BECC-1FF4-979A-D4E868B9B1B5}"/>
              </a:ext>
            </a:extLst>
          </p:cNvPr>
          <p:cNvSpPr txBox="1"/>
          <p:nvPr/>
        </p:nvSpPr>
        <p:spPr>
          <a:xfrm>
            <a:off x="4229101" y="923925"/>
            <a:ext cx="443865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BH" b="1" dirty="0"/>
              <a:t>السؤال الأول :أوجدي الناتج للأسئلة التالية :</a:t>
            </a:r>
            <a:endParaRPr lang="ar-AE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4BEAC0-FA12-C066-FA71-F8A51E7BDDE8}"/>
              </a:ext>
            </a:extLst>
          </p:cNvPr>
          <p:cNvSpPr txBox="1"/>
          <p:nvPr/>
        </p:nvSpPr>
        <p:spPr>
          <a:xfrm>
            <a:off x="6827688" y="3314812"/>
            <a:ext cx="40005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dirty="0"/>
              <a:t>2</a:t>
            </a:r>
            <a:endParaRPr lang="ar-A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7F4AFB-A77F-631A-944C-6EBBC7BF3A36}"/>
              </a:ext>
            </a:extLst>
          </p:cNvPr>
          <p:cNvSpPr txBox="1"/>
          <p:nvPr/>
        </p:nvSpPr>
        <p:spPr>
          <a:xfrm>
            <a:off x="5942291" y="3323902"/>
            <a:ext cx="40005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dirty="0"/>
              <a:t>5</a:t>
            </a:r>
            <a:endParaRPr lang="ar-AE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C1A0C26-0B9F-2A3F-9B3E-4431AB2DA70B}"/>
                  </a:ext>
                </a:extLst>
              </p14:cNvPr>
              <p14:cNvContentPartPr/>
              <p14:nvPr/>
            </p14:nvContentPartPr>
            <p14:xfrm>
              <a:off x="5226465" y="2422425"/>
              <a:ext cx="554400" cy="241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C1A0C26-0B9F-2A3F-9B3E-4431AB2DA70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217825" y="2413785"/>
                <a:ext cx="57204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07C15D8C-D412-C87D-3665-CB190931AB33}"/>
                  </a:ext>
                </a:extLst>
              </p14:cNvPr>
              <p14:cNvContentPartPr/>
              <p14:nvPr/>
            </p14:nvContentPartPr>
            <p14:xfrm>
              <a:off x="-1400775" y="1352145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07C15D8C-D412-C87D-3665-CB190931AB3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1409775" y="134350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B43E87C-F0CC-4F5F-3353-A9F9C184B004}"/>
                  </a:ext>
                </a:extLst>
              </p14:cNvPr>
              <p14:cNvContentPartPr/>
              <p14:nvPr/>
            </p14:nvContentPartPr>
            <p14:xfrm>
              <a:off x="5306280" y="1877745"/>
              <a:ext cx="285840" cy="3841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B43E87C-F0CC-4F5F-3353-A9F9C184B00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297280" y="1868745"/>
                <a:ext cx="303480" cy="40176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1796702C-5160-4282-F0BC-3F74C32DC686}"/>
              </a:ext>
            </a:extLst>
          </p:cNvPr>
          <p:cNvGrpSpPr/>
          <p:nvPr/>
        </p:nvGrpSpPr>
        <p:grpSpPr>
          <a:xfrm>
            <a:off x="5316360" y="2540505"/>
            <a:ext cx="300240" cy="237240"/>
            <a:chOff x="5316360" y="2540505"/>
            <a:chExt cx="300240" cy="237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F6CCA244-00D3-3722-BACD-7F10D0A9E61E}"/>
                    </a:ext>
                  </a:extLst>
                </p14:cNvPr>
                <p14:cNvContentPartPr/>
                <p14:nvPr/>
              </p14:nvContentPartPr>
              <p14:xfrm>
                <a:off x="5316360" y="2540505"/>
                <a:ext cx="212400" cy="2372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F6CCA244-00D3-3722-BACD-7F10D0A9E61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307360" y="2531865"/>
                  <a:ext cx="23004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E8FA829B-290E-29EA-2E8D-5BD0A6DD6537}"/>
                    </a:ext>
                  </a:extLst>
                </p14:cNvPr>
                <p14:cNvContentPartPr/>
                <p14:nvPr/>
              </p14:nvContentPartPr>
              <p14:xfrm>
                <a:off x="5610840" y="2605665"/>
                <a:ext cx="5760" cy="3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E8FA829B-290E-29EA-2E8D-5BD0A6DD653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602200" y="2596665"/>
                  <a:ext cx="2340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4A84613F-65F0-C02B-6F70-0DFB1F312E1B}"/>
                  </a:ext>
                </a:extLst>
              </p14:cNvPr>
              <p14:cNvContentPartPr/>
              <p14:nvPr/>
            </p14:nvContentPartPr>
            <p14:xfrm>
              <a:off x="5529480" y="3491625"/>
              <a:ext cx="244440" cy="212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4A84613F-65F0-C02B-6F70-0DFB1F312E1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520840" y="3482985"/>
                <a:ext cx="262080" cy="3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91524705-A0A5-B96D-85B4-D73C6657CF4B}"/>
                  </a:ext>
                </a:extLst>
              </p14:cNvPr>
              <p14:cNvContentPartPr/>
              <p14:nvPr/>
            </p14:nvContentPartPr>
            <p14:xfrm>
              <a:off x="5611200" y="3556425"/>
              <a:ext cx="157320" cy="262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91524705-A0A5-B96D-85B4-D73C6657CF4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602560" y="3547425"/>
                <a:ext cx="174960" cy="4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8CC7E34E-DCF6-080C-7C58-7267EDF7793A}"/>
                  </a:ext>
                </a:extLst>
              </p14:cNvPr>
              <p14:cNvContentPartPr/>
              <p14:nvPr/>
            </p14:nvContentPartPr>
            <p14:xfrm>
              <a:off x="4600320" y="3252945"/>
              <a:ext cx="282960" cy="4496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8CC7E34E-DCF6-080C-7C58-7267EDF7793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591320" y="3244305"/>
                <a:ext cx="300600" cy="46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0680866C-CCF2-9407-C4C0-C2682B6486B8}"/>
                  </a:ext>
                </a:extLst>
              </p14:cNvPr>
              <p14:cNvContentPartPr/>
              <p14:nvPr/>
            </p14:nvContentPartPr>
            <p14:xfrm>
              <a:off x="5037000" y="3447345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0680866C-CCF2-9407-C4C0-C2682B6486B8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028000" y="343870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6C5F7689-91E2-4E69-7C35-5A75DD0E40F2}"/>
                  </a:ext>
                </a:extLst>
              </p14:cNvPr>
              <p14:cNvContentPartPr/>
              <p14:nvPr/>
            </p14:nvContentPartPr>
            <p14:xfrm>
              <a:off x="5046360" y="3425745"/>
              <a:ext cx="41760" cy="316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6C5F7689-91E2-4E69-7C35-5A75DD0E40F2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037720" y="3416745"/>
                <a:ext cx="59400" cy="4932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DED740FC-C897-26C9-7C4B-7584847DABB8}"/>
              </a:ext>
            </a:extLst>
          </p:cNvPr>
          <p:cNvGrpSpPr/>
          <p:nvPr/>
        </p:nvGrpSpPr>
        <p:grpSpPr>
          <a:xfrm>
            <a:off x="4502760" y="3646785"/>
            <a:ext cx="870120" cy="445680"/>
            <a:chOff x="4502760" y="3646785"/>
            <a:chExt cx="870120" cy="445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FE468620-7072-F457-AD90-4E3292169B67}"/>
                    </a:ext>
                  </a:extLst>
                </p14:cNvPr>
                <p14:cNvContentPartPr/>
                <p14:nvPr/>
              </p14:nvContentPartPr>
              <p14:xfrm>
                <a:off x="4502760" y="3646785"/>
                <a:ext cx="870120" cy="658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E468620-7072-F457-AD90-4E3292169B67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493760" y="3637785"/>
                  <a:ext cx="88776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6F954EB7-A8CD-81BA-29AC-5DBBF3D775EA}"/>
                    </a:ext>
                  </a:extLst>
                </p14:cNvPr>
                <p14:cNvContentPartPr/>
                <p14:nvPr/>
              </p14:nvContentPartPr>
              <p14:xfrm>
                <a:off x="4847640" y="3830745"/>
                <a:ext cx="347040" cy="2408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6F954EB7-A8CD-81BA-29AC-5DBBF3D775EA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838640" y="3821745"/>
                  <a:ext cx="36468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55C44F97-8348-A555-C801-DD0D719FC45F}"/>
                    </a:ext>
                  </a:extLst>
                </p14:cNvPr>
                <p14:cNvContentPartPr/>
                <p14:nvPr/>
              </p14:nvContentPartPr>
              <p14:xfrm>
                <a:off x="4686720" y="3825705"/>
                <a:ext cx="205920" cy="2667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55C44F97-8348-A555-C801-DD0D719FC45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677720" y="3817065"/>
                  <a:ext cx="223560" cy="284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F4A8EF5D-6554-7B22-50FD-E649FED1BEAF}"/>
                  </a:ext>
                </a:extLst>
              </p14:cNvPr>
              <p14:cNvContentPartPr/>
              <p14:nvPr/>
            </p14:nvContentPartPr>
            <p14:xfrm>
              <a:off x="3965640" y="3402705"/>
              <a:ext cx="320040" cy="47484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F4A8EF5D-6554-7B22-50FD-E649FED1BEAF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956640" y="3393705"/>
                <a:ext cx="337680" cy="492480"/>
              </a:xfrm>
              <a:prstGeom prst="rect">
                <a:avLst/>
              </a:prstGeom>
            </p:spPr>
          </p:pic>
        </mc:Fallback>
      </mc:AlternateContent>
      <p:grpSp>
        <p:nvGrpSpPr>
          <p:cNvPr id="39" name="Group 38">
            <a:extLst>
              <a:ext uri="{FF2B5EF4-FFF2-40B4-BE49-F238E27FC236}">
                <a16:creationId xmlns:a16="http://schemas.microsoft.com/office/drawing/2014/main" id="{60848469-FE32-92F0-8C76-983FF589CCEC}"/>
              </a:ext>
            </a:extLst>
          </p:cNvPr>
          <p:cNvGrpSpPr/>
          <p:nvPr/>
        </p:nvGrpSpPr>
        <p:grpSpPr>
          <a:xfrm>
            <a:off x="5702640" y="4274625"/>
            <a:ext cx="462600" cy="603360"/>
            <a:chOff x="5702640" y="4274625"/>
            <a:chExt cx="462600" cy="603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FB58E0C1-A868-4A71-B0DC-0FD922D0B3B1}"/>
                    </a:ext>
                  </a:extLst>
                </p14:cNvPr>
                <p14:cNvContentPartPr/>
                <p14:nvPr/>
              </p14:nvContentPartPr>
              <p14:xfrm>
                <a:off x="5996760" y="4704465"/>
                <a:ext cx="127800" cy="14724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FB58E0C1-A868-4A71-B0DC-0FD922D0B3B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987760" y="4695465"/>
                  <a:ext cx="14544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9373AA4B-C807-9E10-3EC3-13FE84F5A31A}"/>
                    </a:ext>
                  </a:extLst>
                </p14:cNvPr>
                <p14:cNvContentPartPr/>
                <p14:nvPr/>
              </p14:nvContentPartPr>
              <p14:xfrm>
                <a:off x="5971560" y="4692945"/>
                <a:ext cx="113760" cy="774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9373AA4B-C807-9E10-3EC3-13FE84F5A31A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962560" y="4684305"/>
                  <a:ext cx="1314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0B1038B5-94B1-DC3B-540C-5603F263E700}"/>
                    </a:ext>
                  </a:extLst>
                </p14:cNvPr>
                <p14:cNvContentPartPr/>
                <p14:nvPr/>
              </p14:nvContentPartPr>
              <p14:xfrm>
                <a:off x="5834760" y="4730745"/>
                <a:ext cx="112680" cy="14724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0B1038B5-94B1-DC3B-540C-5603F263E70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825760" y="4721745"/>
                  <a:ext cx="13032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605F1ED2-B923-C8CC-821E-598F7DF2E647}"/>
                    </a:ext>
                  </a:extLst>
                </p14:cNvPr>
                <p14:cNvContentPartPr/>
                <p14:nvPr/>
              </p14:nvContentPartPr>
              <p14:xfrm>
                <a:off x="5981640" y="4303065"/>
                <a:ext cx="66240" cy="1609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605F1ED2-B923-C8CC-821E-598F7DF2E64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973000" y="4294065"/>
                  <a:ext cx="8388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FA2734A5-0DA6-9553-7DAC-4726C6A697FC}"/>
                    </a:ext>
                  </a:extLst>
                </p14:cNvPr>
                <p14:cNvContentPartPr/>
                <p14:nvPr/>
              </p14:nvContentPartPr>
              <p14:xfrm>
                <a:off x="5890200" y="4274625"/>
                <a:ext cx="194760" cy="13500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FA2734A5-0DA6-9553-7DAC-4726C6A697F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881560" y="4265625"/>
                  <a:ext cx="21240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A7CF9565-A5BC-46D2-154A-AF7169073827}"/>
                    </a:ext>
                  </a:extLst>
                </p14:cNvPr>
                <p14:cNvContentPartPr/>
                <p14:nvPr/>
              </p14:nvContentPartPr>
              <p14:xfrm>
                <a:off x="5702640" y="4358145"/>
                <a:ext cx="194040" cy="16704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A7CF9565-A5BC-46D2-154A-AF7169073827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694000" y="4349505"/>
                  <a:ext cx="21168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25B675EA-5DC2-FDB8-A788-38EAAC8ACFA5}"/>
                    </a:ext>
                  </a:extLst>
                </p14:cNvPr>
                <p14:cNvContentPartPr/>
                <p14:nvPr/>
              </p14:nvContentPartPr>
              <p14:xfrm>
                <a:off x="6079200" y="4751985"/>
                <a:ext cx="86040" cy="7092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25B675EA-5DC2-FDB8-A788-38EAAC8ACFA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070200" y="4743345"/>
                  <a:ext cx="103680" cy="8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9F5DCF1-6E0F-CB88-EF5B-40E9F2734FC7}"/>
              </a:ext>
            </a:extLst>
          </p:cNvPr>
          <p:cNvGrpSpPr/>
          <p:nvPr/>
        </p:nvGrpSpPr>
        <p:grpSpPr>
          <a:xfrm>
            <a:off x="6803160" y="5649465"/>
            <a:ext cx="398160" cy="240120"/>
            <a:chOff x="6803160" y="5649465"/>
            <a:chExt cx="398160" cy="240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5D9DD797-878B-0485-4AAD-01FE5CE33B09}"/>
                    </a:ext>
                  </a:extLst>
                </p14:cNvPr>
                <p14:cNvContentPartPr/>
                <p14:nvPr/>
              </p14:nvContentPartPr>
              <p14:xfrm>
                <a:off x="7103400" y="5664225"/>
                <a:ext cx="46800" cy="19548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5D9DD797-878B-0485-4AAD-01FE5CE33B0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094400" y="5655585"/>
                  <a:ext cx="6444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3B61FC4E-4846-B1E5-6C97-A22EB131848F}"/>
                    </a:ext>
                  </a:extLst>
                </p14:cNvPr>
                <p14:cNvContentPartPr/>
                <p14:nvPr/>
              </p14:nvContentPartPr>
              <p14:xfrm>
                <a:off x="6966960" y="5649465"/>
                <a:ext cx="234360" cy="16560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3B61FC4E-4846-B1E5-6C97-A22EB131848F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957960" y="5640825"/>
                  <a:ext cx="25200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AFC99FCB-3C02-604E-FAAF-F0C9166C318F}"/>
                    </a:ext>
                  </a:extLst>
                </p14:cNvPr>
                <p14:cNvContentPartPr/>
                <p14:nvPr/>
              </p14:nvContentPartPr>
              <p14:xfrm>
                <a:off x="6803160" y="5663865"/>
                <a:ext cx="169560" cy="22572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AFC99FCB-3C02-604E-FAAF-F0C9166C318F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794160" y="5655225"/>
                  <a:ext cx="187200" cy="243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9293E948-EFBC-D9E3-628D-1CF1BDD6C035}"/>
              </a:ext>
            </a:extLst>
          </p:cNvPr>
          <p:cNvGrpSpPr/>
          <p:nvPr/>
        </p:nvGrpSpPr>
        <p:grpSpPr>
          <a:xfrm>
            <a:off x="6753480" y="5221065"/>
            <a:ext cx="440280" cy="285120"/>
            <a:chOff x="6753480" y="5221065"/>
            <a:chExt cx="440280" cy="285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A87F61BA-610A-AADF-149F-ADA9EF63FE8A}"/>
                    </a:ext>
                  </a:extLst>
                </p14:cNvPr>
                <p14:cNvContentPartPr/>
                <p14:nvPr/>
              </p14:nvContentPartPr>
              <p14:xfrm>
                <a:off x="7112760" y="5221065"/>
                <a:ext cx="57960" cy="28512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A87F61BA-610A-AADF-149F-ADA9EF63FE8A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104120" y="5212065"/>
                  <a:ext cx="75600" cy="30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117E3DBE-E872-D201-62DF-0D805DCDF830}"/>
                    </a:ext>
                  </a:extLst>
                </p14:cNvPr>
                <p14:cNvContentPartPr/>
                <p14:nvPr/>
              </p14:nvContentPartPr>
              <p14:xfrm>
                <a:off x="7043280" y="5260665"/>
                <a:ext cx="150480" cy="15264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117E3DBE-E872-D201-62DF-0D805DCDF830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034280" y="5251665"/>
                  <a:ext cx="16812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059D198B-03E1-A1F3-8A48-42E1A63E05C2}"/>
                    </a:ext>
                  </a:extLst>
                </p14:cNvPr>
                <p14:cNvContentPartPr/>
                <p14:nvPr/>
              </p14:nvContentPartPr>
              <p14:xfrm>
                <a:off x="6753480" y="5295585"/>
                <a:ext cx="188280" cy="17100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059D198B-03E1-A1F3-8A48-42E1A63E05C2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744840" y="5286585"/>
                  <a:ext cx="205920" cy="188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6101A76-1969-84C4-FA4D-FAB430B7FB2B}"/>
              </a:ext>
            </a:extLst>
          </p:cNvPr>
          <p:cNvGrpSpPr/>
          <p:nvPr/>
        </p:nvGrpSpPr>
        <p:grpSpPr>
          <a:xfrm>
            <a:off x="3010560" y="4324305"/>
            <a:ext cx="2458800" cy="705600"/>
            <a:chOff x="3010560" y="4324305"/>
            <a:chExt cx="2458800" cy="705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B3354096-8FFF-6DF0-C1FF-F1E701D8CD91}"/>
                    </a:ext>
                  </a:extLst>
                </p14:cNvPr>
                <p14:cNvContentPartPr/>
                <p14:nvPr/>
              </p14:nvContentPartPr>
              <p14:xfrm>
                <a:off x="5160120" y="4562625"/>
                <a:ext cx="278280" cy="2592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B3354096-8FFF-6DF0-C1FF-F1E701D8CD91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151480" y="4553985"/>
                  <a:ext cx="29592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C79EB52B-D54E-9D62-5A72-95D0364CC518}"/>
                    </a:ext>
                  </a:extLst>
                </p14:cNvPr>
                <p14:cNvContentPartPr/>
                <p14:nvPr/>
              </p14:nvContentPartPr>
              <p14:xfrm>
                <a:off x="5163000" y="4687905"/>
                <a:ext cx="306360" cy="1584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C79EB52B-D54E-9D62-5A72-95D0364CC518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154360" y="4678905"/>
                  <a:ext cx="32400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26F0B629-1C65-A363-3AB3-659CD1E45D33}"/>
                    </a:ext>
                  </a:extLst>
                </p14:cNvPr>
                <p14:cNvContentPartPr/>
                <p14:nvPr/>
              </p14:nvContentPartPr>
              <p14:xfrm>
                <a:off x="4574400" y="4324305"/>
                <a:ext cx="250560" cy="27360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26F0B629-1C65-A363-3AB3-659CD1E45D3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565760" y="4315305"/>
                  <a:ext cx="268200" cy="29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0AD392DF-E848-A2DD-1CA4-5B529683B21D}"/>
                    </a:ext>
                  </a:extLst>
                </p14:cNvPr>
                <p14:cNvContentPartPr/>
                <p14:nvPr/>
              </p14:nvContentPartPr>
              <p14:xfrm>
                <a:off x="4511760" y="4707705"/>
                <a:ext cx="434160" cy="4536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0AD392DF-E848-A2DD-1CA4-5B529683B21D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503120" y="4699065"/>
                  <a:ext cx="45180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CC4E6EE9-D2E3-2CA3-CDDE-C7714BCF4C59}"/>
                    </a:ext>
                  </a:extLst>
                </p14:cNvPr>
                <p14:cNvContentPartPr/>
                <p14:nvPr/>
              </p14:nvContentPartPr>
              <p14:xfrm>
                <a:off x="4560000" y="4807065"/>
                <a:ext cx="162360" cy="13932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CC4E6EE9-D2E3-2CA3-CDDE-C7714BCF4C59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551000" y="4798425"/>
                  <a:ext cx="18000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033063AE-EC94-DA68-79E9-E2C4A500BBF1}"/>
                    </a:ext>
                  </a:extLst>
                </p14:cNvPr>
                <p14:cNvContentPartPr/>
                <p14:nvPr/>
              </p14:nvContentPartPr>
              <p14:xfrm>
                <a:off x="4864560" y="4907145"/>
                <a:ext cx="360" cy="36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033063AE-EC94-DA68-79E9-E2C4A500BBF1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855920" y="489814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4C075DC9-8D6C-2F4A-F81E-3AE57CA4F66A}"/>
                    </a:ext>
                  </a:extLst>
                </p14:cNvPr>
                <p14:cNvContentPartPr/>
                <p14:nvPr/>
              </p14:nvContentPartPr>
              <p14:xfrm>
                <a:off x="4084080" y="4663065"/>
                <a:ext cx="308880" cy="576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4C075DC9-8D6C-2F4A-F81E-3AE57CA4F66A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075080" y="4654065"/>
                  <a:ext cx="3265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FBB78E09-1CA5-A72F-6D70-5AED29032D68}"/>
                    </a:ext>
                  </a:extLst>
                </p14:cNvPr>
                <p14:cNvContentPartPr/>
                <p14:nvPr/>
              </p14:nvContentPartPr>
              <p14:xfrm>
                <a:off x="4188840" y="4558305"/>
                <a:ext cx="72720" cy="19944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FBB78E09-1CA5-A72F-6D70-5AED29032D68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180200" y="4549305"/>
                  <a:ext cx="9036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C566F429-29C7-6EEA-1BB3-320EFC589CCF}"/>
                    </a:ext>
                  </a:extLst>
                </p14:cNvPr>
                <p14:cNvContentPartPr/>
                <p14:nvPr/>
              </p14:nvContentPartPr>
              <p14:xfrm>
                <a:off x="3661080" y="4428345"/>
                <a:ext cx="132120" cy="13680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C566F429-29C7-6EEA-1BB3-320EFC589CCF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652080" y="4419705"/>
                  <a:ext cx="14976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B518F3FC-3138-E0AB-77D2-2F180F41BF5B}"/>
                    </a:ext>
                  </a:extLst>
                </p14:cNvPr>
                <p14:cNvContentPartPr/>
                <p14:nvPr/>
              </p14:nvContentPartPr>
              <p14:xfrm>
                <a:off x="3442560" y="4658025"/>
                <a:ext cx="482040" cy="2196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B518F3FC-3138-E0AB-77D2-2F180F41BF5B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433920" y="4649385"/>
                  <a:ext cx="49968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CFA33E02-ADF8-89A8-2355-23983D158283}"/>
                    </a:ext>
                  </a:extLst>
                </p14:cNvPr>
                <p14:cNvContentPartPr/>
                <p14:nvPr/>
              </p14:nvContentPartPr>
              <p14:xfrm>
                <a:off x="3043320" y="4667745"/>
                <a:ext cx="257760" cy="1548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CFA33E02-ADF8-89A8-2355-23983D158283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034320" y="4659105"/>
                  <a:ext cx="27540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90EBF4EF-7300-E511-F6B3-6C6DE1C3479C}"/>
                    </a:ext>
                  </a:extLst>
                </p14:cNvPr>
                <p14:cNvContentPartPr/>
                <p14:nvPr/>
              </p14:nvContentPartPr>
              <p14:xfrm>
                <a:off x="3533640" y="4792305"/>
                <a:ext cx="214200" cy="23760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90EBF4EF-7300-E511-F6B3-6C6DE1C3479C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525000" y="4783665"/>
                  <a:ext cx="23184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3D50EC28-AC54-4F6C-808F-F455738E8E32}"/>
                    </a:ext>
                  </a:extLst>
                </p14:cNvPr>
                <p14:cNvContentPartPr/>
                <p14:nvPr/>
              </p14:nvContentPartPr>
              <p14:xfrm>
                <a:off x="3854040" y="4927305"/>
                <a:ext cx="360" cy="36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3D50EC28-AC54-4F6C-808F-F455738E8E3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845040" y="491830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C45C7CFA-AD76-A521-A94F-A29C650AF389}"/>
                    </a:ext>
                  </a:extLst>
                </p14:cNvPr>
                <p14:cNvContentPartPr/>
                <p14:nvPr/>
              </p14:nvContentPartPr>
              <p14:xfrm>
                <a:off x="3010560" y="4791945"/>
                <a:ext cx="269640" cy="3096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C45C7CFA-AD76-A521-A94F-A29C650AF389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001560" y="4783305"/>
                  <a:ext cx="287280" cy="4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128766D1-A072-1658-4E58-8D210E4721A4}"/>
              </a:ext>
            </a:extLst>
          </p:cNvPr>
          <p:cNvGrpSpPr/>
          <p:nvPr/>
        </p:nvGrpSpPr>
        <p:grpSpPr>
          <a:xfrm>
            <a:off x="2193360" y="4388385"/>
            <a:ext cx="534240" cy="860400"/>
            <a:chOff x="2193360" y="4388385"/>
            <a:chExt cx="534240" cy="860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53072206-5B29-272E-E8FD-790809B96491}"/>
                    </a:ext>
                  </a:extLst>
                </p14:cNvPr>
                <p14:cNvContentPartPr/>
                <p14:nvPr/>
              </p14:nvContentPartPr>
              <p14:xfrm>
                <a:off x="2401080" y="4388385"/>
                <a:ext cx="315720" cy="32004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53072206-5B29-272E-E8FD-790809B96491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392440" y="4379385"/>
                  <a:ext cx="333360" cy="33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C7FD1F10-B7F1-6EDB-F31F-814DAD5DFD95}"/>
                    </a:ext>
                  </a:extLst>
                </p14:cNvPr>
                <p14:cNvContentPartPr/>
                <p14:nvPr/>
              </p14:nvContentPartPr>
              <p14:xfrm>
                <a:off x="2193360" y="4772865"/>
                <a:ext cx="534240" cy="11520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C7FD1F10-B7F1-6EDB-F31F-814DAD5DFD95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184360" y="4764225"/>
                  <a:ext cx="55188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651BA9DB-001B-1846-3496-70F6ED1E1F09}"/>
                    </a:ext>
                  </a:extLst>
                </p14:cNvPr>
                <p14:cNvContentPartPr/>
                <p14:nvPr/>
              </p14:nvContentPartPr>
              <p14:xfrm>
                <a:off x="2284440" y="4927305"/>
                <a:ext cx="200160" cy="32148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651BA9DB-001B-1846-3496-70F6ED1E1F09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275440" y="4918305"/>
                  <a:ext cx="217800" cy="33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49B9D4EB-102A-7127-94AD-50DEE1731BF8}"/>
                    </a:ext>
                  </a:extLst>
                </p14:cNvPr>
                <p14:cNvContentPartPr/>
                <p14:nvPr/>
              </p14:nvContentPartPr>
              <p14:xfrm>
                <a:off x="2589000" y="5136465"/>
                <a:ext cx="360" cy="36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49B9D4EB-102A-7127-94AD-50DEE1731BF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580360" y="512746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2F66C107-901A-0FA9-AEAA-B1E84FCD47C0}"/>
                  </a:ext>
                </a:extLst>
              </p14:cNvPr>
              <p14:cNvContentPartPr/>
              <p14:nvPr/>
            </p14:nvContentPartPr>
            <p14:xfrm>
              <a:off x="5558640" y="5574585"/>
              <a:ext cx="265680" cy="1260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2F66C107-901A-0FA9-AEAA-B1E84FCD47C0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5550000" y="5565585"/>
                <a:ext cx="283320" cy="3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795005F1-A8DF-E717-D7E2-C4F080FDA232}"/>
                  </a:ext>
                </a:extLst>
              </p14:cNvPr>
              <p14:cNvContentPartPr/>
              <p14:nvPr/>
            </p14:nvContentPartPr>
            <p14:xfrm>
              <a:off x="5556840" y="5694105"/>
              <a:ext cx="343800" cy="36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795005F1-A8DF-E717-D7E2-C4F080FDA232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5548200" y="5685105"/>
                <a:ext cx="36144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id="{D9878484-FC8A-09E5-6BA7-9884D592A9A6}"/>
                  </a:ext>
                </a:extLst>
              </p14:cNvPr>
              <p14:cNvContentPartPr/>
              <p14:nvPr/>
            </p14:nvContentPartPr>
            <p14:xfrm>
              <a:off x="4959960" y="5346345"/>
              <a:ext cx="224640" cy="278280"/>
            </p14:xfrm>
          </p:contentPart>
        </mc:Choice>
        <mc:Fallback xmlns=""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D9878484-FC8A-09E5-6BA7-9884D592A9A6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4951320" y="5337345"/>
                <a:ext cx="242280" cy="295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27" name="Group 126">
            <a:extLst>
              <a:ext uri="{FF2B5EF4-FFF2-40B4-BE49-F238E27FC236}">
                <a16:creationId xmlns:a16="http://schemas.microsoft.com/office/drawing/2014/main" id="{CF6D1F27-535D-42A0-D916-8EC2E421C73F}"/>
              </a:ext>
            </a:extLst>
          </p:cNvPr>
          <p:cNvGrpSpPr/>
          <p:nvPr/>
        </p:nvGrpSpPr>
        <p:grpSpPr>
          <a:xfrm>
            <a:off x="4823880" y="5863665"/>
            <a:ext cx="604800" cy="428760"/>
            <a:chOff x="4823880" y="5863665"/>
            <a:chExt cx="604800" cy="428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5CF6C454-8B42-6F8B-0099-48180C4BDB9C}"/>
                    </a:ext>
                  </a:extLst>
                </p14:cNvPr>
                <p14:cNvContentPartPr/>
                <p14:nvPr/>
              </p14:nvContentPartPr>
              <p14:xfrm>
                <a:off x="4871400" y="5863665"/>
                <a:ext cx="557280" cy="1044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5CF6C454-8B42-6F8B-0099-48180C4BDB9C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862400" y="5854665"/>
                  <a:ext cx="5749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D7576AD3-C888-0F51-9911-0EA6C6992673}"/>
                    </a:ext>
                  </a:extLst>
                </p14:cNvPr>
                <p14:cNvContentPartPr/>
                <p14:nvPr/>
              </p14:nvContentPartPr>
              <p14:xfrm>
                <a:off x="4980480" y="5962305"/>
                <a:ext cx="260640" cy="28944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D7576AD3-C888-0F51-9911-0EA6C6992673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4971480" y="5953665"/>
                  <a:ext cx="278280" cy="30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47E4E881-A4EF-21AE-F0AE-E43812D8F2CD}"/>
                    </a:ext>
                  </a:extLst>
                </p14:cNvPr>
                <p14:cNvContentPartPr/>
                <p14:nvPr/>
              </p14:nvContentPartPr>
              <p14:xfrm>
                <a:off x="4823880" y="6013065"/>
                <a:ext cx="138960" cy="27936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47E4E881-A4EF-21AE-F0AE-E43812D8F2CD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815240" y="6004425"/>
                  <a:ext cx="156600" cy="297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A6ED1AB0-4755-18F3-4391-5D7F6A1E304A}"/>
              </a:ext>
            </a:extLst>
          </p:cNvPr>
          <p:cNvGrpSpPr/>
          <p:nvPr/>
        </p:nvGrpSpPr>
        <p:grpSpPr>
          <a:xfrm>
            <a:off x="2081400" y="5415105"/>
            <a:ext cx="2397240" cy="996840"/>
            <a:chOff x="2081400" y="5415105"/>
            <a:chExt cx="2397240" cy="996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4B8F6C0D-D4CF-7D65-319F-2D3C9138270A}"/>
                    </a:ext>
                  </a:extLst>
                </p14:cNvPr>
                <p14:cNvContentPartPr/>
                <p14:nvPr/>
              </p14:nvContentPartPr>
              <p14:xfrm>
                <a:off x="4228080" y="5728665"/>
                <a:ext cx="250560" cy="576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4B8F6C0D-D4CF-7D65-319F-2D3C9138270A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4219080" y="5720025"/>
                  <a:ext cx="26820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7DA48225-909A-437E-3D15-5D1E33E5E9F2}"/>
                    </a:ext>
                  </a:extLst>
                </p14:cNvPr>
                <p14:cNvContentPartPr/>
                <p14:nvPr/>
              </p14:nvContentPartPr>
              <p14:xfrm>
                <a:off x="4280640" y="5624265"/>
                <a:ext cx="98280" cy="22500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7DA48225-909A-437E-3D15-5D1E33E5E9F2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271640" y="5615265"/>
                  <a:ext cx="11592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1991B7E0-8F91-805C-7D19-4F8A2BFC205F}"/>
                    </a:ext>
                  </a:extLst>
                </p14:cNvPr>
                <p14:cNvContentPartPr/>
                <p14:nvPr/>
              </p14:nvContentPartPr>
              <p14:xfrm>
                <a:off x="3747840" y="5415105"/>
                <a:ext cx="208080" cy="26316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1991B7E0-8F91-805C-7D19-4F8A2BFC205F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738840" y="5406105"/>
                  <a:ext cx="22572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0C35F849-4CB2-FEB5-A72C-D246DBA69D9E}"/>
                    </a:ext>
                  </a:extLst>
                </p14:cNvPr>
                <p14:cNvContentPartPr/>
                <p14:nvPr/>
              </p14:nvContentPartPr>
              <p14:xfrm>
                <a:off x="3521760" y="5863305"/>
                <a:ext cx="657360" cy="6012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0C35F849-4CB2-FEB5-A72C-D246DBA69D9E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3513120" y="5854665"/>
                  <a:ext cx="67500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A337E0AA-95F2-3C85-89C0-B37D6CDEA1FB}"/>
                    </a:ext>
                  </a:extLst>
                </p14:cNvPr>
                <p14:cNvContentPartPr/>
                <p14:nvPr/>
              </p14:nvContentPartPr>
              <p14:xfrm>
                <a:off x="3805800" y="6030345"/>
                <a:ext cx="225720" cy="21348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A337E0AA-95F2-3C85-89C0-B37D6CDEA1FB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3797160" y="6021345"/>
                  <a:ext cx="24336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1BB09075-5EC9-B71A-EA72-F60D345E27C4}"/>
                    </a:ext>
                  </a:extLst>
                </p14:cNvPr>
                <p14:cNvContentPartPr/>
                <p14:nvPr/>
              </p14:nvContentPartPr>
              <p14:xfrm>
                <a:off x="3609960" y="6013065"/>
                <a:ext cx="129240" cy="27612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1BB09075-5EC9-B71A-EA72-F60D345E27C4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601320" y="6004425"/>
                  <a:ext cx="14688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D933A102-8AC4-8D32-9307-64AB65EE48BF}"/>
                    </a:ext>
                  </a:extLst>
                </p14:cNvPr>
                <p14:cNvContentPartPr/>
                <p14:nvPr/>
              </p14:nvContentPartPr>
              <p14:xfrm>
                <a:off x="3004080" y="5733705"/>
                <a:ext cx="256320" cy="3060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D933A102-8AC4-8D32-9307-64AB65EE48BF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995080" y="5724705"/>
                  <a:ext cx="27396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5E952200-931B-724A-947A-FCAEB787C27E}"/>
                    </a:ext>
                  </a:extLst>
                </p14:cNvPr>
                <p14:cNvContentPartPr/>
                <p14:nvPr/>
              </p14:nvContentPartPr>
              <p14:xfrm>
                <a:off x="3052680" y="5878065"/>
                <a:ext cx="237600" cy="3096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5E952200-931B-724A-947A-FCAEB787C27E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3043680" y="5869065"/>
                  <a:ext cx="2552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5C6BD29F-8D7A-8784-48B3-40EB4B3602F9}"/>
                    </a:ext>
                  </a:extLst>
                </p14:cNvPr>
                <p14:cNvContentPartPr/>
                <p14:nvPr/>
              </p14:nvContentPartPr>
              <p14:xfrm>
                <a:off x="2238720" y="5937465"/>
                <a:ext cx="614520" cy="9540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5C6BD29F-8D7A-8784-48B3-40EB4B3602F9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2230080" y="5928825"/>
                  <a:ext cx="6321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1C3CD40E-5559-BF10-2239-A2E42B5D3D71}"/>
                    </a:ext>
                  </a:extLst>
                </p14:cNvPr>
                <p14:cNvContentPartPr/>
                <p14:nvPr/>
              </p14:nvContentPartPr>
              <p14:xfrm>
                <a:off x="2081400" y="5539665"/>
                <a:ext cx="277560" cy="24228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1C3CD40E-5559-BF10-2239-A2E42B5D3D71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2072400" y="5530665"/>
                  <a:ext cx="29520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6CC71CFD-CD44-4573-A762-9C1128CAFB51}"/>
                    </a:ext>
                  </a:extLst>
                </p14:cNvPr>
                <p14:cNvContentPartPr/>
                <p14:nvPr/>
              </p14:nvContentPartPr>
              <p14:xfrm>
                <a:off x="2589000" y="5649465"/>
                <a:ext cx="360" cy="216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6CC71CFD-CD44-4573-A762-9C1128CAFB5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580360" y="5640825"/>
                  <a:ext cx="1800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85704AAC-0E59-D56A-1A7D-4988699AF80D}"/>
                    </a:ext>
                  </a:extLst>
                </p14:cNvPr>
                <p14:cNvContentPartPr/>
                <p14:nvPr/>
              </p14:nvContentPartPr>
              <p14:xfrm>
                <a:off x="2584320" y="5643705"/>
                <a:ext cx="20520" cy="3132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85704AAC-0E59-D56A-1A7D-4988699AF80D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2575680" y="5634705"/>
                  <a:ext cx="3816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C8BB0E09-A34F-7764-9D2A-71340F27F400}"/>
                    </a:ext>
                  </a:extLst>
                </p14:cNvPr>
                <p14:cNvContentPartPr/>
                <p14:nvPr/>
              </p14:nvContentPartPr>
              <p14:xfrm>
                <a:off x="2526720" y="6146625"/>
                <a:ext cx="250920" cy="21888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C8BB0E09-A34F-7764-9D2A-71340F27F400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2518080" y="6137625"/>
                  <a:ext cx="26856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DC2AD885-4664-80BA-81B5-9EED1DA0398B}"/>
                    </a:ext>
                  </a:extLst>
                </p14:cNvPr>
                <p14:cNvContentPartPr/>
                <p14:nvPr/>
              </p14:nvContentPartPr>
              <p14:xfrm>
                <a:off x="2335200" y="6122505"/>
                <a:ext cx="163440" cy="28944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DC2AD885-4664-80BA-81B5-9EED1DA0398B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326560" y="6113865"/>
                  <a:ext cx="181080" cy="307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131" name="Ink 130">
                <a:extLst>
                  <a:ext uri="{FF2B5EF4-FFF2-40B4-BE49-F238E27FC236}">
                    <a16:creationId xmlns:a16="http://schemas.microsoft.com/office/drawing/2014/main" id="{0E260C69-8886-86B1-60CC-C48A5309BC7B}"/>
                  </a:ext>
                </a:extLst>
              </p14:cNvPr>
              <p14:cNvContentPartPr/>
              <p14:nvPr/>
            </p14:nvContentPartPr>
            <p14:xfrm>
              <a:off x="5871480" y="2321265"/>
              <a:ext cx="329400" cy="20520"/>
            </p14:xfrm>
          </p:contentPart>
        </mc:Choice>
        <mc:Fallback xmlns="">
          <p:pic>
            <p:nvPicPr>
              <p:cNvPr id="131" name="Ink 130">
                <a:extLst>
                  <a:ext uri="{FF2B5EF4-FFF2-40B4-BE49-F238E27FC236}">
                    <a16:creationId xmlns:a16="http://schemas.microsoft.com/office/drawing/2014/main" id="{0E260C69-8886-86B1-60CC-C48A5309BC7B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5862480" y="2312265"/>
                <a:ext cx="347040" cy="3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id="{FEF2DE82-0C56-2E3A-611F-6BA02A3AFCEB}"/>
                  </a:ext>
                </a:extLst>
              </p14:cNvPr>
              <p14:cNvContentPartPr/>
              <p14:nvPr/>
            </p14:nvContentPartPr>
            <p14:xfrm>
              <a:off x="5908920" y="2460945"/>
              <a:ext cx="245880" cy="60480"/>
            </p14:xfrm>
          </p:contentPart>
        </mc:Choice>
        <mc:Fallback xmlns=""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id="{FEF2DE82-0C56-2E3A-611F-6BA02A3AFCEB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5899920" y="2451945"/>
                <a:ext cx="263520" cy="78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14556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7A82142-9D65-0570-259B-AA1396F2CB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13" y="0"/>
            <a:ext cx="12192000" cy="6858000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DF9B4B5E-4366-AF58-7D8B-524BF340E363}"/>
              </a:ext>
            </a:extLst>
          </p:cNvPr>
          <p:cNvSpPr txBox="1"/>
          <p:nvPr/>
        </p:nvSpPr>
        <p:spPr>
          <a:xfrm>
            <a:off x="5743321" y="2242932"/>
            <a:ext cx="61129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BH" sz="1600" b="1" dirty="0">
                <a:latin typeface="Calibri" panose="020F0502020204030204" pitchFamily="34" charset="0"/>
                <a:cs typeface="Calibri" panose="020F0502020204030204" pitchFamily="34" charset="0"/>
              </a:rPr>
              <a:t>أوجدي ناتج طرح الكسور المتشابهة للكسرين الآتين هو                                           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6" name="Table 25">
            <a:extLst>
              <a:ext uri="{FF2B5EF4-FFF2-40B4-BE49-F238E27FC236}">
                <a16:creationId xmlns:a16="http://schemas.microsoft.com/office/drawing/2014/main" id="{C676FBCC-AA8D-3E70-4D8B-C32C8E4D1C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5459005"/>
              </p:ext>
            </p:extLst>
          </p:nvPr>
        </p:nvGraphicFramePr>
        <p:xfrm>
          <a:off x="7307297" y="2103201"/>
          <a:ext cx="565287" cy="65524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65287">
                  <a:extLst>
                    <a:ext uri="{9D8B030D-6E8A-4147-A177-3AD203B41FA5}">
                      <a16:colId xmlns:a16="http://schemas.microsoft.com/office/drawing/2014/main" val="3619589016"/>
                    </a:ext>
                  </a:extLst>
                </a:gridCol>
              </a:tblGrid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14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41621"/>
                  </a:ext>
                </a:extLst>
              </a:tr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14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036759"/>
                  </a:ext>
                </a:extLst>
              </a:tr>
            </a:tbl>
          </a:graphicData>
        </a:graphic>
      </p:graphicFrame>
      <p:sp>
        <p:nvSpPr>
          <p:cNvPr id="67" name="TextBox 66">
            <a:extLst>
              <a:ext uri="{FF2B5EF4-FFF2-40B4-BE49-F238E27FC236}">
                <a16:creationId xmlns:a16="http://schemas.microsoft.com/office/drawing/2014/main" id="{AB9664C0-791B-04F2-961B-B2EF73062650}"/>
              </a:ext>
            </a:extLst>
          </p:cNvPr>
          <p:cNvSpPr txBox="1"/>
          <p:nvPr/>
        </p:nvSpPr>
        <p:spPr>
          <a:xfrm>
            <a:off x="647615" y="2221752"/>
            <a:ext cx="66113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1600" b="1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8" name="Table 25">
            <a:extLst>
              <a:ext uri="{FF2B5EF4-FFF2-40B4-BE49-F238E27FC236}">
                <a16:creationId xmlns:a16="http://schemas.microsoft.com/office/drawing/2014/main" id="{8E596F88-E7C5-3BD4-D483-19F0FD372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791207"/>
              </p:ext>
            </p:extLst>
          </p:nvPr>
        </p:nvGraphicFramePr>
        <p:xfrm>
          <a:off x="6408098" y="2098897"/>
          <a:ext cx="563452" cy="65524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63452">
                  <a:extLst>
                    <a:ext uri="{9D8B030D-6E8A-4147-A177-3AD203B41FA5}">
                      <a16:colId xmlns:a16="http://schemas.microsoft.com/office/drawing/2014/main" val="3619589016"/>
                    </a:ext>
                  </a:extLst>
                </a:gridCol>
              </a:tblGrid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1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41621"/>
                  </a:ext>
                </a:extLst>
              </a:tr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14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036759"/>
                  </a:ext>
                </a:extLst>
              </a:tr>
            </a:tbl>
          </a:graphicData>
        </a:graphic>
      </p:graphicFrame>
      <p:sp>
        <p:nvSpPr>
          <p:cNvPr id="75" name="TextBox 74">
            <a:extLst>
              <a:ext uri="{FF2B5EF4-FFF2-40B4-BE49-F238E27FC236}">
                <a16:creationId xmlns:a16="http://schemas.microsoft.com/office/drawing/2014/main" id="{952FDCBB-099A-D395-402C-815C7D20440B}"/>
              </a:ext>
            </a:extLst>
          </p:cNvPr>
          <p:cNvSpPr txBox="1"/>
          <p:nvPr/>
        </p:nvSpPr>
        <p:spPr>
          <a:xfrm>
            <a:off x="505345" y="5632813"/>
            <a:ext cx="66113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1600" b="1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AB0E1AB-85F3-24FE-E556-47E7AF636B7C}"/>
              </a:ext>
            </a:extLst>
          </p:cNvPr>
          <p:cNvSpPr txBox="1"/>
          <p:nvPr/>
        </p:nvSpPr>
        <p:spPr>
          <a:xfrm>
            <a:off x="5743321" y="3358553"/>
            <a:ext cx="61129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BH" sz="1600" b="1" dirty="0">
                <a:latin typeface="Calibri" panose="020F0502020204030204" pitchFamily="34" charset="0"/>
                <a:cs typeface="Calibri" panose="020F0502020204030204" pitchFamily="34" charset="0"/>
              </a:rPr>
              <a:t>أوجدي ناتج طرح الكسور المتشابهة للكسرين الآتين هو                                           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3" name="Table 25">
            <a:extLst>
              <a:ext uri="{FF2B5EF4-FFF2-40B4-BE49-F238E27FC236}">
                <a16:creationId xmlns:a16="http://schemas.microsoft.com/office/drawing/2014/main" id="{8D8AD011-8BF6-9A55-EF93-3C81AD7989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087764"/>
              </p:ext>
            </p:extLst>
          </p:nvPr>
        </p:nvGraphicFramePr>
        <p:xfrm>
          <a:off x="7307297" y="3218822"/>
          <a:ext cx="565287" cy="65524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65287">
                  <a:extLst>
                    <a:ext uri="{9D8B030D-6E8A-4147-A177-3AD203B41FA5}">
                      <a16:colId xmlns:a16="http://schemas.microsoft.com/office/drawing/2014/main" val="3619589016"/>
                    </a:ext>
                  </a:extLst>
                </a:gridCol>
              </a:tblGrid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1400" b="1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41621"/>
                  </a:ext>
                </a:extLst>
              </a:tr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1400" b="1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036759"/>
                  </a:ext>
                </a:extLst>
              </a:tr>
            </a:tbl>
          </a:graphicData>
        </a:graphic>
      </p:graphicFrame>
      <p:graphicFrame>
        <p:nvGraphicFramePr>
          <p:cNvPr id="84" name="Table 25">
            <a:extLst>
              <a:ext uri="{FF2B5EF4-FFF2-40B4-BE49-F238E27FC236}">
                <a16:creationId xmlns:a16="http://schemas.microsoft.com/office/drawing/2014/main" id="{3D60681E-1EA7-91EF-9A85-5BC23556B9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592489"/>
              </p:ext>
            </p:extLst>
          </p:nvPr>
        </p:nvGraphicFramePr>
        <p:xfrm>
          <a:off x="6242666" y="3203455"/>
          <a:ext cx="565287" cy="65524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65287">
                  <a:extLst>
                    <a:ext uri="{9D8B030D-6E8A-4147-A177-3AD203B41FA5}">
                      <a16:colId xmlns:a16="http://schemas.microsoft.com/office/drawing/2014/main" val="3619589016"/>
                    </a:ext>
                  </a:extLst>
                </a:gridCol>
              </a:tblGrid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1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41621"/>
                  </a:ext>
                </a:extLst>
              </a:tr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1400" b="1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036759"/>
                  </a:ext>
                </a:extLst>
              </a:tr>
            </a:tbl>
          </a:graphicData>
        </a:graphic>
      </p:graphicFrame>
      <p:sp>
        <p:nvSpPr>
          <p:cNvPr id="85" name="TextBox 84">
            <a:extLst>
              <a:ext uri="{FF2B5EF4-FFF2-40B4-BE49-F238E27FC236}">
                <a16:creationId xmlns:a16="http://schemas.microsoft.com/office/drawing/2014/main" id="{234A13BB-3EF8-131B-FDE3-92A967EC3E65}"/>
              </a:ext>
            </a:extLst>
          </p:cNvPr>
          <p:cNvSpPr txBox="1"/>
          <p:nvPr/>
        </p:nvSpPr>
        <p:spPr>
          <a:xfrm>
            <a:off x="505344" y="3331238"/>
            <a:ext cx="66113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1600" b="1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AB6FE9B-5926-F6F1-9FD3-689015D72C14}"/>
              </a:ext>
            </a:extLst>
          </p:cNvPr>
          <p:cNvSpPr txBox="1"/>
          <p:nvPr/>
        </p:nvSpPr>
        <p:spPr>
          <a:xfrm>
            <a:off x="5857621" y="4432997"/>
            <a:ext cx="61129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BH" sz="1600" b="1" dirty="0">
                <a:latin typeface="Calibri" panose="020F0502020204030204" pitchFamily="34" charset="0"/>
                <a:cs typeface="Calibri" panose="020F0502020204030204" pitchFamily="34" charset="0"/>
              </a:rPr>
              <a:t>أوجدي ناتج طرح الكسور الغير المتشابهة للكسرين الآتين هو                                          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7" name="Table 25">
            <a:extLst>
              <a:ext uri="{FF2B5EF4-FFF2-40B4-BE49-F238E27FC236}">
                <a16:creationId xmlns:a16="http://schemas.microsoft.com/office/drawing/2014/main" id="{326C434F-207F-EC5B-D769-7DD1288B6C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5357600"/>
              </p:ext>
            </p:extLst>
          </p:nvPr>
        </p:nvGraphicFramePr>
        <p:xfrm>
          <a:off x="7230055" y="4280976"/>
          <a:ext cx="565287" cy="65524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65287">
                  <a:extLst>
                    <a:ext uri="{9D8B030D-6E8A-4147-A177-3AD203B41FA5}">
                      <a16:colId xmlns:a16="http://schemas.microsoft.com/office/drawing/2014/main" val="3619589016"/>
                    </a:ext>
                  </a:extLst>
                </a:gridCol>
              </a:tblGrid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1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41621"/>
                  </a:ext>
                </a:extLst>
              </a:tr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1400" b="1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036759"/>
                  </a:ext>
                </a:extLst>
              </a:tr>
            </a:tbl>
          </a:graphicData>
        </a:graphic>
      </p:graphicFrame>
      <p:graphicFrame>
        <p:nvGraphicFramePr>
          <p:cNvPr id="88" name="Table 25">
            <a:extLst>
              <a:ext uri="{FF2B5EF4-FFF2-40B4-BE49-F238E27FC236}">
                <a16:creationId xmlns:a16="http://schemas.microsoft.com/office/drawing/2014/main" id="{4952D9AE-B403-7FAA-59A3-0DFC06F26D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262168"/>
              </p:ext>
            </p:extLst>
          </p:nvPr>
        </p:nvGraphicFramePr>
        <p:xfrm>
          <a:off x="6277611" y="4291661"/>
          <a:ext cx="547508" cy="65524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47508">
                  <a:extLst>
                    <a:ext uri="{9D8B030D-6E8A-4147-A177-3AD203B41FA5}">
                      <a16:colId xmlns:a16="http://schemas.microsoft.com/office/drawing/2014/main" val="3619589016"/>
                    </a:ext>
                  </a:extLst>
                </a:gridCol>
              </a:tblGrid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14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41621"/>
                  </a:ext>
                </a:extLst>
              </a:tr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14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036759"/>
                  </a:ext>
                </a:extLst>
              </a:tr>
            </a:tbl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id="{9AF8F9EA-3031-F1B3-F631-957C2895CAB1}"/>
              </a:ext>
            </a:extLst>
          </p:cNvPr>
          <p:cNvSpPr txBox="1"/>
          <p:nvPr/>
        </p:nvSpPr>
        <p:spPr>
          <a:xfrm>
            <a:off x="618748" y="4379796"/>
            <a:ext cx="66113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1600" b="1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3FEB75F-58F2-0466-867B-40147D1FC8FD}"/>
              </a:ext>
            </a:extLst>
          </p:cNvPr>
          <p:cNvSpPr txBox="1"/>
          <p:nvPr/>
        </p:nvSpPr>
        <p:spPr>
          <a:xfrm>
            <a:off x="5857621" y="5652737"/>
            <a:ext cx="61129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BH" sz="1600" b="1" dirty="0">
                <a:latin typeface="Calibri" panose="020F0502020204030204" pitchFamily="34" charset="0"/>
                <a:cs typeface="Calibri" panose="020F0502020204030204" pitchFamily="34" charset="0"/>
              </a:rPr>
              <a:t>أوجدي ناتج طرح الكسور الغير المتشابهة للكسرين الآتين هو                                          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1" name="Table 25">
            <a:extLst>
              <a:ext uri="{FF2B5EF4-FFF2-40B4-BE49-F238E27FC236}">
                <a16:creationId xmlns:a16="http://schemas.microsoft.com/office/drawing/2014/main" id="{AF0FAAFA-1D9B-C12C-C920-1EC17429FF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6575658"/>
              </p:ext>
            </p:extLst>
          </p:nvPr>
        </p:nvGraphicFramePr>
        <p:xfrm>
          <a:off x="7199126" y="5458189"/>
          <a:ext cx="565287" cy="65524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65287">
                  <a:extLst>
                    <a:ext uri="{9D8B030D-6E8A-4147-A177-3AD203B41FA5}">
                      <a16:colId xmlns:a16="http://schemas.microsoft.com/office/drawing/2014/main" val="3619589016"/>
                    </a:ext>
                  </a:extLst>
                </a:gridCol>
              </a:tblGrid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1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41621"/>
                  </a:ext>
                </a:extLst>
              </a:tr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1400" b="1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036759"/>
                  </a:ext>
                </a:extLst>
              </a:tr>
            </a:tbl>
          </a:graphicData>
        </a:graphic>
      </p:graphicFrame>
      <p:graphicFrame>
        <p:nvGraphicFramePr>
          <p:cNvPr id="92" name="Table 25">
            <a:extLst>
              <a:ext uri="{FF2B5EF4-FFF2-40B4-BE49-F238E27FC236}">
                <a16:creationId xmlns:a16="http://schemas.microsoft.com/office/drawing/2014/main" id="{A653727E-124A-9EBE-A591-6950D7C36E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546723"/>
              </p:ext>
            </p:extLst>
          </p:nvPr>
        </p:nvGraphicFramePr>
        <p:xfrm>
          <a:off x="6246682" y="5467084"/>
          <a:ext cx="547508" cy="65524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47508">
                  <a:extLst>
                    <a:ext uri="{9D8B030D-6E8A-4147-A177-3AD203B41FA5}">
                      <a16:colId xmlns:a16="http://schemas.microsoft.com/office/drawing/2014/main" val="3619589016"/>
                    </a:ext>
                  </a:extLst>
                </a:gridCol>
              </a:tblGrid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14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41621"/>
                  </a:ext>
                </a:extLst>
              </a:tr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1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036759"/>
                  </a:ext>
                </a:extLst>
              </a:tr>
            </a:tbl>
          </a:graphicData>
        </a:graphic>
      </p:graphicFrame>
      <p:sp>
        <p:nvSpPr>
          <p:cNvPr id="93" name="TextBox 92">
            <a:extLst>
              <a:ext uri="{FF2B5EF4-FFF2-40B4-BE49-F238E27FC236}">
                <a16:creationId xmlns:a16="http://schemas.microsoft.com/office/drawing/2014/main" id="{12C17844-BECC-1FF4-979A-D4E868B9B1B5}"/>
              </a:ext>
            </a:extLst>
          </p:cNvPr>
          <p:cNvSpPr txBox="1"/>
          <p:nvPr/>
        </p:nvSpPr>
        <p:spPr>
          <a:xfrm>
            <a:off x="4229101" y="923925"/>
            <a:ext cx="443865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BH" b="1" dirty="0"/>
              <a:t>السؤال الأول :أوجدي الناتج للأسئلة التالية :</a:t>
            </a:r>
            <a:endParaRPr lang="ar-AE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FBC47CE-E91F-4A47-9649-FB4D096E745F}"/>
              </a:ext>
            </a:extLst>
          </p:cNvPr>
          <p:cNvSpPr txBox="1"/>
          <p:nvPr/>
        </p:nvSpPr>
        <p:spPr>
          <a:xfrm>
            <a:off x="7039294" y="3346671"/>
            <a:ext cx="56528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dirty="0"/>
              <a:t>5</a:t>
            </a:r>
            <a:endParaRPr lang="ar-A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C98D6A-C1B0-5D0C-9641-F4D7C850BA6F}"/>
              </a:ext>
            </a:extLst>
          </p:cNvPr>
          <p:cNvSpPr txBox="1"/>
          <p:nvPr/>
        </p:nvSpPr>
        <p:spPr>
          <a:xfrm>
            <a:off x="5908232" y="3354313"/>
            <a:ext cx="56528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dirty="0"/>
              <a:t>3</a:t>
            </a:r>
            <a:endParaRPr lang="ar-AE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63B8FA2-0717-1A35-D7D5-43334D464875}"/>
                  </a:ext>
                </a:extLst>
              </p14:cNvPr>
              <p14:cNvContentPartPr/>
              <p14:nvPr/>
            </p14:nvContentPartPr>
            <p14:xfrm>
              <a:off x="5974905" y="2351505"/>
              <a:ext cx="35280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63B8FA2-0717-1A35-D7D5-43334D46487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65905" y="2342505"/>
                <a:ext cx="37044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9CF71DD-1115-305C-00B3-F32032EF62E4}"/>
                  </a:ext>
                </a:extLst>
              </p14:cNvPr>
              <p14:cNvContentPartPr/>
              <p14:nvPr/>
            </p14:nvContentPartPr>
            <p14:xfrm>
              <a:off x="5914425" y="2490825"/>
              <a:ext cx="398520" cy="75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9CF71DD-1115-305C-00B3-F32032EF62E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05785" y="2482185"/>
                <a:ext cx="416160" cy="25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9C1803C9-FDF4-98A3-444F-A7889B253219}"/>
              </a:ext>
            </a:extLst>
          </p:cNvPr>
          <p:cNvGrpSpPr/>
          <p:nvPr/>
        </p:nvGrpSpPr>
        <p:grpSpPr>
          <a:xfrm>
            <a:off x="5149425" y="1997265"/>
            <a:ext cx="488160" cy="514440"/>
            <a:chOff x="5149425" y="1997265"/>
            <a:chExt cx="488160" cy="514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DD3B92E6-EC6B-3756-957F-FDC2AE64A69F}"/>
                    </a:ext>
                  </a:extLst>
                </p14:cNvPr>
                <p14:cNvContentPartPr/>
                <p14:nvPr/>
              </p14:nvContentPartPr>
              <p14:xfrm>
                <a:off x="5300985" y="1997265"/>
                <a:ext cx="227520" cy="3488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DD3B92E6-EC6B-3756-957F-FDC2AE64A69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291985" y="1988625"/>
                  <a:ext cx="245160" cy="36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691D23DA-D700-7D2C-5E11-DB59D2563B35}"/>
                    </a:ext>
                  </a:extLst>
                </p14:cNvPr>
                <p14:cNvContentPartPr/>
                <p14:nvPr/>
              </p14:nvContentPartPr>
              <p14:xfrm>
                <a:off x="5149425" y="2470305"/>
                <a:ext cx="488160" cy="414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691D23DA-D700-7D2C-5E11-DB59D2563B3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140785" y="2461305"/>
                  <a:ext cx="505800" cy="5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0731CB7-9B6F-0DE2-77F7-F2569C58F3F1}"/>
              </a:ext>
            </a:extLst>
          </p:cNvPr>
          <p:cNvGrpSpPr/>
          <p:nvPr/>
        </p:nvGrpSpPr>
        <p:grpSpPr>
          <a:xfrm>
            <a:off x="5179665" y="2545905"/>
            <a:ext cx="218880" cy="365400"/>
            <a:chOff x="5179665" y="2545905"/>
            <a:chExt cx="218880" cy="365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C0ACF43C-1668-C0B3-E8CB-F998E34E4A8D}"/>
                    </a:ext>
                  </a:extLst>
                </p14:cNvPr>
                <p14:cNvContentPartPr/>
                <p14:nvPr/>
              </p14:nvContentPartPr>
              <p14:xfrm>
                <a:off x="5398185" y="2570745"/>
                <a:ext cx="360" cy="3211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C0ACF43C-1668-C0B3-E8CB-F998E34E4A8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389185" y="2562105"/>
                  <a:ext cx="18000" cy="33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2DEE770B-6EA6-2D23-3209-1C90165BE2E9}"/>
                    </a:ext>
                  </a:extLst>
                </p14:cNvPr>
                <p14:cNvContentPartPr/>
                <p14:nvPr/>
              </p14:nvContentPartPr>
              <p14:xfrm>
                <a:off x="5179665" y="2545905"/>
                <a:ext cx="36720" cy="3654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2DEE770B-6EA6-2D23-3209-1C90165BE2E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171025" y="2537265"/>
                  <a:ext cx="54360" cy="383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A9941796-1625-21D9-B22E-E4B655F05352}"/>
                  </a:ext>
                </a:extLst>
              </p14:cNvPr>
              <p14:cNvContentPartPr/>
              <p14:nvPr/>
            </p14:nvContentPartPr>
            <p14:xfrm>
              <a:off x="5464065" y="3502065"/>
              <a:ext cx="290160" cy="154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A9941796-1625-21D9-B22E-E4B655F05352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455065" y="3493425"/>
                <a:ext cx="307800" cy="3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EB735B3F-F896-FF7E-5F47-5CAE87837C2A}"/>
                  </a:ext>
                </a:extLst>
              </p14:cNvPr>
              <p14:cNvContentPartPr/>
              <p14:nvPr/>
            </p14:nvContentPartPr>
            <p14:xfrm>
              <a:off x="5513745" y="3656505"/>
              <a:ext cx="316440" cy="1548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EB735B3F-F896-FF7E-5F47-5CAE87837C2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504745" y="3647505"/>
                <a:ext cx="334080" cy="3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1DE7B1B2-FBFE-E151-BB12-C5EBF2675FFB}"/>
                  </a:ext>
                </a:extLst>
              </p14:cNvPr>
              <p14:cNvContentPartPr/>
              <p14:nvPr/>
            </p14:nvContentPartPr>
            <p14:xfrm>
              <a:off x="4416825" y="3701505"/>
              <a:ext cx="783360" cy="86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1DE7B1B2-FBFE-E151-BB12-C5EBF2675FFB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408185" y="3692865"/>
                <a:ext cx="801000" cy="26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003A3E2C-B640-26EF-24CB-F3EE4A2266E5}"/>
              </a:ext>
            </a:extLst>
          </p:cNvPr>
          <p:cNvGrpSpPr/>
          <p:nvPr/>
        </p:nvGrpSpPr>
        <p:grpSpPr>
          <a:xfrm>
            <a:off x="4525185" y="3894465"/>
            <a:ext cx="507600" cy="238680"/>
            <a:chOff x="4525185" y="3894465"/>
            <a:chExt cx="507600" cy="238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8EE7B031-CA9E-4307-C738-1D793A4E879A}"/>
                    </a:ext>
                  </a:extLst>
                </p14:cNvPr>
                <p14:cNvContentPartPr/>
                <p14:nvPr/>
              </p14:nvContentPartPr>
              <p14:xfrm>
                <a:off x="4889145" y="3894465"/>
                <a:ext cx="143640" cy="2055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8EE7B031-CA9E-4307-C738-1D793A4E879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880145" y="3885825"/>
                  <a:ext cx="16128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ED5E0E21-4B2C-0568-5A91-749385F31EDF}"/>
                    </a:ext>
                  </a:extLst>
                </p14:cNvPr>
                <p14:cNvContentPartPr/>
                <p14:nvPr/>
              </p14:nvContentPartPr>
              <p14:xfrm>
                <a:off x="4525185" y="3900225"/>
                <a:ext cx="228240" cy="2329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ED5E0E21-4B2C-0568-5A91-749385F31ED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516185" y="3891585"/>
                  <a:ext cx="245880" cy="250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BC5F7236-73FF-619B-C6A0-6B6D7C1E6BA3}"/>
                  </a:ext>
                </a:extLst>
              </p14:cNvPr>
              <p14:cNvContentPartPr/>
              <p14:nvPr/>
            </p14:nvContentPartPr>
            <p14:xfrm>
              <a:off x="3965385" y="3382185"/>
              <a:ext cx="205560" cy="46044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BC5F7236-73FF-619B-C6A0-6B6D7C1E6BA3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956385" y="3373545"/>
                <a:ext cx="223200" cy="47808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490EB59E-0E1E-9902-8A65-C3E77FCC1B36}"/>
              </a:ext>
            </a:extLst>
          </p:cNvPr>
          <p:cNvGrpSpPr/>
          <p:nvPr/>
        </p:nvGrpSpPr>
        <p:grpSpPr>
          <a:xfrm>
            <a:off x="4554345" y="3052065"/>
            <a:ext cx="554760" cy="460800"/>
            <a:chOff x="4554345" y="3052065"/>
            <a:chExt cx="554760" cy="46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D7DB65C5-B759-8B4E-F6CC-FF3565F0FDA2}"/>
                    </a:ext>
                  </a:extLst>
                </p14:cNvPr>
                <p14:cNvContentPartPr/>
                <p14:nvPr/>
              </p14:nvContentPartPr>
              <p14:xfrm>
                <a:off x="4696185" y="3088425"/>
                <a:ext cx="412920" cy="4244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D7DB65C5-B759-8B4E-F6CC-FF3565F0FDA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687545" y="3079425"/>
                  <a:ext cx="430560" cy="44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5777B1EC-5F07-53DC-1ADC-221FB20DCA08}"/>
                    </a:ext>
                  </a:extLst>
                </p14:cNvPr>
                <p14:cNvContentPartPr/>
                <p14:nvPr/>
              </p14:nvContentPartPr>
              <p14:xfrm>
                <a:off x="4559385" y="3068985"/>
                <a:ext cx="113040" cy="3272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5777B1EC-5F07-53DC-1ADC-221FB20DCA0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550385" y="3060345"/>
                  <a:ext cx="130680" cy="34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72ABECA0-45A7-F095-79E2-E0A96E83ABDA}"/>
                    </a:ext>
                  </a:extLst>
                </p14:cNvPr>
                <p14:cNvContentPartPr/>
                <p14:nvPr/>
              </p14:nvContentPartPr>
              <p14:xfrm>
                <a:off x="4554345" y="3052065"/>
                <a:ext cx="73440" cy="4215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72ABECA0-45A7-F095-79E2-E0A96E83ABD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545345" y="3043065"/>
                  <a:ext cx="91080" cy="439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DDC3B0D-E691-1A2D-CFAF-82DBAF9FCBC7}"/>
              </a:ext>
            </a:extLst>
          </p:cNvPr>
          <p:cNvGrpSpPr/>
          <p:nvPr/>
        </p:nvGrpSpPr>
        <p:grpSpPr>
          <a:xfrm>
            <a:off x="6054825" y="4712745"/>
            <a:ext cx="436320" cy="209520"/>
            <a:chOff x="6054825" y="4712745"/>
            <a:chExt cx="436320" cy="209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71FAC19A-38FD-D7DF-D506-5C0247429EF3}"/>
                    </a:ext>
                  </a:extLst>
                </p14:cNvPr>
                <p14:cNvContentPartPr/>
                <p14:nvPr/>
              </p14:nvContentPartPr>
              <p14:xfrm>
                <a:off x="6339585" y="4712745"/>
                <a:ext cx="110160" cy="1969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71FAC19A-38FD-D7DF-D506-5C0247429EF3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330585" y="4703745"/>
                  <a:ext cx="12780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38125489-0C7E-DEB4-457B-D7F53078F0A9}"/>
                    </a:ext>
                  </a:extLst>
                </p14:cNvPr>
                <p14:cNvContentPartPr/>
                <p14:nvPr/>
              </p14:nvContentPartPr>
              <p14:xfrm>
                <a:off x="6338145" y="4727865"/>
                <a:ext cx="153000" cy="1764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38125489-0C7E-DEB4-457B-D7F53078F0A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329145" y="4719225"/>
                  <a:ext cx="17064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3B062396-FB14-B33E-25E9-7F8AB4C3230B}"/>
                    </a:ext>
                  </a:extLst>
                </p14:cNvPr>
                <p14:cNvContentPartPr/>
                <p14:nvPr/>
              </p14:nvContentPartPr>
              <p14:xfrm>
                <a:off x="6054825" y="4727505"/>
                <a:ext cx="113040" cy="1947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3B062396-FB14-B33E-25E9-7F8AB4C3230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046185" y="4718865"/>
                  <a:ext cx="130680" cy="21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B98ACEE-EE1F-C3CB-98C3-B384902CE70C}"/>
              </a:ext>
            </a:extLst>
          </p:cNvPr>
          <p:cNvGrpSpPr/>
          <p:nvPr/>
        </p:nvGrpSpPr>
        <p:grpSpPr>
          <a:xfrm>
            <a:off x="5941425" y="4324305"/>
            <a:ext cx="455760" cy="209880"/>
            <a:chOff x="5941425" y="4324305"/>
            <a:chExt cx="455760" cy="209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88B67120-549D-E728-9DB8-C57320D1F4E5}"/>
                    </a:ext>
                  </a:extLst>
                </p14:cNvPr>
                <p14:cNvContentPartPr/>
                <p14:nvPr/>
              </p14:nvContentPartPr>
              <p14:xfrm>
                <a:off x="6312945" y="4324305"/>
                <a:ext cx="81000" cy="1915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88B67120-549D-E728-9DB8-C57320D1F4E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304305" y="4315305"/>
                  <a:ext cx="9864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B37E383F-2194-D22B-5A23-76A4AF822BB0}"/>
                    </a:ext>
                  </a:extLst>
                </p14:cNvPr>
                <p14:cNvContentPartPr/>
                <p14:nvPr/>
              </p14:nvContentPartPr>
              <p14:xfrm>
                <a:off x="6256425" y="4324305"/>
                <a:ext cx="140760" cy="1368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B37E383F-2194-D22B-5A23-76A4AF822BB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247425" y="4315305"/>
                  <a:ext cx="15840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F12C05E9-E532-089E-4CBD-D23B5D79EEE6}"/>
                    </a:ext>
                  </a:extLst>
                </p14:cNvPr>
                <p14:cNvContentPartPr/>
                <p14:nvPr/>
              </p14:nvContentPartPr>
              <p14:xfrm>
                <a:off x="5941425" y="4379025"/>
                <a:ext cx="153000" cy="1551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F12C05E9-E532-089E-4CBD-D23B5D79EEE6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932785" y="4370025"/>
                  <a:ext cx="170640" cy="172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E000B552-3105-2B44-07AA-1D98844CA051}"/>
                  </a:ext>
                </a:extLst>
              </p14:cNvPr>
              <p14:cNvContentPartPr/>
              <p14:nvPr/>
            </p14:nvContentPartPr>
            <p14:xfrm>
              <a:off x="4956105" y="5165265"/>
              <a:ext cx="254880" cy="24480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E000B552-3105-2B44-07AA-1D98844CA051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4947105" y="5156625"/>
                <a:ext cx="272520" cy="26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B55F6E46-F0C5-FFBB-395E-D1AE95B2F177}"/>
                  </a:ext>
                </a:extLst>
              </p14:cNvPr>
              <p14:cNvContentPartPr/>
              <p14:nvPr/>
            </p14:nvContentPartPr>
            <p14:xfrm>
              <a:off x="3766305" y="5161305"/>
              <a:ext cx="337320" cy="28944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B55F6E46-F0C5-FFBB-395E-D1AE95B2F177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3757665" y="5152305"/>
                <a:ext cx="354960" cy="307080"/>
              </a:xfrm>
              <a:prstGeom prst="rect">
                <a:avLst/>
              </a:prstGeom>
            </p:spPr>
          </p:pic>
        </mc:Fallback>
      </mc:AlternateContent>
      <p:grpSp>
        <p:nvGrpSpPr>
          <p:cNvPr id="54" name="Group 53">
            <a:extLst>
              <a:ext uri="{FF2B5EF4-FFF2-40B4-BE49-F238E27FC236}">
                <a16:creationId xmlns:a16="http://schemas.microsoft.com/office/drawing/2014/main" id="{428FD70A-C23E-A141-1C7D-C1ECD1E13362}"/>
              </a:ext>
            </a:extLst>
          </p:cNvPr>
          <p:cNvGrpSpPr/>
          <p:nvPr/>
        </p:nvGrpSpPr>
        <p:grpSpPr>
          <a:xfrm>
            <a:off x="2289945" y="4403865"/>
            <a:ext cx="3458880" cy="604080"/>
            <a:chOff x="2289945" y="4403865"/>
            <a:chExt cx="3458880" cy="604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1D555698-2D92-5D45-0BEE-C05D1867C451}"/>
                    </a:ext>
                  </a:extLst>
                </p14:cNvPr>
                <p14:cNvContentPartPr/>
                <p14:nvPr/>
              </p14:nvContentPartPr>
              <p14:xfrm>
                <a:off x="5377665" y="4613385"/>
                <a:ext cx="315720" cy="1332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1D555698-2D92-5D45-0BEE-C05D1867C451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368665" y="4604385"/>
                  <a:ext cx="33336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7ECB7DB6-D9B0-E3D7-28F5-437B9562270F}"/>
                    </a:ext>
                  </a:extLst>
                </p14:cNvPr>
                <p14:cNvContentPartPr/>
                <p14:nvPr/>
              </p14:nvContentPartPr>
              <p14:xfrm>
                <a:off x="5420865" y="4722465"/>
                <a:ext cx="327960" cy="1440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7ECB7DB6-D9B0-E3D7-28F5-437B9562270F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412225" y="4713465"/>
                  <a:ext cx="34560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976D4AEA-2D03-55C5-92A5-AD74F2FBC7D8}"/>
                    </a:ext>
                  </a:extLst>
                </p14:cNvPr>
                <p14:cNvContentPartPr/>
                <p14:nvPr/>
              </p14:nvContentPartPr>
              <p14:xfrm>
                <a:off x="4786905" y="4448865"/>
                <a:ext cx="374040" cy="3754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976D4AEA-2D03-55C5-92A5-AD74F2FBC7D8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778265" y="4440225"/>
                  <a:ext cx="391680" cy="39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3FC4895B-DB7F-D72E-E67D-F79C0747066D}"/>
                    </a:ext>
                  </a:extLst>
                </p14:cNvPr>
                <p14:cNvContentPartPr/>
                <p14:nvPr/>
              </p14:nvContentPartPr>
              <p14:xfrm>
                <a:off x="4772145" y="4937385"/>
                <a:ext cx="529920" cy="1980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3FC4895B-DB7F-D72E-E67D-F79C0747066D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763505" y="4928385"/>
                  <a:ext cx="54756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DEF3E51B-16FF-2829-250E-104DA7E03E36}"/>
                    </a:ext>
                  </a:extLst>
                </p14:cNvPr>
                <p14:cNvContentPartPr/>
                <p14:nvPr/>
              </p14:nvContentPartPr>
              <p14:xfrm>
                <a:off x="4274985" y="4831905"/>
                <a:ext cx="346320" cy="3600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DEF3E51B-16FF-2829-250E-104DA7E03E36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266345" y="4822905"/>
                  <a:ext cx="36396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C0A55C80-C822-3296-29C8-AF1C9C6CA4B1}"/>
                    </a:ext>
                  </a:extLst>
                </p14:cNvPr>
                <p14:cNvContentPartPr/>
                <p14:nvPr/>
              </p14:nvContentPartPr>
              <p14:xfrm>
                <a:off x="3814905" y="4483785"/>
                <a:ext cx="146520" cy="29484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C0A55C80-C822-3296-29C8-AF1C9C6CA4B1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806265" y="4475145"/>
                  <a:ext cx="164160" cy="31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16BDDAD3-6F1F-BFC4-EBA1-ADCFAE9E2341}"/>
                    </a:ext>
                  </a:extLst>
                </p14:cNvPr>
                <p14:cNvContentPartPr/>
                <p14:nvPr/>
              </p14:nvContentPartPr>
              <p14:xfrm>
                <a:off x="3649305" y="4966185"/>
                <a:ext cx="591480" cy="259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16BDDAD3-6F1F-BFC4-EBA1-ADCFAE9E2341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640665" y="4957185"/>
                  <a:ext cx="60912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1D4B317F-4CA7-9112-417D-1B86041E4965}"/>
                    </a:ext>
                  </a:extLst>
                </p14:cNvPr>
                <p14:cNvContentPartPr/>
                <p14:nvPr/>
              </p14:nvContentPartPr>
              <p14:xfrm>
                <a:off x="3161145" y="4834425"/>
                <a:ext cx="327600" cy="324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1D4B317F-4CA7-9112-417D-1B86041E4965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152145" y="4825425"/>
                  <a:ext cx="34524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9278C4DE-80B5-1E09-B80F-699CEA3EFC22}"/>
                    </a:ext>
                  </a:extLst>
                </p14:cNvPr>
                <p14:cNvContentPartPr/>
                <p14:nvPr/>
              </p14:nvContentPartPr>
              <p14:xfrm>
                <a:off x="3191745" y="4986705"/>
                <a:ext cx="190440" cy="1548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9278C4DE-80B5-1E09-B80F-699CEA3EFC2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183105" y="4978065"/>
                  <a:ext cx="2080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DF714C22-7837-3822-CC79-DEBA61EB1333}"/>
                    </a:ext>
                  </a:extLst>
                </p14:cNvPr>
                <p14:cNvContentPartPr/>
                <p14:nvPr/>
              </p14:nvContentPartPr>
              <p14:xfrm>
                <a:off x="2630145" y="4403865"/>
                <a:ext cx="42480" cy="4208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DF714C22-7837-3822-CC79-DEBA61EB133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621505" y="4395225"/>
                  <a:ext cx="60120" cy="43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EED56EEA-6D4C-E515-AD3D-4972944661B5}"/>
                    </a:ext>
                  </a:extLst>
                </p14:cNvPr>
                <p14:cNvContentPartPr/>
                <p14:nvPr/>
              </p14:nvContentPartPr>
              <p14:xfrm>
                <a:off x="2289945" y="4956825"/>
                <a:ext cx="623880" cy="511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EED56EEA-6D4C-E515-AD3D-4972944661B5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280945" y="4947825"/>
                  <a:ext cx="641520" cy="68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B8E63FF3-F79F-35E7-587E-F097DF4ABAD2}"/>
                  </a:ext>
                </a:extLst>
              </p14:cNvPr>
              <p14:cNvContentPartPr/>
              <p14:nvPr/>
            </p14:nvContentPartPr>
            <p14:xfrm>
              <a:off x="2503425" y="5219985"/>
              <a:ext cx="335880" cy="36468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B8E63FF3-F79F-35E7-587E-F097DF4ABAD2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2494785" y="5211345"/>
                <a:ext cx="353520" cy="382320"/>
              </a:xfrm>
              <a:prstGeom prst="rect">
                <a:avLst/>
              </a:prstGeom>
            </p:spPr>
          </p:pic>
        </mc:Fallback>
      </mc:AlternateContent>
      <p:grpSp>
        <p:nvGrpSpPr>
          <p:cNvPr id="64" name="Group 63">
            <a:extLst>
              <a:ext uri="{FF2B5EF4-FFF2-40B4-BE49-F238E27FC236}">
                <a16:creationId xmlns:a16="http://schemas.microsoft.com/office/drawing/2014/main" id="{FEAE6479-D342-825D-1748-43C56F5BDFD2}"/>
              </a:ext>
            </a:extLst>
          </p:cNvPr>
          <p:cNvGrpSpPr/>
          <p:nvPr/>
        </p:nvGrpSpPr>
        <p:grpSpPr>
          <a:xfrm>
            <a:off x="5916585" y="5440305"/>
            <a:ext cx="634680" cy="774000"/>
            <a:chOff x="5916585" y="5440305"/>
            <a:chExt cx="634680" cy="774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A78BB039-98D9-123D-44EA-2494665AC862}"/>
                    </a:ext>
                  </a:extLst>
                </p14:cNvPr>
                <p14:cNvContentPartPr/>
                <p14:nvPr/>
              </p14:nvContentPartPr>
              <p14:xfrm>
                <a:off x="6550905" y="6047985"/>
                <a:ext cx="360" cy="3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A78BB039-98D9-123D-44EA-2494665AC862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542265" y="603934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81B66D3C-5051-1DC0-91D9-E3D3392EF4A4}"/>
                    </a:ext>
                  </a:extLst>
                </p14:cNvPr>
                <p14:cNvContentPartPr/>
                <p14:nvPr/>
              </p14:nvContentPartPr>
              <p14:xfrm>
                <a:off x="6280545" y="5863665"/>
                <a:ext cx="93240" cy="2307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81B66D3C-5051-1DC0-91D9-E3D3392EF4A4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271545" y="5854665"/>
                  <a:ext cx="11088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62135336-5A11-9A74-57E1-786A7A1E9D0B}"/>
                    </a:ext>
                  </a:extLst>
                </p14:cNvPr>
                <p14:cNvContentPartPr/>
                <p14:nvPr/>
              </p14:nvContentPartPr>
              <p14:xfrm>
                <a:off x="6226185" y="5888505"/>
                <a:ext cx="222120" cy="16308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62135336-5A11-9A74-57E1-786A7A1E9D0B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217185" y="5879505"/>
                  <a:ext cx="23976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A3158948-2EEA-1817-C9BB-3D120F0CCE53}"/>
                    </a:ext>
                  </a:extLst>
                </p14:cNvPr>
                <p14:cNvContentPartPr/>
                <p14:nvPr/>
              </p14:nvContentPartPr>
              <p14:xfrm>
                <a:off x="5916585" y="5918385"/>
                <a:ext cx="338400" cy="29592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A3158948-2EEA-1817-C9BB-3D120F0CCE53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907945" y="5909385"/>
                  <a:ext cx="35604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43D91400-A604-1ED2-394B-5B9AEB08B61D}"/>
                    </a:ext>
                  </a:extLst>
                </p14:cNvPr>
                <p14:cNvContentPartPr/>
                <p14:nvPr/>
              </p14:nvContentPartPr>
              <p14:xfrm>
                <a:off x="6270105" y="5440305"/>
                <a:ext cx="108360" cy="2703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43D91400-A604-1ED2-394B-5B9AEB08B61D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261465" y="5431665"/>
                  <a:ext cx="12600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33C066DF-7982-10CC-12CE-9FFE6DCAC9B5}"/>
                    </a:ext>
                  </a:extLst>
                </p14:cNvPr>
                <p14:cNvContentPartPr/>
                <p14:nvPr/>
              </p14:nvContentPartPr>
              <p14:xfrm>
                <a:off x="6220785" y="5519505"/>
                <a:ext cx="147600" cy="11340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33C066DF-7982-10CC-12CE-9FFE6DCAC9B5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212145" y="5510865"/>
                  <a:ext cx="16524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25A39E7B-5F37-A216-D2D9-6EF4FF5352E0}"/>
                    </a:ext>
                  </a:extLst>
                </p14:cNvPr>
                <p14:cNvContentPartPr/>
                <p14:nvPr/>
              </p14:nvContentPartPr>
              <p14:xfrm>
                <a:off x="5945745" y="5500065"/>
                <a:ext cx="165600" cy="30528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25A39E7B-5F37-A216-D2D9-6EF4FF5352E0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937105" y="5491065"/>
                  <a:ext cx="183240" cy="322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02463D93-3E10-0285-7B0C-B1639DAAB0B3}"/>
              </a:ext>
            </a:extLst>
          </p:cNvPr>
          <p:cNvGrpSpPr/>
          <p:nvPr/>
        </p:nvGrpSpPr>
        <p:grpSpPr>
          <a:xfrm>
            <a:off x="2721225" y="5659185"/>
            <a:ext cx="2931120" cy="982080"/>
            <a:chOff x="2721225" y="5659185"/>
            <a:chExt cx="2931120" cy="982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D4551591-4D16-4130-44E9-81AA8C0F87B1}"/>
                    </a:ext>
                  </a:extLst>
                </p14:cNvPr>
                <p14:cNvContentPartPr/>
                <p14:nvPr/>
              </p14:nvContentPartPr>
              <p14:xfrm>
                <a:off x="4760625" y="6366585"/>
                <a:ext cx="262080" cy="19116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D4551591-4D16-4130-44E9-81AA8C0F87B1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751625" y="6357585"/>
                  <a:ext cx="27972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3BE26772-2264-C206-FD1A-7772A1F61B8B}"/>
                    </a:ext>
                  </a:extLst>
                </p14:cNvPr>
                <p14:cNvContentPartPr/>
                <p14:nvPr/>
              </p14:nvContentPartPr>
              <p14:xfrm>
                <a:off x="4570185" y="6386745"/>
                <a:ext cx="188640" cy="25452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3BE26772-2264-C206-FD1A-7772A1F61B8B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561545" y="6378105"/>
                  <a:ext cx="20628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4735AD05-7D49-AFBE-7CCD-21FE0A6E1A09}"/>
                    </a:ext>
                  </a:extLst>
                </p14:cNvPr>
                <p14:cNvContentPartPr/>
                <p14:nvPr/>
              </p14:nvContentPartPr>
              <p14:xfrm>
                <a:off x="5236545" y="5777625"/>
                <a:ext cx="415800" cy="2196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4735AD05-7D49-AFBE-7CCD-21FE0A6E1A09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227905" y="5768985"/>
                  <a:ext cx="43344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559F5118-CD18-987A-84F8-F31FDA652DDC}"/>
                    </a:ext>
                  </a:extLst>
                </p14:cNvPr>
                <p14:cNvContentPartPr/>
                <p14:nvPr/>
              </p14:nvContentPartPr>
              <p14:xfrm>
                <a:off x="5270745" y="5962305"/>
                <a:ext cx="376920" cy="4752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559F5118-CD18-987A-84F8-F31FDA652DDC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261745" y="5953305"/>
                  <a:ext cx="39456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51A96E26-9748-B94F-5C49-54C0FB2F5973}"/>
                    </a:ext>
                  </a:extLst>
                </p14:cNvPr>
                <p14:cNvContentPartPr/>
                <p14:nvPr/>
              </p14:nvContentPartPr>
              <p14:xfrm>
                <a:off x="4655505" y="5659185"/>
                <a:ext cx="250560" cy="33552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51A96E26-9748-B94F-5C49-54C0FB2F5973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646505" y="5650185"/>
                  <a:ext cx="268200" cy="35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1E107C7E-9384-1549-DBF3-4626D2354132}"/>
                    </a:ext>
                  </a:extLst>
                </p14:cNvPr>
                <p14:cNvContentPartPr/>
                <p14:nvPr/>
              </p14:nvContentPartPr>
              <p14:xfrm>
                <a:off x="4512225" y="6167145"/>
                <a:ext cx="648000" cy="252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1E107C7E-9384-1549-DBF3-4626D2354132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4503225" y="6158505"/>
                  <a:ext cx="66564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DCD1B4A0-4690-47A2-5F45-624ED82C03FC}"/>
                    </a:ext>
                  </a:extLst>
                </p14:cNvPr>
                <p14:cNvContentPartPr/>
                <p14:nvPr/>
              </p14:nvContentPartPr>
              <p14:xfrm>
                <a:off x="4048905" y="6096585"/>
                <a:ext cx="288360" cy="756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DCD1B4A0-4690-47A2-5F45-624ED82C03FC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039905" y="6087945"/>
                  <a:ext cx="3060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98C29AB9-9E05-32FE-7E79-8321B426F14B}"/>
                    </a:ext>
                  </a:extLst>
                </p14:cNvPr>
                <p14:cNvContentPartPr/>
                <p14:nvPr/>
              </p14:nvContentPartPr>
              <p14:xfrm>
                <a:off x="3398025" y="5664225"/>
                <a:ext cx="285840" cy="39348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98C29AB9-9E05-32FE-7E79-8321B426F14B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3389385" y="5655585"/>
                  <a:ext cx="303480" cy="41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3730CA00-7099-64A0-06C0-ED776376A7E8}"/>
                    </a:ext>
                  </a:extLst>
                </p14:cNvPr>
                <p14:cNvContentPartPr/>
                <p14:nvPr/>
              </p14:nvContentPartPr>
              <p14:xfrm>
                <a:off x="3375345" y="6207105"/>
                <a:ext cx="529920" cy="4212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3730CA00-7099-64A0-06C0-ED776376A7E8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3366705" y="6198105"/>
                  <a:ext cx="5475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50BECF14-0674-08C8-2F20-AF685408865A}"/>
                    </a:ext>
                  </a:extLst>
                </p14:cNvPr>
                <p14:cNvContentPartPr/>
                <p14:nvPr/>
              </p14:nvContentPartPr>
              <p14:xfrm>
                <a:off x="3603225" y="6321585"/>
                <a:ext cx="246600" cy="22356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50BECF14-0674-08C8-2F20-AF685408865A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594225" y="6312945"/>
                  <a:ext cx="26424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81B4C73D-7489-752D-6E48-8EE5D9642533}"/>
                    </a:ext>
                  </a:extLst>
                </p14:cNvPr>
                <p14:cNvContentPartPr/>
                <p14:nvPr/>
              </p14:nvContentPartPr>
              <p14:xfrm>
                <a:off x="3412425" y="6381345"/>
                <a:ext cx="127800" cy="19836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81B4C73D-7489-752D-6E48-8EE5D9642533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3403785" y="6372705"/>
                  <a:ext cx="14544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B7AAE4BF-B2C5-D234-48A3-8EA2903F8685}"/>
                    </a:ext>
                  </a:extLst>
                </p14:cNvPr>
                <p14:cNvContentPartPr/>
                <p14:nvPr/>
              </p14:nvContentPartPr>
              <p14:xfrm>
                <a:off x="2721225" y="6087585"/>
                <a:ext cx="361440" cy="36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B7AAE4BF-B2C5-D234-48A3-8EA2903F8685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712585" y="6078945"/>
                  <a:ext cx="3790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9E6F3E1E-43FD-78A6-156D-A8208EC51FF8}"/>
                    </a:ext>
                  </a:extLst>
                </p14:cNvPr>
                <p14:cNvContentPartPr/>
                <p14:nvPr/>
              </p14:nvContentPartPr>
              <p14:xfrm>
                <a:off x="2739945" y="6237345"/>
                <a:ext cx="378000" cy="2160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9E6F3E1E-43FD-78A6-156D-A8208EC51FF8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731305" y="6228345"/>
                  <a:ext cx="395640" cy="39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3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115535E7-482F-E4D5-73EB-7C61E6A2619F}"/>
                  </a:ext>
                </a:extLst>
              </p14:cNvPr>
              <p14:cNvContentPartPr/>
              <p14:nvPr/>
            </p14:nvContentPartPr>
            <p14:xfrm>
              <a:off x="2015985" y="5858985"/>
              <a:ext cx="272520" cy="30960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115535E7-482F-E4D5-73EB-7C61E6A2619F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2007345" y="5849985"/>
                <a:ext cx="290160" cy="327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3" name="Group 102">
            <a:extLst>
              <a:ext uri="{FF2B5EF4-FFF2-40B4-BE49-F238E27FC236}">
                <a16:creationId xmlns:a16="http://schemas.microsoft.com/office/drawing/2014/main" id="{EFF8C5DF-32BA-5F38-411C-DE8860AB0156}"/>
              </a:ext>
            </a:extLst>
          </p:cNvPr>
          <p:cNvGrpSpPr/>
          <p:nvPr/>
        </p:nvGrpSpPr>
        <p:grpSpPr>
          <a:xfrm>
            <a:off x="1978905" y="6321585"/>
            <a:ext cx="560520" cy="380160"/>
            <a:chOff x="1978905" y="6321585"/>
            <a:chExt cx="560520" cy="380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C742D42A-9841-A57F-FB6E-76F812379A74}"/>
                    </a:ext>
                  </a:extLst>
                </p14:cNvPr>
                <p14:cNvContentPartPr/>
                <p14:nvPr/>
              </p14:nvContentPartPr>
              <p14:xfrm>
                <a:off x="1978905" y="6321585"/>
                <a:ext cx="560520" cy="3528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C742D42A-9841-A57F-FB6E-76F812379A74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969905" y="6312945"/>
                  <a:ext cx="57816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DDFFBF59-FD81-7D9B-6CBE-AF4D1774543D}"/>
                    </a:ext>
                  </a:extLst>
                </p14:cNvPr>
                <p14:cNvContentPartPr/>
                <p14:nvPr/>
              </p14:nvContentPartPr>
              <p14:xfrm>
                <a:off x="2202825" y="6450465"/>
                <a:ext cx="275400" cy="23580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DDFFBF59-FD81-7D9B-6CBE-AF4D1774543D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2194185" y="6441825"/>
                  <a:ext cx="29304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097A65B2-F542-121F-C3AC-6364AC217C5C}"/>
                    </a:ext>
                  </a:extLst>
                </p14:cNvPr>
                <p14:cNvContentPartPr/>
                <p14:nvPr/>
              </p14:nvContentPartPr>
              <p14:xfrm>
                <a:off x="2010585" y="6451185"/>
                <a:ext cx="193680" cy="25056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097A65B2-F542-121F-C3AC-6364AC217C5C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2001585" y="6442545"/>
                  <a:ext cx="211320" cy="268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626056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7A82142-9D65-0570-259B-AA1396F2CB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1E56B52-5A33-6A01-7279-0B4E0D806495}"/>
              </a:ext>
            </a:extLst>
          </p:cNvPr>
          <p:cNvSpPr txBox="1"/>
          <p:nvPr/>
        </p:nvSpPr>
        <p:spPr>
          <a:xfrm>
            <a:off x="6426707" y="1749541"/>
            <a:ext cx="5230408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BH" b="1" dirty="0">
                <a:cs typeface="Calibri" panose="020F0502020204030204" pitchFamily="34" charset="0"/>
              </a:rPr>
              <a:t>ضعي علامة </a:t>
            </a:r>
            <a:r>
              <a:rPr lang="en-BH" b="1" i="0" dirty="0">
                <a:solidFill>
                  <a:srgbClr val="474747"/>
                </a:solidFill>
                <a:effectLst/>
                <a:latin typeface="Arial" panose="020B0604020202020204" pitchFamily="34" charset="0"/>
              </a:rPr>
              <a:t>&lt;</a:t>
            </a:r>
            <a:r>
              <a:rPr lang="ar-SA" b="1" i="0" dirty="0">
                <a:solidFill>
                  <a:srgbClr val="474747"/>
                </a:solidFill>
                <a:effectLst/>
                <a:latin typeface="Arial" panose="020B0604020202020204" pitchFamily="34" charset="0"/>
              </a:rPr>
              <a:t> أو </a:t>
            </a:r>
            <a:r>
              <a:rPr lang="en-BH" b="1" i="0" dirty="0">
                <a:solidFill>
                  <a:srgbClr val="474747"/>
                </a:solidFill>
                <a:effectLst/>
                <a:latin typeface="Arial" panose="020B0604020202020204" pitchFamily="34" charset="0"/>
              </a:rPr>
              <a:t>&gt;</a:t>
            </a:r>
            <a:r>
              <a:rPr lang="ar-SA" b="1" i="0" dirty="0">
                <a:solidFill>
                  <a:srgbClr val="474747"/>
                </a:solidFill>
                <a:effectLst/>
                <a:latin typeface="Arial" panose="020B0604020202020204" pitchFamily="34" charset="0"/>
              </a:rPr>
              <a:t>  أو = </a:t>
            </a:r>
            <a:r>
              <a:rPr lang="ar-BH" b="1" dirty="0">
                <a:cs typeface="Calibri" panose="020F0502020204030204" pitchFamily="34" charset="0"/>
              </a:rPr>
              <a:t> في المكان المناسب :</a:t>
            </a:r>
            <a:endParaRPr lang="en-US" b="1" dirty="0">
              <a:cs typeface="Calibri" panose="020F0502020204030204" pitchFamily="34" charset="0"/>
            </a:endParaRPr>
          </a:p>
        </p:txBody>
      </p:sp>
      <p:graphicFrame>
        <p:nvGraphicFramePr>
          <p:cNvPr id="85" name="Table 25">
            <a:extLst>
              <a:ext uri="{FF2B5EF4-FFF2-40B4-BE49-F238E27FC236}">
                <a16:creationId xmlns:a16="http://schemas.microsoft.com/office/drawing/2014/main" id="{E7927C80-01E7-8BF1-C083-42CDE51C48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5510867"/>
              </p:ext>
            </p:extLst>
          </p:nvPr>
        </p:nvGraphicFramePr>
        <p:xfrm>
          <a:off x="10264139" y="2859036"/>
          <a:ext cx="746760" cy="7924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746760">
                  <a:extLst>
                    <a:ext uri="{9D8B030D-6E8A-4147-A177-3AD203B41FA5}">
                      <a16:colId xmlns:a16="http://schemas.microsoft.com/office/drawing/2014/main" val="3619589016"/>
                    </a:ext>
                  </a:extLst>
                </a:gridCol>
              </a:tblGrid>
              <a:tr h="358140">
                <a:tc>
                  <a:txBody>
                    <a:bodyPr/>
                    <a:lstStyle/>
                    <a:p>
                      <a:pPr algn="ctr" rtl="1"/>
                      <a:r>
                        <a:rPr lang="ar-BH" sz="20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41621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ctr" rtl="1"/>
                      <a:r>
                        <a:rPr lang="ar-BH" sz="20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036759"/>
                  </a:ext>
                </a:extLst>
              </a:tr>
            </a:tbl>
          </a:graphicData>
        </a:graphic>
      </p:graphicFrame>
      <p:graphicFrame>
        <p:nvGraphicFramePr>
          <p:cNvPr id="86" name="Table 85">
            <a:extLst>
              <a:ext uri="{FF2B5EF4-FFF2-40B4-BE49-F238E27FC236}">
                <a16:creationId xmlns:a16="http://schemas.microsoft.com/office/drawing/2014/main" id="{50FD141F-A8FD-ABF5-4066-D0E006231C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6445283"/>
              </p:ext>
            </p:extLst>
          </p:nvPr>
        </p:nvGraphicFramePr>
        <p:xfrm>
          <a:off x="8359139" y="2859036"/>
          <a:ext cx="746760" cy="839365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746760">
                  <a:extLst>
                    <a:ext uri="{9D8B030D-6E8A-4147-A177-3AD203B41FA5}">
                      <a16:colId xmlns:a16="http://schemas.microsoft.com/office/drawing/2014/main" val="3619589016"/>
                    </a:ext>
                  </a:extLst>
                </a:gridCol>
              </a:tblGrid>
              <a:tr h="443125">
                <a:tc>
                  <a:txBody>
                    <a:bodyPr/>
                    <a:lstStyle/>
                    <a:p>
                      <a:pPr algn="ctr" rtl="1"/>
                      <a:r>
                        <a:rPr lang="ar-BH" sz="20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41621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ctr" rtl="1"/>
                      <a:r>
                        <a:rPr lang="ar-BH" sz="2000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036759"/>
                  </a:ext>
                </a:extLst>
              </a:tr>
            </a:tbl>
          </a:graphicData>
        </a:graphic>
      </p:graphicFrame>
      <p:sp>
        <p:nvSpPr>
          <p:cNvPr id="87" name="Rectangle: Rounded Corners 27">
            <a:extLst>
              <a:ext uri="{FF2B5EF4-FFF2-40B4-BE49-F238E27FC236}">
                <a16:creationId xmlns:a16="http://schemas.microsoft.com/office/drawing/2014/main" id="{83163A56-8F66-5C14-CE30-9249DE64A7D2}"/>
              </a:ext>
            </a:extLst>
          </p:cNvPr>
          <p:cNvSpPr/>
          <p:nvPr/>
        </p:nvSpPr>
        <p:spPr>
          <a:xfrm>
            <a:off x="9197339" y="2935236"/>
            <a:ext cx="777240" cy="6858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 dirty="0"/>
          </a:p>
        </p:txBody>
      </p:sp>
      <p:graphicFrame>
        <p:nvGraphicFramePr>
          <p:cNvPr id="88" name="Table 25">
            <a:extLst>
              <a:ext uri="{FF2B5EF4-FFF2-40B4-BE49-F238E27FC236}">
                <a16:creationId xmlns:a16="http://schemas.microsoft.com/office/drawing/2014/main" id="{85D31D7A-905D-097D-586E-39A84630DB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831664"/>
              </p:ext>
            </p:extLst>
          </p:nvPr>
        </p:nvGraphicFramePr>
        <p:xfrm>
          <a:off x="10157459" y="4315479"/>
          <a:ext cx="746760" cy="7924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746760">
                  <a:extLst>
                    <a:ext uri="{9D8B030D-6E8A-4147-A177-3AD203B41FA5}">
                      <a16:colId xmlns:a16="http://schemas.microsoft.com/office/drawing/2014/main" val="3619589016"/>
                    </a:ext>
                  </a:extLst>
                </a:gridCol>
              </a:tblGrid>
              <a:tr h="358140">
                <a:tc>
                  <a:txBody>
                    <a:bodyPr/>
                    <a:lstStyle/>
                    <a:p>
                      <a:pPr algn="ctr" rtl="1"/>
                      <a:r>
                        <a:rPr lang="ar-BH" sz="20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41621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ctr" rtl="1"/>
                      <a:r>
                        <a:rPr lang="ar-BH" sz="2000" b="1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036759"/>
                  </a:ext>
                </a:extLst>
              </a:tr>
            </a:tbl>
          </a:graphicData>
        </a:graphic>
      </p:graphicFrame>
      <p:graphicFrame>
        <p:nvGraphicFramePr>
          <p:cNvPr id="89" name="Table 25">
            <a:extLst>
              <a:ext uri="{FF2B5EF4-FFF2-40B4-BE49-F238E27FC236}">
                <a16:creationId xmlns:a16="http://schemas.microsoft.com/office/drawing/2014/main" id="{10788A29-E6A7-9702-93A2-6D02AEF55E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2497081"/>
              </p:ext>
            </p:extLst>
          </p:nvPr>
        </p:nvGraphicFramePr>
        <p:xfrm>
          <a:off x="8282939" y="4330719"/>
          <a:ext cx="746760" cy="7924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746760">
                  <a:extLst>
                    <a:ext uri="{9D8B030D-6E8A-4147-A177-3AD203B41FA5}">
                      <a16:colId xmlns:a16="http://schemas.microsoft.com/office/drawing/2014/main" val="3619589016"/>
                    </a:ext>
                  </a:extLst>
                </a:gridCol>
              </a:tblGrid>
              <a:tr h="358140">
                <a:tc>
                  <a:txBody>
                    <a:bodyPr/>
                    <a:lstStyle/>
                    <a:p>
                      <a:pPr algn="ctr" rtl="1"/>
                      <a:r>
                        <a:rPr lang="ar-BH" sz="20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41621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ctr" rtl="1"/>
                      <a:r>
                        <a:rPr lang="ar-BH" sz="2000" b="1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036759"/>
                  </a:ext>
                </a:extLst>
              </a:tr>
            </a:tbl>
          </a:graphicData>
        </a:graphic>
      </p:graphicFrame>
      <p:sp>
        <p:nvSpPr>
          <p:cNvPr id="90" name="Rectangle: Rounded Corners 47">
            <a:extLst>
              <a:ext uri="{FF2B5EF4-FFF2-40B4-BE49-F238E27FC236}">
                <a16:creationId xmlns:a16="http://schemas.microsoft.com/office/drawing/2014/main" id="{1587B6A7-3A95-4370-9BA8-CF6F7311FB44}"/>
              </a:ext>
            </a:extLst>
          </p:cNvPr>
          <p:cNvSpPr/>
          <p:nvPr/>
        </p:nvSpPr>
        <p:spPr>
          <a:xfrm>
            <a:off x="9197339" y="4391679"/>
            <a:ext cx="777240" cy="6858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 dirty="0"/>
          </a:p>
        </p:txBody>
      </p:sp>
      <p:graphicFrame>
        <p:nvGraphicFramePr>
          <p:cNvPr id="91" name="Table 25">
            <a:extLst>
              <a:ext uri="{FF2B5EF4-FFF2-40B4-BE49-F238E27FC236}">
                <a16:creationId xmlns:a16="http://schemas.microsoft.com/office/drawing/2014/main" id="{C6179D89-2216-06F1-8D48-97643849C5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121960"/>
              </p:ext>
            </p:extLst>
          </p:nvPr>
        </p:nvGraphicFramePr>
        <p:xfrm>
          <a:off x="4122422" y="2859036"/>
          <a:ext cx="746760" cy="7924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746760">
                  <a:extLst>
                    <a:ext uri="{9D8B030D-6E8A-4147-A177-3AD203B41FA5}">
                      <a16:colId xmlns:a16="http://schemas.microsoft.com/office/drawing/2014/main" val="3619589016"/>
                    </a:ext>
                  </a:extLst>
                </a:gridCol>
              </a:tblGrid>
              <a:tr h="358140">
                <a:tc>
                  <a:txBody>
                    <a:bodyPr/>
                    <a:lstStyle/>
                    <a:p>
                      <a:pPr algn="ctr" rtl="1"/>
                      <a:r>
                        <a:rPr lang="ar-BH" sz="20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41621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ctr" rtl="1"/>
                      <a:r>
                        <a:rPr lang="ar-BH" sz="20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036759"/>
                  </a:ext>
                </a:extLst>
              </a:tr>
            </a:tbl>
          </a:graphicData>
        </a:graphic>
      </p:graphicFrame>
      <p:graphicFrame>
        <p:nvGraphicFramePr>
          <p:cNvPr id="92" name="Table 91">
            <a:extLst>
              <a:ext uri="{FF2B5EF4-FFF2-40B4-BE49-F238E27FC236}">
                <a16:creationId xmlns:a16="http://schemas.microsoft.com/office/drawing/2014/main" id="{21189F20-A00C-3ED1-27A7-C97BE781CE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546932"/>
              </p:ext>
            </p:extLst>
          </p:nvPr>
        </p:nvGraphicFramePr>
        <p:xfrm>
          <a:off x="2217422" y="2859036"/>
          <a:ext cx="746760" cy="7924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746760">
                  <a:extLst>
                    <a:ext uri="{9D8B030D-6E8A-4147-A177-3AD203B41FA5}">
                      <a16:colId xmlns:a16="http://schemas.microsoft.com/office/drawing/2014/main" val="3619589016"/>
                    </a:ext>
                  </a:extLst>
                </a:gridCol>
              </a:tblGrid>
              <a:tr h="358140">
                <a:tc>
                  <a:txBody>
                    <a:bodyPr/>
                    <a:lstStyle/>
                    <a:p>
                      <a:pPr algn="ctr" rtl="1"/>
                      <a:r>
                        <a:rPr lang="ar-BH" sz="2000" b="1" dirty="0">
                          <a:solidFill>
                            <a:schemeClr val="tx1"/>
                          </a:solidFill>
                        </a:rPr>
                        <a:t>٧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41621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ctr" rtl="1"/>
                      <a:r>
                        <a:rPr lang="ar-BH" sz="2000" b="1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036759"/>
                  </a:ext>
                </a:extLst>
              </a:tr>
            </a:tbl>
          </a:graphicData>
        </a:graphic>
      </p:graphicFrame>
      <p:sp>
        <p:nvSpPr>
          <p:cNvPr id="93" name="Rectangle: Rounded Corners 27">
            <a:extLst>
              <a:ext uri="{FF2B5EF4-FFF2-40B4-BE49-F238E27FC236}">
                <a16:creationId xmlns:a16="http://schemas.microsoft.com/office/drawing/2014/main" id="{2343FDA0-70A2-FC73-BCF1-479E3D05B645}"/>
              </a:ext>
            </a:extLst>
          </p:cNvPr>
          <p:cNvSpPr/>
          <p:nvPr/>
        </p:nvSpPr>
        <p:spPr>
          <a:xfrm>
            <a:off x="3055622" y="2935236"/>
            <a:ext cx="777240" cy="6858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 dirty="0"/>
          </a:p>
        </p:txBody>
      </p:sp>
      <p:graphicFrame>
        <p:nvGraphicFramePr>
          <p:cNvPr id="94" name="Table 25">
            <a:extLst>
              <a:ext uri="{FF2B5EF4-FFF2-40B4-BE49-F238E27FC236}">
                <a16:creationId xmlns:a16="http://schemas.microsoft.com/office/drawing/2014/main" id="{E7F881E7-862B-6D5F-0926-A5AB7CAD1A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087494"/>
              </p:ext>
            </p:extLst>
          </p:nvPr>
        </p:nvGraphicFramePr>
        <p:xfrm>
          <a:off x="4015742" y="4315479"/>
          <a:ext cx="746760" cy="7924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746760">
                  <a:extLst>
                    <a:ext uri="{9D8B030D-6E8A-4147-A177-3AD203B41FA5}">
                      <a16:colId xmlns:a16="http://schemas.microsoft.com/office/drawing/2014/main" val="3619589016"/>
                    </a:ext>
                  </a:extLst>
                </a:gridCol>
              </a:tblGrid>
              <a:tr h="358140">
                <a:tc>
                  <a:txBody>
                    <a:bodyPr/>
                    <a:lstStyle/>
                    <a:p>
                      <a:pPr algn="ctr" rtl="1"/>
                      <a:r>
                        <a:rPr lang="ar-BH" sz="20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41621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ctr" rtl="1"/>
                      <a:r>
                        <a:rPr lang="ar-BH" sz="2000" b="1" dirty="0">
                          <a:solidFill>
                            <a:schemeClr val="tx1"/>
                          </a:solidFill>
                        </a:rPr>
                        <a:t>٥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036759"/>
                  </a:ext>
                </a:extLst>
              </a:tr>
            </a:tbl>
          </a:graphicData>
        </a:graphic>
      </p:graphicFrame>
      <p:graphicFrame>
        <p:nvGraphicFramePr>
          <p:cNvPr id="95" name="Table 25">
            <a:extLst>
              <a:ext uri="{FF2B5EF4-FFF2-40B4-BE49-F238E27FC236}">
                <a16:creationId xmlns:a16="http://schemas.microsoft.com/office/drawing/2014/main" id="{B307E3C1-565C-5B08-EAD6-3BA33EC60F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5839525"/>
              </p:ext>
            </p:extLst>
          </p:nvPr>
        </p:nvGraphicFramePr>
        <p:xfrm>
          <a:off x="2141222" y="4330719"/>
          <a:ext cx="746760" cy="7924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746760">
                  <a:extLst>
                    <a:ext uri="{9D8B030D-6E8A-4147-A177-3AD203B41FA5}">
                      <a16:colId xmlns:a16="http://schemas.microsoft.com/office/drawing/2014/main" val="3619589016"/>
                    </a:ext>
                  </a:extLst>
                </a:gridCol>
              </a:tblGrid>
              <a:tr h="358140">
                <a:tc>
                  <a:txBody>
                    <a:bodyPr/>
                    <a:lstStyle/>
                    <a:p>
                      <a:pPr algn="ctr" rtl="1"/>
                      <a:r>
                        <a:rPr lang="ar-BH" sz="20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41621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ctr" rtl="1"/>
                      <a:r>
                        <a:rPr lang="ar-BH" sz="20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036759"/>
                  </a:ext>
                </a:extLst>
              </a:tr>
            </a:tbl>
          </a:graphicData>
        </a:graphic>
      </p:graphicFrame>
      <p:sp>
        <p:nvSpPr>
          <p:cNvPr id="96" name="Rectangle: Rounded Corners 47">
            <a:extLst>
              <a:ext uri="{FF2B5EF4-FFF2-40B4-BE49-F238E27FC236}">
                <a16:creationId xmlns:a16="http://schemas.microsoft.com/office/drawing/2014/main" id="{14B62491-DCC7-887E-AC6F-2C00F1B126B6}"/>
              </a:ext>
            </a:extLst>
          </p:cNvPr>
          <p:cNvSpPr/>
          <p:nvPr/>
        </p:nvSpPr>
        <p:spPr>
          <a:xfrm>
            <a:off x="3055622" y="4391679"/>
            <a:ext cx="777240" cy="6858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5153D442-0489-4078-5810-38FE8F7C9EBE}"/>
              </a:ext>
            </a:extLst>
          </p:cNvPr>
          <p:cNvSpPr txBox="1"/>
          <p:nvPr/>
        </p:nvSpPr>
        <p:spPr>
          <a:xfrm>
            <a:off x="4229101" y="923925"/>
            <a:ext cx="443865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BH" b="1" dirty="0"/>
              <a:t>السؤال الثاني :ضعي العلامة المناسبة في الفراغ:</a:t>
            </a:r>
            <a:endParaRPr lang="ar-AE" b="1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ACD53B9-43FF-12C4-9739-8EA96A76C2CE}"/>
              </a:ext>
            </a:extLst>
          </p:cNvPr>
          <p:cNvGrpSpPr/>
          <p:nvPr/>
        </p:nvGrpSpPr>
        <p:grpSpPr>
          <a:xfrm>
            <a:off x="10725105" y="3308025"/>
            <a:ext cx="463320" cy="282600"/>
            <a:chOff x="10725105" y="3308025"/>
            <a:chExt cx="463320" cy="282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4574E737-1660-AF4D-CE85-80512C4F3EF2}"/>
                    </a:ext>
                  </a:extLst>
                </p14:cNvPr>
                <p14:cNvContentPartPr/>
                <p14:nvPr/>
              </p14:nvContentPartPr>
              <p14:xfrm>
                <a:off x="10725105" y="3328185"/>
                <a:ext cx="173160" cy="22500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4574E737-1660-AF4D-CE85-80512C4F3EF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0716105" y="3319185"/>
                  <a:ext cx="19080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628A8E58-00FC-E321-A92A-67157408805F}"/>
                    </a:ext>
                  </a:extLst>
                </p14:cNvPr>
                <p14:cNvContentPartPr/>
                <p14:nvPr/>
              </p14:nvContentPartPr>
              <p14:xfrm>
                <a:off x="10781265" y="3308025"/>
                <a:ext cx="157320" cy="27000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628A8E58-00FC-E321-A92A-67157408805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0772625" y="3299025"/>
                  <a:ext cx="17496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08E975D6-8B62-78DD-F8DC-93D13F7F4598}"/>
                    </a:ext>
                  </a:extLst>
                </p14:cNvPr>
                <p14:cNvContentPartPr/>
                <p14:nvPr/>
              </p14:nvContentPartPr>
              <p14:xfrm>
                <a:off x="11064945" y="3361665"/>
                <a:ext cx="123480" cy="2289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08E975D6-8B62-78DD-F8DC-93D13F7F459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1056305" y="3352665"/>
                  <a:ext cx="141120" cy="24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187BE3C-B730-3ED6-CDD7-EF426CE0662F}"/>
              </a:ext>
            </a:extLst>
          </p:cNvPr>
          <p:cNvGrpSpPr/>
          <p:nvPr/>
        </p:nvGrpSpPr>
        <p:grpSpPr>
          <a:xfrm>
            <a:off x="10751385" y="2909505"/>
            <a:ext cx="406440" cy="276480"/>
            <a:chOff x="10751385" y="2909505"/>
            <a:chExt cx="406440" cy="276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6EAC0FF9-E31B-8F50-603A-C5998FC7F188}"/>
                    </a:ext>
                  </a:extLst>
                </p14:cNvPr>
                <p14:cNvContentPartPr/>
                <p14:nvPr/>
              </p14:nvContentPartPr>
              <p14:xfrm>
                <a:off x="10797105" y="2909505"/>
                <a:ext cx="96480" cy="2736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6EAC0FF9-E31B-8F50-603A-C5998FC7F18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788105" y="2900505"/>
                  <a:ext cx="114120" cy="29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37BB399C-E017-FE79-B045-5748EC01AC4A}"/>
                    </a:ext>
                  </a:extLst>
                </p14:cNvPr>
                <p14:cNvContentPartPr/>
                <p14:nvPr/>
              </p14:nvContentPartPr>
              <p14:xfrm>
                <a:off x="10751385" y="2959185"/>
                <a:ext cx="151920" cy="975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37BB399C-E017-FE79-B045-5748EC01AC4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0742385" y="2950185"/>
                  <a:ext cx="16956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4B22E2F0-73C6-2008-6734-0D984128A8CC}"/>
                    </a:ext>
                  </a:extLst>
                </p14:cNvPr>
                <p14:cNvContentPartPr/>
                <p14:nvPr/>
              </p14:nvContentPartPr>
              <p14:xfrm>
                <a:off x="11043705" y="2934345"/>
                <a:ext cx="114120" cy="2516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4B22E2F0-73C6-2008-6734-0D984128A8C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1034705" y="2925345"/>
                  <a:ext cx="131760" cy="269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3DAEA394-9B3A-F7CB-BBA5-2D51226E4450}"/>
                  </a:ext>
                </a:extLst>
              </p14:cNvPr>
              <p14:cNvContentPartPr/>
              <p14:nvPr/>
            </p14:nvContentPartPr>
            <p14:xfrm>
              <a:off x="9363225" y="3018945"/>
              <a:ext cx="440640" cy="3794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3DAEA394-9B3A-F7CB-BBA5-2D51226E4450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354225" y="3009945"/>
                <a:ext cx="458280" cy="39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5786A784-DF3B-6186-092C-2F090F843047}"/>
                  </a:ext>
                </a:extLst>
              </p14:cNvPr>
              <p14:cNvContentPartPr/>
              <p14:nvPr/>
            </p14:nvContentPartPr>
            <p14:xfrm>
              <a:off x="11685225" y="2879265"/>
              <a:ext cx="208080" cy="3337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5786A784-DF3B-6186-092C-2F090F843047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1676585" y="2870625"/>
                <a:ext cx="225720" cy="35136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B727723F-DCCD-8941-823E-5FBD48422DBB}"/>
              </a:ext>
            </a:extLst>
          </p:cNvPr>
          <p:cNvGrpSpPr/>
          <p:nvPr/>
        </p:nvGrpSpPr>
        <p:grpSpPr>
          <a:xfrm>
            <a:off x="11588385" y="3397665"/>
            <a:ext cx="473400" cy="363600"/>
            <a:chOff x="11588385" y="3397665"/>
            <a:chExt cx="473400" cy="363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BC840D2C-A0AB-2063-6E07-2D87175F9EDF}"/>
                    </a:ext>
                  </a:extLst>
                </p14:cNvPr>
                <p14:cNvContentPartPr/>
                <p14:nvPr/>
              </p14:nvContentPartPr>
              <p14:xfrm>
                <a:off x="11588385" y="3397665"/>
                <a:ext cx="473400" cy="352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BC840D2C-A0AB-2063-6E07-2D87175F9ED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1579745" y="3389025"/>
                  <a:ext cx="49104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F7735152-723F-9DFE-7FC8-CA578E7160CD}"/>
                    </a:ext>
                  </a:extLst>
                </p14:cNvPr>
                <p14:cNvContentPartPr/>
                <p14:nvPr/>
              </p14:nvContentPartPr>
              <p14:xfrm>
                <a:off x="11609265" y="3531945"/>
                <a:ext cx="168480" cy="2293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F7735152-723F-9DFE-7FC8-CA578E7160C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1600625" y="3523305"/>
                  <a:ext cx="186120" cy="24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1D793E64-2DFC-41AA-214D-3A8F1DC8DF2F}"/>
                    </a:ext>
                  </a:extLst>
                </p14:cNvPr>
                <p14:cNvContentPartPr/>
                <p14:nvPr/>
              </p14:nvContentPartPr>
              <p14:xfrm>
                <a:off x="11873145" y="3656865"/>
                <a:ext cx="360" cy="3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1D793E64-2DFC-41AA-214D-3A8F1DC8DF2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1864505" y="364786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7FDBDF3F-7826-60A2-8175-928A40B8BAC2}"/>
                    </a:ext>
                  </a:extLst>
                </p14:cNvPr>
                <p14:cNvContentPartPr/>
                <p14:nvPr/>
              </p14:nvContentPartPr>
              <p14:xfrm>
                <a:off x="11892585" y="3576945"/>
                <a:ext cx="66960" cy="756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7FDBDF3F-7826-60A2-8175-928A40B8BAC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1883945" y="3567945"/>
                  <a:ext cx="846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0BF06C0C-D58B-38A6-01E1-295346A81E7A}"/>
                    </a:ext>
                  </a:extLst>
                </p14:cNvPr>
                <p14:cNvContentPartPr/>
                <p14:nvPr/>
              </p14:nvContentPartPr>
              <p14:xfrm>
                <a:off x="11898705" y="3606465"/>
                <a:ext cx="32040" cy="298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0BF06C0C-D58B-38A6-01E1-295346A81E7A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1890065" y="3597465"/>
                  <a:ext cx="49680" cy="4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71D84E5-D6CA-2F97-D9C1-9906E001E224}"/>
              </a:ext>
            </a:extLst>
          </p:cNvPr>
          <p:cNvGrpSpPr/>
          <p:nvPr/>
        </p:nvGrpSpPr>
        <p:grpSpPr>
          <a:xfrm>
            <a:off x="4591065" y="3308025"/>
            <a:ext cx="317520" cy="243720"/>
            <a:chOff x="4591065" y="3308025"/>
            <a:chExt cx="317520" cy="243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E1A1DC63-EEA3-5CE0-63DC-B0858E1140E6}"/>
                    </a:ext>
                  </a:extLst>
                </p14:cNvPr>
                <p14:cNvContentPartPr/>
                <p14:nvPr/>
              </p14:nvContentPartPr>
              <p14:xfrm>
                <a:off x="4593945" y="3372825"/>
                <a:ext cx="108360" cy="1587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E1A1DC63-EEA3-5CE0-63DC-B0858E1140E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585305" y="3364185"/>
                  <a:ext cx="12600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913BFD45-5BB3-D9B7-51EC-69ACC0817FD5}"/>
                    </a:ext>
                  </a:extLst>
                </p14:cNvPr>
                <p14:cNvContentPartPr/>
                <p14:nvPr/>
              </p14:nvContentPartPr>
              <p14:xfrm>
                <a:off x="4591065" y="3372825"/>
                <a:ext cx="111960" cy="1393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913BFD45-5BB3-D9B7-51EC-69ACC0817FD5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582065" y="3364185"/>
                  <a:ext cx="12960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E00B6DAF-D732-7375-6BD7-4C1BC66AACC9}"/>
                    </a:ext>
                  </a:extLst>
                </p14:cNvPr>
                <p14:cNvContentPartPr/>
                <p14:nvPr/>
              </p14:nvContentPartPr>
              <p14:xfrm>
                <a:off x="4782225" y="3308025"/>
                <a:ext cx="126360" cy="2437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E00B6DAF-D732-7375-6BD7-4C1BC66AACC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773585" y="3299025"/>
                  <a:ext cx="144000" cy="26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E86C529-77A6-AA32-F0F2-94CAD94CBFB1}"/>
              </a:ext>
            </a:extLst>
          </p:cNvPr>
          <p:cNvGrpSpPr/>
          <p:nvPr/>
        </p:nvGrpSpPr>
        <p:grpSpPr>
          <a:xfrm>
            <a:off x="4595745" y="2889345"/>
            <a:ext cx="325080" cy="279000"/>
            <a:chOff x="4595745" y="2889345"/>
            <a:chExt cx="325080" cy="279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D4A79C0B-1E05-5B90-29AA-9399451C3A9D}"/>
                    </a:ext>
                  </a:extLst>
                </p14:cNvPr>
                <p14:cNvContentPartPr/>
                <p14:nvPr/>
              </p14:nvContentPartPr>
              <p14:xfrm>
                <a:off x="4615185" y="2914185"/>
                <a:ext cx="108000" cy="20124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4A79C0B-1E05-5B90-29AA-9399451C3A9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606185" y="2905545"/>
                  <a:ext cx="12564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64C088CB-E49B-463A-1192-0ABDAE74478F}"/>
                    </a:ext>
                  </a:extLst>
                </p14:cNvPr>
                <p14:cNvContentPartPr/>
                <p14:nvPr/>
              </p14:nvContentPartPr>
              <p14:xfrm>
                <a:off x="4595745" y="2949105"/>
                <a:ext cx="147600" cy="1486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64C088CB-E49B-463A-1192-0ABDAE74478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586745" y="2940465"/>
                  <a:ext cx="16524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1FD2A1EC-2E44-F8D7-75E8-57DE9D8A0EBD}"/>
                    </a:ext>
                  </a:extLst>
                </p14:cNvPr>
                <p14:cNvContentPartPr/>
                <p14:nvPr/>
              </p14:nvContentPartPr>
              <p14:xfrm>
                <a:off x="4788345" y="2889345"/>
                <a:ext cx="132480" cy="2790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1FD2A1EC-2E44-F8D7-75E8-57DE9D8A0EB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779345" y="2880705"/>
                  <a:ext cx="150120" cy="29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42998BC-D877-5154-14AE-708BE14D88A2}"/>
              </a:ext>
            </a:extLst>
          </p:cNvPr>
          <p:cNvGrpSpPr/>
          <p:nvPr/>
        </p:nvGrpSpPr>
        <p:grpSpPr>
          <a:xfrm>
            <a:off x="4473705" y="4772865"/>
            <a:ext cx="405000" cy="231120"/>
            <a:chOff x="4473705" y="4772865"/>
            <a:chExt cx="405000" cy="231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E3873E4A-8032-5831-1659-39EB6A13BD2B}"/>
                    </a:ext>
                  </a:extLst>
                </p14:cNvPr>
                <p14:cNvContentPartPr/>
                <p14:nvPr/>
              </p14:nvContentPartPr>
              <p14:xfrm>
                <a:off x="4526265" y="4802385"/>
                <a:ext cx="140760" cy="1432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E3873E4A-8032-5831-1659-39EB6A13BD2B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517265" y="4793745"/>
                  <a:ext cx="15840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A1936265-2262-EC85-D843-A9AF648D621A}"/>
                    </a:ext>
                  </a:extLst>
                </p14:cNvPr>
                <p14:cNvContentPartPr/>
                <p14:nvPr/>
              </p14:nvContentPartPr>
              <p14:xfrm>
                <a:off x="4473705" y="4787625"/>
                <a:ext cx="168840" cy="1486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A1936265-2262-EC85-D843-A9AF648D621A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465065" y="4778985"/>
                  <a:ext cx="18648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3F953F14-0D5A-90EA-E0ED-09AAED6EC066}"/>
                    </a:ext>
                  </a:extLst>
                </p14:cNvPr>
                <p14:cNvContentPartPr/>
                <p14:nvPr/>
              </p14:nvContentPartPr>
              <p14:xfrm>
                <a:off x="4742265" y="4772865"/>
                <a:ext cx="136440" cy="2311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3F953F14-0D5A-90EA-E0ED-09AAED6EC066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733265" y="4764225"/>
                  <a:ext cx="154080" cy="24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227D865-9C67-D2D1-DFDB-C0895DBB4F3C}"/>
              </a:ext>
            </a:extLst>
          </p:cNvPr>
          <p:cNvGrpSpPr/>
          <p:nvPr/>
        </p:nvGrpSpPr>
        <p:grpSpPr>
          <a:xfrm>
            <a:off x="4458225" y="4309545"/>
            <a:ext cx="419040" cy="279360"/>
            <a:chOff x="4458225" y="4309545"/>
            <a:chExt cx="419040" cy="279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3E8F6779-7CE6-B18F-0CDE-4DFD709CF131}"/>
                    </a:ext>
                  </a:extLst>
                </p14:cNvPr>
                <p14:cNvContentPartPr/>
                <p14:nvPr/>
              </p14:nvContentPartPr>
              <p14:xfrm>
                <a:off x="4517985" y="4354185"/>
                <a:ext cx="118800" cy="2347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3E8F6779-7CE6-B18F-0CDE-4DFD709CF131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509345" y="4345545"/>
                  <a:ext cx="13644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07C0F531-B40C-9C5E-EF6E-2C4107229D4C}"/>
                    </a:ext>
                  </a:extLst>
                </p14:cNvPr>
                <p14:cNvContentPartPr/>
                <p14:nvPr/>
              </p14:nvContentPartPr>
              <p14:xfrm>
                <a:off x="4458225" y="4424025"/>
                <a:ext cx="207360" cy="10188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07C0F531-B40C-9C5E-EF6E-2C4107229D4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449585" y="4415385"/>
                  <a:ext cx="22500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47C6DDD6-6D06-0952-43D2-74CD21EC2890}"/>
                    </a:ext>
                  </a:extLst>
                </p14:cNvPr>
                <p14:cNvContentPartPr/>
                <p14:nvPr/>
              </p14:nvContentPartPr>
              <p14:xfrm>
                <a:off x="4726425" y="4309545"/>
                <a:ext cx="150840" cy="2793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47C6DDD6-6D06-0952-43D2-74CD21EC2890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717425" y="4300545"/>
                  <a:ext cx="168480" cy="297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E55169A-C680-D82F-D739-E51C0ED9B0F9}"/>
              </a:ext>
            </a:extLst>
          </p:cNvPr>
          <p:cNvGrpSpPr/>
          <p:nvPr/>
        </p:nvGrpSpPr>
        <p:grpSpPr>
          <a:xfrm>
            <a:off x="2010225" y="4827225"/>
            <a:ext cx="337680" cy="238680"/>
            <a:chOff x="2010225" y="4827225"/>
            <a:chExt cx="337680" cy="238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55B09738-7786-37E8-E6E8-A615F655A1A6}"/>
                    </a:ext>
                  </a:extLst>
                </p14:cNvPr>
                <p14:cNvContentPartPr/>
                <p14:nvPr/>
              </p14:nvContentPartPr>
              <p14:xfrm>
                <a:off x="2179425" y="4902465"/>
                <a:ext cx="141480" cy="13392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55B09738-7786-37E8-E6E8-A615F655A1A6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170785" y="4893465"/>
                  <a:ext cx="15912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7C7A59C9-EEF8-4834-84DF-C1714B48C33C}"/>
                    </a:ext>
                  </a:extLst>
                </p14:cNvPr>
                <p14:cNvContentPartPr/>
                <p14:nvPr/>
              </p14:nvContentPartPr>
              <p14:xfrm>
                <a:off x="2183385" y="4886985"/>
                <a:ext cx="360" cy="3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7C7A59C9-EEF8-4834-84DF-C1714B48C33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174385" y="487798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11F5EBFD-BD4A-E76B-2217-B5179093E1D8}"/>
                    </a:ext>
                  </a:extLst>
                </p14:cNvPr>
                <p14:cNvContentPartPr/>
                <p14:nvPr/>
              </p14:nvContentPartPr>
              <p14:xfrm>
                <a:off x="2249625" y="4827225"/>
                <a:ext cx="98280" cy="19908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11F5EBFD-BD4A-E76B-2217-B5179093E1D8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240985" y="4818585"/>
                  <a:ext cx="11592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F12DCF5D-5052-4229-3097-08495E2D7877}"/>
                    </a:ext>
                  </a:extLst>
                </p14:cNvPr>
                <p14:cNvContentPartPr/>
                <p14:nvPr/>
              </p14:nvContentPartPr>
              <p14:xfrm>
                <a:off x="2010225" y="4891305"/>
                <a:ext cx="183600" cy="1746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F12DCF5D-5052-4229-3097-08495E2D7877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001585" y="4882305"/>
                  <a:ext cx="201240" cy="192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CB63622-EA53-801E-3739-5521991CC98E}"/>
              </a:ext>
            </a:extLst>
          </p:cNvPr>
          <p:cNvGrpSpPr/>
          <p:nvPr/>
        </p:nvGrpSpPr>
        <p:grpSpPr>
          <a:xfrm>
            <a:off x="1914105" y="4389105"/>
            <a:ext cx="439920" cy="270360"/>
            <a:chOff x="1914105" y="4389105"/>
            <a:chExt cx="439920" cy="270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78B4DF71-ACC9-3734-037C-6A90E248CF5F}"/>
                    </a:ext>
                  </a:extLst>
                </p14:cNvPr>
                <p14:cNvContentPartPr/>
                <p14:nvPr/>
              </p14:nvContentPartPr>
              <p14:xfrm>
                <a:off x="2172945" y="4389105"/>
                <a:ext cx="127440" cy="22428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78B4DF71-ACC9-3734-037C-6A90E248CF5F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164305" y="4380465"/>
                  <a:ext cx="14508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752D7DEA-AFC9-5EA5-C5A3-0936132884CC}"/>
                    </a:ext>
                  </a:extLst>
                </p14:cNvPr>
                <p14:cNvContentPartPr/>
                <p14:nvPr/>
              </p14:nvContentPartPr>
              <p14:xfrm>
                <a:off x="2132625" y="4424025"/>
                <a:ext cx="221400" cy="16380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752D7DEA-AFC9-5EA5-C5A3-0936132884CC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123625" y="4415385"/>
                  <a:ext cx="23904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9A1EAF8B-828C-2155-A261-F9ADE4DC50EE}"/>
                    </a:ext>
                  </a:extLst>
                </p14:cNvPr>
                <p14:cNvContentPartPr/>
                <p14:nvPr/>
              </p14:nvContentPartPr>
              <p14:xfrm>
                <a:off x="1914105" y="4464345"/>
                <a:ext cx="128160" cy="19512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9A1EAF8B-828C-2155-A261-F9ADE4DC50EE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905105" y="4455345"/>
                  <a:ext cx="145800" cy="212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DE4CBE42-366E-D76A-7F38-6614786DFF84}"/>
                  </a:ext>
                </a:extLst>
              </p14:cNvPr>
              <p14:cNvContentPartPr/>
              <p14:nvPr/>
            </p14:nvContentPartPr>
            <p14:xfrm>
              <a:off x="9461145" y="4498545"/>
              <a:ext cx="270000" cy="40500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DE4CBE42-366E-D76A-7F38-6614786DFF84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9452145" y="4489905"/>
                <a:ext cx="287640" cy="42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E1B15DF0-3896-F73D-182C-998455DB5235}"/>
                  </a:ext>
                </a:extLst>
              </p14:cNvPr>
              <p14:cNvContentPartPr/>
              <p14:nvPr/>
            </p14:nvContentPartPr>
            <p14:xfrm>
              <a:off x="5443545" y="2905545"/>
              <a:ext cx="205920" cy="32112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E1B15DF0-3896-F73D-182C-998455DB5235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5434905" y="2896545"/>
                <a:ext cx="223560" cy="33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0FB94A31-3276-7B84-6903-2CD7B690C7D6}"/>
                  </a:ext>
                </a:extLst>
              </p14:cNvPr>
              <p14:cNvContentPartPr/>
              <p14:nvPr/>
            </p14:nvContentPartPr>
            <p14:xfrm>
              <a:off x="5240865" y="3432585"/>
              <a:ext cx="495000" cy="504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0FB94A31-3276-7B84-6903-2CD7B690C7D6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5231865" y="3423945"/>
                <a:ext cx="512640" cy="22680"/>
              </a:xfrm>
              <a:prstGeom prst="rect">
                <a:avLst/>
              </a:prstGeom>
            </p:spPr>
          </p:pic>
        </mc:Fallback>
      </mc:AlternateContent>
      <p:grpSp>
        <p:nvGrpSpPr>
          <p:cNvPr id="55" name="Group 54">
            <a:extLst>
              <a:ext uri="{FF2B5EF4-FFF2-40B4-BE49-F238E27FC236}">
                <a16:creationId xmlns:a16="http://schemas.microsoft.com/office/drawing/2014/main" id="{E1C56D0B-6C2B-C6FC-940B-135655B79469}"/>
              </a:ext>
            </a:extLst>
          </p:cNvPr>
          <p:cNvGrpSpPr/>
          <p:nvPr/>
        </p:nvGrpSpPr>
        <p:grpSpPr>
          <a:xfrm>
            <a:off x="5331585" y="3607185"/>
            <a:ext cx="366480" cy="317160"/>
            <a:chOff x="5331585" y="3607185"/>
            <a:chExt cx="366480" cy="317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2CC9B631-6FE7-8A1E-BD65-9FC5CBE61CD6}"/>
                    </a:ext>
                  </a:extLst>
                </p14:cNvPr>
                <p14:cNvContentPartPr/>
                <p14:nvPr/>
              </p14:nvContentPartPr>
              <p14:xfrm>
                <a:off x="5452545" y="3607185"/>
                <a:ext cx="245520" cy="2602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2CC9B631-6FE7-8A1E-BD65-9FC5CBE61CD6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443905" y="3598185"/>
                  <a:ext cx="26316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8AAFD985-3F63-5E49-D665-4A23C8B6A614}"/>
                    </a:ext>
                  </a:extLst>
                </p14:cNvPr>
                <p14:cNvContentPartPr/>
                <p14:nvPr/>
              </p14:nvContentPartPr>
              <p14:xfrm>
                <a:off x="5331585" y="3661545"/>
                <a:ext cx="76320" cy="26280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8AAFD985-3F63-5E49-D665-4A23C8B6A614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322945" y="3652545"/>
                  <a:ext cx="93960" cy="280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D7BCC45B-9107-E70D-D8D1-0CED71CF40E4}"/>
                  </a:ext>
                </a:extLst>
              </p14:cNvPr>
              <p14:cNvContentPartPr/>
              <p14:nvPr/>
            </p14:nvContentPartPr>
            <p14:xfrm>
              <a:off x="3246465" y="3034065"/>
              <a:ext cx="411480" cy="46008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D7BCC45B-9107-E70D-D8D1-0CED71CF40E4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3237465" y="3025425"/>
                <a:ext cx="429120" cy="477720"/>
              </a:xfrm>
              <a:prstGeom prst="rect">
                <a:avLst/>
              </a:prstGeom>
            </p:spPr>
          </p:pic>
        </mc:Fallback>
      </mc:AlternateContent>
      <p:grpSp>
        <p:nvGrpSpPr>
          <p:cNvPr id="59" name="Group 58">
            <a:extLst>
              <a:ext uri="{FF2B5EF4-FFF2-40B4-BE49-F238E27FC236}">
                <a16:creationId xmlns:a16="http://schemas.microsoft.com/office/drawing/2014/main" id="{19D1BFC1-E06E-6959-828B-033F6713737B}"/>
              </a:ext>
            </a:extLst>
          </p:cNvPr>
          <p:cNvGrpSpPr/>
          <p:nvPr/>
        </p:nvGrpSpPr>
        <p:grpSpPr>
          <a:xfrm>
            <a:off x="4316385" y="5510505"/>
            <a:ext cx="666000" cy="457560"/>
            <a:chOff x="4316385" y="5510505"/>
            <a:chExt cx="666000" cy="457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17B50516-8EB6-8262-7839-2127B2EFA9BA}"/>
                    </a:ext>
                  </a:extLst>
                </p14:cNvPr>
                <p14:cNvContentPartPr/>
                <p14:nvPr/>
              </p14:nvContentPartPr>
              <p14:xfrm>
                <a:off x="4418265" y="5510505"/>
                <a:ext cx="264240" cy="3387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17B50516-8EB6-8262-7839-2127B2EFA9BA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409265" y="5501505"/>
                  <a:ext cx="28188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6D5584F4-DA6A-1F16-E9BF-1C3FC3E7CDFB}"/>
                    </a:ext>
                  </a:extLst>
                </p14:cNvPr>
                <p14:cNvContentPartPr/>
                <p14:nvPr/>
              </p14:nvContentPartPr>
              <p14:xfrm>
                <a:off x="4316385" y="5951865"/>
                <a:ext cx="666000" cy="1620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6D5584F4-DA6A-1F16-E9BF-1C3FC3E7CDFB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307385" y="5943225"/>
                  <a:ext cx="683640" cy="3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B577AB8-BA78-59AB-3845-C79A3543699C}"/>
              </a:ext>
            </a:extLst>
          </p:cNvPr>
          <p:cNvGrpSpPr/>
          <p:nvPr/>
        </p:nvGrpSpPr>
        <p:grpSpPr>
          <a:xfrm>
            <a:off x="4415385" y="6167505"/>
            <a:ext cx="338400" cy="320400"/>
            <a:chOff x="4415385" y="6167505"/>
            <a:chExt cx="338400" cy="320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A8BC57B8-F5B9-25AF-649F-32D247473081}"/>
                    </a:ext>
                  </a:extLst>
                </p14:cNvPr>
                <p14:cNvContentPartPr/>
                <p14:nvPr/>
              </p14:nvContentPartPr>
              <p14:xfrm>
                <a:off x="4415385" y="6167505"/>
                <a:ext cx="287280" cy="32040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A8BC57B8-F5B9-25AF-649F-32D247473081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406385" y="6158505"/>
                  <a:ext cx="304920" cy="33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EBB4BCB9-85EB-CB53-8BB5-CBF777C022C2}"/>
                    </a:ext>
                  </a:extLst>
                </p14:cNvPr>
                <p14:cNvContentPartPr/>
                <p14:nvPr/>
              </p14:nvContentPartPr>
              <p14:xfrm>
                <a:off x="4682145" y="6331665"/>
                <a:ext cx="360" cy="3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EBB4BCB9-85EB-CB53-8BB5-CBF777C022C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673145" y="632302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1514EC64-494E-A359-9BCF-E95CB142F8BB}"/>
                    </a:ext>
                  </a:extLst>
                </p14:cNvPr>
                <p14:cNvContentPartPr/>
                <p14:nvPr/>
              </p14:nvContentPartPr>
              <p14:xfrm>
                <a:off x="4696545" y="6317265"/>
                <a:ext cx="21240" cy="1047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1514EC64-494E-A359-9BCF-E95CB142F8BB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687905" y="6308625"/>
                  <a:ext cx="3888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E9DF8772-84C0-EE67-DC74-5FF2FC48ECE4}"/>
                    </a:ext>
                  </a:extLst>
                </p14:cNvPr>
                <p14:cNvContentPartPr/>
                <p14:nvPr/>
              </p14:nvContentPartPr>
              <p14:xfrm>
                <a:off x="4712745" y="6335625"/>
                <a:ext cx="41040" cy="3600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E9DF8772-84C0-EE67-DC74-5FF2FC48ECE4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704105" y="6326985"/>
                  <a:ext cx="5868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46AE92D4-30C4-0D2E-A641-F96824B68257}"/>
                    </a:ext>
                  </a:extLst>
                </p14:cNvPr>
                <p14:cNvContentPartPr/>
                <p14:nvPr/>
              </p14:nvContentPartPr>
              <p14:xfrm>
                <a:off x="4707345" y="6358665"/>
                <a:ext cx="10800" cy="360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46AE92D4-30C4-0D2E-A641-F96824B68257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698705" y="6350025"/>
                  <a:ext cx="28440" cy="21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AD69461-712E-FDBB-AB9F-143AB8EDA2F6}"/>
              </a:ext>
            </a:extLst>
          </p:cNvPr>
          <p:cNvGrpSpPr/>
          <p:nvPr/>
        </p:nvGrpSpPr>
        <p:grpSpPr>
          <a:xfrm>
            <a:off x="1954785" y="5320425"/>
            <a:ext cx="653760" cy="588600"/>
            <a:chOff x="1954785" y="5320425"/>
            <a:chExt cx="653760" cy="588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EA7C891D-6423-018F-44EB-898B7ADD22DB}"/>
                    </a:ext>
                  </a:extLst>
                </p14:cNvPr>
                <p14:cNvContentPartPr/>
                <p14:nvPr/>
              </p14:nvContentPartPr>
              <p14:xfrm>
                <a:off x="2275185" y="5432745"/>
                <a:ext cx="172080" cy="16704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EA7C891D-6423-018F-44EB-898B7ADD22DB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266185" y="5424105"/>
                  <a:ext cx="18972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3119E33B-4F3B-AA0C-5C4C-E5A8DE236A75}"/>
                    </a:ext>
                  </a:extLst>
                </p14:cNvPr>
                <p14:cNvContentPartPr/>
                <p14:nvPr/>
              </p14:nvContentPartPr>
              <p14:xfrm>
                <a:off x="2069985" y="5320425"/>
                <a:ext cx="73080" cy="42300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3119E33B-4F3B-AA0C-5C4C-E5A8DE236A75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060985" y="5311425"/>
                  <a:ext cx="90720" cy="44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4B94B7C8-FCCD-7BEE-8290-D0BAA872F92D}"/>
                    </a:ext>
                  </a:extLst>
                </p14:cNvPr>
                <p14:cNvContentPartPr/>
                <p14:nvPr/>
              </p14:nvContentPartPr>
              <p14:xfrm>
                <a:off x="1954785" y="5833425"/>
                <a:ext cx="653760" cy="7560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4B94B7C8-FCCD-7BEE-8290-D0BAA872F92D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946145" y="5824785"/>
                  <a:ext cx="671400" cy="93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74D51A5-C330-7DD9-067D-826CA4206CB2}"/>
              </a:ext>
            </a:extLst>
          </p:cNvPr>
          <p:cNvGrpSpPr/>
          <p:nvPr/>
        </p:nvGrpSpPr>
        <p:grpSpPr>
          <a:xfrm>
            <a:off x="2031465" y="6096945"/>
            <a:ext cx="348840" cy="371520"/>
            <a:chOff x="2031465" y="6096945"/>
            <a:chExt cx="348840" cy="371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2758E515-F08E-3EFF-152C-B438B9BABD74}"/>
                    </a:ext>
                  </a:extLst>
                </p14:cNvPr>
                <p14:cNvContentPartPr/>
                <p14:nvPr/>
              </p14:nvContentPartPr>
              <p14:xfrm>
                <a:off x="2031465" y="6096945"/>
                <a:ext cx="304920" cy="37152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2758E515-F08E-3EFF-152C-B438B9BABD74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022825" y="6088305"/>
                  <a:ext cx="322560" cy="38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3ABACCB6-B8E1-2307-629C-81A3F5F1061F}"/>
                    </a:ext>
                  </a:extLst>
                </p14:cNvPr>
                <p14:cNvContentPartPr/>
                <p14:nvPr/>
              </p14:nvContentPartPr>
              <p14:xfrm>
                <a:off x="2360865" y="6281985"/>
                <a:ext cx="19440" cy="5076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3ABACCB6-B8E1-2307-629C-81A3F5F1061F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352225" y="6273345"/>
                  <a:ext cx="37080" cy="68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ECA4770C-5DE7-F111-23CF-40059CB3AA5F}"/>
                  </a:ext>
                </a:extLst>
              </p14:cNvPr>
              <p14:cNvContentPartPr/>
              <p14:nvPr/>
            </p14:nvContentPartPr>
            <p14:xfrm>
              <a:off x="3280665" y="4528785"/>
              <a:ext cx="371160" cy="46404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ECA4770C-5DE7-F111-23CF-40059CB3AA5F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3271665" y="4519785"/>
                <a:ext cx="388800" cy="481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31204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23CC4-B694-10A6-3580-7B32B2EE2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933621-1116-5658-A53B-EB83A840F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7627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35EC86B-E585-13F5-9D69-E544C678E9EF}"/>
              </a:ext>
            </a:extLst>
          </p:cNvPr>
          <p:cNvSpPr txBox="1"/>
          <p:nvPr/>
        </p:nvSpPr>
        <p:spPr>
          <a:xfrm>
            <a:off x="5502695" y="2174895"/>
            <a:ext cx="61912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2400" b="1" dirty="0">
                <a:cs typeface="Calibri" panose="020F0502020204030204" pitchFamily="34" charset="0"/>
              </a:rPr>
              <a:t>٢ ، 6  :</a:t>
            </a:r>
            <a:endParaRPr lang="ar-BH" sz="2400" b="1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9B3CCDC-B9EF-3778-24CA-D0E19D18160D}"/>
              </a:ext>
            </a:extLst>
          </p:cNvPr>
          <p:cNvCxnSpPr/>
          <p:nvPr/>
        </p:nvCxnSpPr>
        <p:spPr>
          <a:xfrm>
            <a:off x="8527055" y="2368627"/>
            <a:ext cx="0" cy="386692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F6A41ED-6339-DDD7-E62B-CB470FAF5BD8}"/>
              </a:ext>
            </a:extLst>
          </p:cNvPr>
          <p:cNvSpPr txBox="1"/>
          <p:nvPr/>
        </p:nvSpPr>
        <p:spPr>
          <a:xfrm>
            <a:off x="2135667" y="2137794"/>
            <a:ext cx="61912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2400" b="1" dirty="0">
                <a:cs typeface="Calibri" panose="020F0502020204030204" pitchFamily="34" charset="0"/>
              </a:rPr>
              <a:t>3 ، 4  :</a:t>
            </a:r>
            <a:endParaRPr lang="ar-BH" sz="2400" b="1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3AFA5CB-CA60-63DD-F098-EDA2C5EC997A}"/>
              </a:ext>
            </a:extLst>
          </p:cNvPr>
          <p:cNvCxnSpPr/>
          <p:nvPr/>
        </p:nvCxnSpPr>
        <p:spPr>
          <a:xfrm>
            <a:off x="4735417" y="2405727"/>
            <a:ext cx="0" cy="386692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F963D7B-1218-0239-A0DD-65310D62E7CB}"/>
              </a:ext>
            </a:extLst>
          </p:cNvPr>
          <p:cNvSpPr txBox="1"/>
          <p:nvPr/>
        </p:nvSpPr>
        <p:spPr>
          <a:xfrm>
            <a:off x="-1839471" y="2232083"/>
            <a:ext cx="61912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2400" b="1" dirty="0">
                <a:cs typeface="Calibri" panose="020F0502020204030204" pitchFamily="34" charset="0"/>
              </a:rPr>
              <a:t>5 ، 10  :</a:t>
            </a:r>
            <a:endParaRPr lang="ar-BH" sz="24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C2C728-65AB-FC73-828E-31E3971D6AF7}"/>
              </a:ext>
            </a:extLst>
          </p:cNvPr>
          <p:cNvSpPr txBox="1"/>
          <p:nvPr/>
        </p:nvSpPr>
        <p:spPr>
          <a:xfrm>
            <a:off x="3426246" y="716096"/>
            <a:ext cx="549741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BH" sz="1800" b="1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السؤال الثالث: اوجدي المضاعف المشترك الأصغر للأعداد التالية :</a:t>
            </a:r>
            <a:endParaRPr lang="en-US" sz="1800" b="1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endParaRPr lang="ar-AE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2C1CB37-6BC8-1A39-07A9-B9DACFC343F2}"/>
              </a:ext>
            </a:extLst>
          </p:cNvPr>
          <p:cNvGrpSpPr/>
          <p:nvPr/>
        </p:nvGrpSpPr>
        <p:grpSpPr>
          <a:xfrm>
            <a:off x="11476395" y="2826225"/>
            <a:ext cx="417960" cy="329760"/>
            <a:chOff x="11476395" y="2826225"/>
            <a:chExt cx="417960" cy="329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CEE1621C-1209-32EB-5C78-751D17817FBC}"/>
                    </a:ext>
                  </a:extLst>
                </p14:cNvPr>
                <p14:cNvContentPartPr/>
                <p14:nvPr/>
              </p14:nvContentPartPr>
              <p14:xfrm>
                <a:off x="11706795" y="2826225"/>
                <a:ext cx="187560" cy="2451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CEE1621C-1209-32EB-5C78-751D17817FBC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1697795" y="2817225"/>
                  <a:ext cx="20520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415B8BA3-9218-A60C-8AFF-3D037CBC2457}"/>
                    </a:ext>
                  </a:extLst>
                </p14:cNvPr>
                <p14:cNvContentPartPr/>
                <p14:nvPr/>
              </p14:nvContentPartPr>
              <p14:xfrm>
                <a:off x="11476395" y="3030705"/>
                <a:ext cx="219600" cy="57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415B8BA3-9218-A60C-8AFF-3D037CBC245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1467395" y="3022065"/>
                  <a:ext cx="2372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5BC3D706-6D94-ED3D-B687-220439663B15}"/>
                    </a:ext>
                  </a:extLst>
                </p14:cNvPr>
                <p14:cNvContentPartPr/>
                <p14:nvPr/>
              </p14:nvContentPartPr>
              <p14:xfrm>
                <a:off x="11545515" y="3150945"/>
                <a:ext cx="201600" cy="50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5BC3D706-6D94-ED3D-B687-220439663B1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1536515" y="3141945"/>
                  <a:ext cx="219240" cy="2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19BF751-2727-7C0E-C8B6-FB9CBC79E0EE}"/>
              </a:ext>
            </a:extLst>
          </p:cNvPr>
          <p:cNvGrpSpPr/>
          <p:nvPr/>
        </p:nvGrpSpPr>
        <p:grpSpPr>
          <a:xfrm>
            <a:off x="8707635" y="2597625"/>
            <a:ext cx="2683800" cy="1522080"/>
            <a:chOff x="8707635" y="2597625"/>
            <a:chExt cx="2683800" cy="1522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73220270-CAA7-2EDF-C536-8B1774A66976}"/>
                    </a:ext>
                  </a:extLst>
                </p14:cNvPr>
                <p14:cNvContentPartPr/>
                <p14:nvPr/>
              </p14:nvContentPartPr>
              <p14:xfrm>
                <a:off x="11162835" y="2841705"/>
                <a:ext cx="228600" cy="3117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73220270-CAA7-2EDF-C536-8B1774A6697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1153835" y="2832705"/>
                  <a:ext cx="246240" cy="32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35F932C4-E1B8-84F3-3526-394BEB2110F9}"/>
                    </a:ext>
                  </a:extLst>
                </p14:cNvPr>
                <p14:cNvContentPartPr/>
                <p14:nvPr/>
              </p14:nvContentPartPr>
              <p14:xfrm>
                <a:off x="10912995" y="2747025"/>
                <a:ext cx="199080" cy="4474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35F932C4-E1B8-84F3-3526-394BEB2110F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0903995" y="2738385"/>
                  <a:ext cx="216720" cy="46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2E5F90D4-1F73-8A22-13FB-735E79B3DD1D}"/>
                    </a:ext>
                  </a:extLst>
                </p14:cNvPr>
                <p14:cNvContentPartPr/>
                <p14:nvPr/>
              </p14:nvContentPartPr>
              <p14:xfrm>
                <a:off x="10613475" y="2802105"/>
                <a:ext cx="123480" cy="2700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2E5F90D4-1F73-8A22-13FB-735E79B3DD1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0604835" y="2793105"/>
                  <a:ext cx="14112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5E8CC3B5-072A-A4B2-EB4B-B46A5F2B577C}"/>
                    </a:ext>
                  </a:extLst>
                </p14:cNvPr>
                <p14:cNvContentPartPr/>
                <p14:nvPr/>
              </p14:nvContentPartPr>
              <p14:xfrm>
                <a:off x="10283355" y="2662425"/>
                <a:ext cx="310680" cy="5626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5E8CC3B5-072A-A4B2-EB4B-B46A5F2B577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0274715" y="2653785"/>
                  <a:ext cx="328320" cy="58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7CD9433A-953B-D003-4803-FD6B3937BECC}"/>
                    </a:ext>
                  </a:extLst>
                </p14:cNvPr>
                <p14:cNvContentPartPr/>
                <p14:nvPr/>
              </p14:nvContentPartPr>
              <p14:xfrm>
                <a:off x="9902835" y="2850345"/>
                <a:ext cx="275760" cy="23688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7CD9433A-953B-D003-4803-FD6B3937BEC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894195" y="2841705"/>
                  <a:ext cx="29340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D346CD7A-338C-1007-E62C-14F33DEAC7C9}"/>
                    </a:ext>
                  </a:extLst>
                </p14:cNvPr>
                <p14:cNvContentPartPr/>
                <p14:nvPr/>
              </p14:nvContentPartPr>
              <p14:xfrm>
                <a:off x="9641835" y="2682585"/>
                <a:ext cx="245880" cy="5446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D346CD7A-338C-1007-E62C-14F33DEAC7C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633195" y="2673945"/>
                  <a:ext cx="263520" cy="56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6AAB6538-9CB9-AB9E-B9D3-22C0107AC1FE}"/>
                    </a:ext>
                  </a:extLst>
                </p14:cNvPr>
                <p14:cNvContentPartPr/>
                <p14:nvPr/>
              </p14:nvContentPartPr>
              <p14:xfrm>
                <a:off x="9287595" y="2801745"/>
                <a:ext cx="270000" cy="3276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6AAB6538-9CB9-AB9E-B9D3-22C0107AC1F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278955" y="2792745"/>
                  <a:ext cx="287640" cy="34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1C0B410C-6CC5-0A53-3ABD-2F8C24134B79}"/>
                    </a:ext>
                  </a:extLst>
                </p14:cNvPr>
                <p14:cNvContentPartPr/>
                <p14:nvPr/>
              </p14:nvContentPartPr>
              <p14:xfrm>
                <a:off x="8961795" y="2597625"/>
                <a:ext cx="413640" cy="68472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1C0B410C-6CC5-0A53-3ABD-2F8C24134B7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953155" y="2588625"/>
                  <a:ext cx="431280" cy="70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F712A4A8-F960-4400-A9EE-8094D0DDD880}"/>
                    </a:ext>
                  </a:extLst>
                </p14:cNvPr>
                <p14:cNvContentPartPr/>
                <p14:nvPr/>
              </p14:nvContentPartPr>
              <p14:xfrm>
                <a:off x="8729955" y="2752425"/>
                <a:ext cx="216360" cy="29592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F712A4A8-F960-4400-A9EE-8094D0DDD88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721315" y="2743425"/>
                  <a:ext cx="23400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776211C0-CDFA-532E-046F-644948237C79}"/>
                    </a:ext>
                  </a:extLst>
                </p14:cNvPr>
                <p14:cNvContentPartPr/>
                <p14:nvPr/>
              </p14:nvContentPartPr>
              <p14:xfrm>
                <a:off x="9013995" y="2821545"/>
                <a:ext cx="360" cy="3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776211C0-CDFA-532E-046F-644948237C7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005355" y="281254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9B65CDDD-47F1-E425-875C-729BB270DC71}"/>
                    </a:ext>
                  </a:extLst>
                </p14:cNvPr>
                <p14:cNvContentPartPr/>
                <p14:nvPr/>
              </p14:nvContentPartPr>
              <p14:xfrm>
                <a:off x="9034875" y="2826225"/>
                <a:ext cx="81360" cy="154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9B65CDDD-47F1-E425-875C-729BB270DC7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9025875" y="2817585"/>
                  <a:ext cx="9900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57891069-FC88-1EE5-6FCB-5322BE359742}"/>
                    </a:ext>
                  </a:extLst>
                </p14:cNvPr>
                <p14:cNvContentPartPr/>
                <p14:nvPr/>
              </p14:nvContentPartPr>
              <p14:xfrm>
                <a:off x="9019395" y="2761785"/>
                <a:ext cx="40680" cy="5112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57891069-FC88-1EE5-6FCB-5322BE35974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9010395" y="2753145"/>
                  <a:ext cx="5832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B423331A-B396-A593-3039-708188C94531}"/>
                    </a:ext>
                  </a:extLst>
                </p14:cNvPr>
                <p14:cNvContentPartPr/>
                <p14:nvPr/>
              </p14:nvContentPartPr>
              <p14:xfrm>
                <a:off x="9042075" y="2747025"/>
                <a:ext cx="48600" cy="702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B423331A-B396-A593-3039-708188C9453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9033435" y="2738385"/>
                  <a:ext cx="6624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97AC3F8C-41F9-7D33-7AD7-2376730AFB16}"/>
                    </a:ext>
                  </a:extLst>
                </p14:cNvPr>
                <p14:cNvContentPartPr/>
                <p14:nvPr/>
              </p14:nvContentPartPr>
              <p14:xfrm>
                <a:off x="11060595" y="3743145"/>
                <a:ext cx="276120" cy="27000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97AC3F8C-41F9-7D33-7AD7-2376730AFB1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1051955" y="3734505"/>
                  <a:ext cx="29376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BC43C6F5-7A2E-E949-407D-464672E2AA45}"/>
                    </a:ext>
                  </a:extLst>
                </p14:cNvPr>
                <p14:cNvContentPartPr/>
                <p14:nvPr/>
              </p14:nvContentPartPr>
              <p14:xfrm>
                <a:off x="10732995" y="3618945"/>
                <a:ext cx="287640" cy="5007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BC43C6F5-7A2E-E949-407D-464672E2AA45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0723995" y="3610305"/>
                  <a:ext cx="305280" cy="51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2F827D30-AFBA-AED4-4018-ED50901AFC72}"/>
                    </a:ext>
                  </a:extLst>
                </p14:cNvPr>
                <p14:cNvContentPartPr/>
                <p14:nvPr/>
              </p14:nvContentPartPr>
              <p14:xfrm>
                <a:off x="10547235" y="3653865"/>
                <a:ext cx="204120" cy="26064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2F827D30-AFBA-AED4-4018-ED50901AFC72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0538595" y="3645225"/>
                  <a:ext cx="22176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2BFA0213-65B5-BF3F-96E4-229A4D21DBC8}"/>
                    </a:ext>
                  </a:extLst>
                </p14:cNvPr>
                <p14:cNvContentPartPr/>
                <p14:nvPr/>
              </p14:nvContentPartPr>
              <p14:xfrm>
                <a:off x="10273635" y="3658545"/>
                <a:ext cx="278280" cy="2804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2BFA0213-65B5-BF3F-96E4-229A4D21DBC8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0264635" y="3649905"/>
                  <a:ext cx="295920" cy="2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DC539C95-35F7-5A17-54AB-9AA139155913}"/>
                    </a:ext>
                  </a:extLst>
                </p14:cNvPr>
                <p14:cNvContentPartPr/>
                <p14:nvPr/>
              </p14:nvContentPartPr>
              <p14:xfrm>
                <a:off x="9998235" y="3474225"/>
                <a:ext cx="371880" cy="5450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DC539C95-35F7-5A17-54AB-9AA139155913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9989595" y="3465225"/>
                  <a:ext cx="389520" cy="56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2248D489-1C66-5429-CDC8-93608FCE1AC7}"/>
                    </a:ext>
                  </a:extLst>
                </p14:cNvPr>
                <p14:cNvContentPartPr/>
                <p14:nvPr/>
              </p14:nvContentPartPr>
              <p14:xfrm>
                <a:off x="9611595" y="3568545"/>
                <a:ext cx="271440" cy="46764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2248D489-1C66-5429-CDC8-93608FCE1AC7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9602955" y="3559545"/>
                  <a:ext cx="289080" cy="48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C05C7AAB-441B-9DE3-5C6C-A4309CD94142}"/>
                    </a:ext>
                  </a:extLst>
                </p14:cNvPr>
                <p14:cNvContentPartPr/>
                <p14:nvPr/>
              </p14:nvContentPartPr>
              <p14:xfrm>
                <a:off x="9451035" y="3509145"/>
                <a:ext cx="21600" cy="5076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C05C7AAB-441B-9DE3-5C6C-A4309CD94142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9442035" y="3500145"/>
                  <a:ext cx="39240" cy="52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5CBD21B6-E422-19E7-F76C-02709882C4E2}"/>
                    </a:ext>
                  </a:extLst>
                </p14:cNvPr>
                <p14:cNvContentPartPr/>
                <p14:nvPr/>
              </p14:nvContentPartPr>
              <p14:xfrm>
                <a:off x="9160515" y="3334545"/>
                <a:ext cx="255240" cy="7635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5CBD21B6-E422-19E7-F76C-02709882C4E2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9151515" y="3325905"/>
                  <a:ext cx="272880" cy="78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91FDC092-F8CE-9951-A828-097B0FCD5181}"/>
                    </a:ext>
                  </a:extLst>
                </p14:cNvPr>
                <p14:cNvContentPartPr/>
                <p14:nvPr/>
              </p14:nvContentPartPr>
              <p14:xfrm>
                <a:off x="8952795" y="3533985"/>
                <a:ext cx="190080" cy="3747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91FDC092-F8CE-9951-A828-097B0FCD5181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944155" y="3524985"/>
                  <a:ext cx="207720" cy="39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8BB396BA-9ABF-212D-ED5C-5A9503C9F580}"/>
                    </a:ext>
                  </a:extLst>
                </p14:cNvPr>
                <p14:cNvContentPartPr/>
                <p14:nvPr/>
              </p14:nvContentPartPr>
              <p14:xfrm>
                <a:off x="8707635" y="3568905"/>
                <a:ext cx="113760" cy="3546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8BB396BA-9ABF-212D-ED5C-5A9503C9F580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698635" y="3559905"/>
                  <a:ext cx="131400" cy="372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96F9FA17-5B72-F601-E456-FBE229B4C17C}"/>
                  </a:ext>
                </a:extLst>
              </p14:cNvPr>
              <p14:cNvContentPartPr/>
              <p14:nvPr/>
            </p14:nvContentPartPr>
            <p14:xfrm>
              <a:off x="9794835" y="2633985"/>
              <a:ext cx="479520" cy="65772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96F9FA17-5B72-F601-E456-FBE229B4C17C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9785835" y="2625345"/>
                <a:ext cx="497160" cy="675360"/>
              </a:xfrm>
              <a:prstGeom prst="rect">
                <a:avLst/>
              </a:prstGeom>
            </p:spPr>
          </p:pic>
        </mc:Fallback>
      </mc:AlternateContent>
      <p:grpSp>
        <p:nvGrpSpPr>
          <p:cNvPr id="63" name="Group 62">
            <a:extLst>
              <a:ext uri="{FF2B5EF4-FFF2-40B4-BE49-F238E27FC236}">
                <a16:creationId xmlns:a16="http://schemas.microsoft.com/office/drawing/2014/main" id="{65B2B66F-331D-131E-10C5-D127333274F3}"/>
              </a:ext>
            </a:extLst>
          </p:cNvPr>
          <p:cNvGrpSpPr/>
          <p:nvPr/>
        </p:nvGrpSpPr>
        <p:grpSpPr>
          <a:xfrm>
            <a:off x="10979595" y="3531825"/>
            <a:ext cx="1001880" cy="651960"/>
            <a:chOff x="10979595" y="3531825"/>
            <a:chExt cx="1001880" cy="651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E7B68D40-8FE5-5F7A-7B2D-3A3B050C260D}"/>
                    </a:ext>
                  </a:extLst>
                </p14:cNvPr>
                <p14:cNvContentPartPr/>
                <p14:nvPr/>
              </p14:nvContentPartPr>
              <p14:xfrm>
                <a:off x="11715795" y="3683385"/>
                <a:ext cx="265680" cy="2192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E7B68D40-8FE5-5F7A-7B2D-3A3B050C260D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1706795" y="3674745"/>
                  <a:ext cx="28332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3C815E3F-1AB1-8CD3-79E5-C33EA9EF1C5F}"/>
                    </a:ext>
                  </a:extLst>
                </p14:cNvPr>
                <p14:cNvContentPartPr/>
                <p14:nvPr/>
              </p14:nvContentPartPr>
              <p14:xfrm>
                <a:off x="11565675" y="3937545"/>
                <a:ext cx="171360" cy="61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3C815E3F-1AB1-8CD3-79E5-C33EA9EF1C5F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1556675" y="3928905"/>
                  <a:ext cx="18900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9DC03710-9F46-198A-91CB-141F7A55852D}"/>
                    </a:ext>
                  </a:extLst>
                </p14:cNvPr>
                <p14:cNvContentPartPr/>
                <p14:nvPr/>
              </p14:nvContentPartPr>
              <p14:xfrm>
                <a:off x="11610675" y="4037625"/>
                <a:ext cx="217080" cy="154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DC03710-9F46-198A-91CB-141F7A55852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1602035" y="4028625"/>
                  <a:ext cx="23472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33A69E31-A87C-6E33-D7E4-CD9FCC35002D}"/>
                    </a:ext>
                  </a:extLst>
                </p14:cNvPr>
                <p14:cNvContentPartPr/>
                <p14:nvPr/>
              </p14:nvContentPartPr>
              <p14:xfrm>
                <a:off x="10979595" y="3531825"/>
                <a:ext cx="479880" cy="6519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33A69E31-A87C-6E33-D7E4-CD9FCC35002D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0970595" y="3522825"/>
                  <a:ext cx="497520" cy="6696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6F7151D2-E3FB-17C1-FBAA-D55F7953CADA}"/>
              </a:ext>
            </a:extLst>
          </p:cNvPr>
          <p:cNvSpPr txBox="1"/>
          <p:nvPr/>
        </p:nvSpPr>
        <p:spPr>
          <a:xfrm>
            <a:off x="9557595" y="4981575"/>
            <a:ext cx="242388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BH" dirty="0"/>
              <a:t>مضاعف المشترك الأصغر:</a:t>
            </a:r>
            <a:endParaRPr lang="ar-AE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B2B1229-3057-B0C1-1365-F8E096DBFA31}"/>
              </a:ext>
            </a:extLst>
          </p:cNvPr>
          <p:cNvSpPr txBox="1"/>
          <p:nvPr/>
        </p:nvSpPr>
        <p:spPr>
          <a:xfrm>
            <a:off x="6045050" y="4981575"/>
            <a:ext cx="242388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BH" dirty="0"/>
              <a:t>مضاعف المشترك الأصغر:</a:t>
            </a:r>
            <a:endParaRPr lang="ar-AE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87C8233-FA65-596C-0DE7-97C9351B3104}"/>
              </a:ext>
            </a:extLst>
          </p:cNvPr>
          <p:cNvSpPr txBox="1"/>
          <p:nvPr/>
        </p:nvSpPr>
        <p:spPr>
          <a:xfrm>
            <a:off x="2251138" y="5009807"/>
            <a:ext cx="242388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BH" dirty="0"/>
              <a:t>مضاعف المشترك الأصغر:</a:t>
            </a:r>
            <a:endParaRPr lang="ar-AE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D39955E0-2453-429D-7492-1E79430D3D45}"/>
                  </a:ext>
                </a:extLst>
              </p14:cNvPr>
              <p14:cNvContentPartPr/>
              <p14:nvPr/>
            </p14:nvContentPartPr>
            <p14:xfrm>
              <a:off x="9288675" y="5017545"/>
              <a:ext cx="396360" cy="48384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D39955E0-2453-429D-7492-1E79430D3D45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9280035" y="5008905"/>
                <a:ext cx="414000" cy="501480"/>
              </a:xfrm>
              <a:prstGeom prst="rect">
                <a:avLst/>
              </a:prstGeom>
            </p:spPr>
          </p:pic>
        </mc:Fallback>
      </mc:AlternateContent>
      <p:grpSp>
        <p:nvGrpSpPr>
          <p:cNvPr id="80" name="Group 79">
            <a:extLst>
              <a:ext uri="{FF2B5EF4-FFF2-40B4-BE49-F238E27FC236}">
                <a16:creationId xmlns:a16="http://schemas.microsoft.com/office/drawing/2014/main" id="{4696EEA9-DB00-1808-7265-3DF225CDFA50}"/>
              </a:ext>
            </a:extLst>
          </p:cNvPr>
          <p:cNvGrpSpPr/>
          <p:nvPr/>
        </p:nvGrpSpPr>
        <p:grpSpPr>
          <a:xfrm>
            <a:off x="7773795" y="2777265"/>
            <a:ext cx="585360" cy="339120"/>
            <a:chOff x="7773795" y="2777265"/>
            <a:chExt cx="585360" cy="339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298B0B4A-CDAF-A1E5-E514-68D57E2F964C}"/>
                    </a:ext>
                  </a:extLst>
                </p14:cNvPr>
                <p14:cNvContentPartPr/>
                <p14:nvPr/>
              </p14:nvContentPartPr>
              <p14:xfrm>
                <a:off x="8094195" y="2777265"/>
                <a:ext cx="264960" cy="31500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298B0B4A-CDAF-A1E5-E514-68D57E2F964C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8085555" y="2768265"/>
                  <a:ext cx="28260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0FD49C32-3A68-ECD2-0187-B715E864555A}"/>
                    </a:ext>
                  </a:extLst>
                </p14:cNvPr>
                <p14:cNvContentPartPr/>
                <p14:nvPr/>
              </p14:nvContentPartPr>
              <p14:xfrm>
                <a:off x="7783875" y="3005145"/>
                <a:ext cx="209880" cy="1116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0FD49C32-3A68-ECD2-0187-B715E864555A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774875" y="2996505"/>
                  <a:ext cx="227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F9E0D7B5-95DA-8308-DED2-810084616EF8}"/>
                    </a:ext>
                  </a:extLst>
                </p14:cNvPr>
                <p14:cNvContentPartPr/>
                <p14:nvPr/>
              </p14:nvContentPartPr>
              <p14:xfrm>
                <a:off x="7773795" y="3110625"/>
                <a:ext cx="195120" cy="576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F9E0D7B5-95DA-8308-DED2-810084616EF8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764795" y="3101625"/>
                  <a:ext cx="212760" cy="2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3519B79-5C05-1A44-C903-0AB7B8854230}"/>
              </a:ext>
            </a:extLst>
          </p:cNvPr>
          <p:cNvGrpSpPr/>
          <p:nvPr/>
        </p:nvGrpSpPr>
        <p:grpSpPr>
          <a:xfrm>
            <a:off x="7865955" y="3544065"/>
            <a:ext cx="462600" cy="299160"/>
            <a:chOff x="7865955" y="3544065"/>
            <a:chExt cx="462600" cy="299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0EA59A17-D33C-8DA0-DE58-5E9E237F4330}"/>
                    </a:ext>
                  </a:extLst>
                </p14:cNvPr>
                <p14:cNvContentPartPr/>
                <p14:nvPr/>
              </p14:nvContentPartPr>
              <p14:xfrm>
                <a:off x="8186715" y="3544065"/>
                <a:ext cx="141840" cy="29520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0EA59A17-D33C-8DA0-DE58-5E9E237F4330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177715" y="3535065"/>
                  <a:ext cx="159480" cy="31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E9E76850-5602-5E3F-FF47-6FC10D086C0A}"/>
                    </a:ext>
                  </a:extLst>
                </p14:cNvPr>
                <p14:cNvContentPartPr/>
                <p14:nvPr/>
              </p14:nvContentPartPr>
              <p14:xfrm>
                <a:off x="7866315" y="3703545"/>
                <a:ext cx="254520" cy="504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E9E76850-5602-5E3F-FF47-6FC10D086C0A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857675" y="3694905"/>
                  <a:ext cx="27216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8A5E205E-4357-4CE3-9003-B085E33A73E5}"/>
                    </a:ext>
                  </a:extLst>
                </p14:cNvPr>
                <p14:cNvContentPartPr/>
                <p14:nvPr/>
              </p14:nvContentPartPr>
              <p14:xfrm>
                <a:off x="7865955" y="3837825"/>
                <a:ext cx="239400" cy="540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8A5E205E-4357-4CE3-9003-B085E33A73E5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856955" y="3829185"/>
                  <a:ext cx="257040" cy="2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EE3DAD03-02D9-7DB6-22FC-95DA82E1F070}"/>
              </a:ext>
            </a:extLst>
          </p:cNvPr>
          <p:cNvGrpSpPr/>
          <p:nvPr/>
        </p:nvGrpSpPr>
        <p:grpSpPr>
          <a:xfrm>
            <a:off x="4967235" y="2562705"/>
            <a:ext cx="2752200" cy="1429920"/>
            <a:chOff x="4967235" y="2562705"/>
            <a:chExt cx="2752200" cy="1429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900AC2CF-47E8-4E23-AC5D-8CB8C8653216}"/>
                    </a:ext>
                  </a:extLst>
                </p14:cNvPr>
                <p14:cNvContentPartPr/>
                <p14:nvPr/>
              </p14:nvContentPartPr>
              <p14:xfrm>
                <a:off x="7423875" y="2729385"/>
                <a:ext cx="295560" cy="45828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900AC2CF-47E8-4E23-AC5D-8CB8C8653216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414875" y="2720385"/>
                  <a:ext cx="313200" cy="47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2CCB793D-3805-A7AD-D1C1-ADD8C6950166}"/>
                    </a:ext>
                  </a:extLst>
                </p14:cNvPr>
                <p14:cNvContentPartPr/>
                <p14:nvPr/>
              </p14:nvContentPartPr>
              <p14:xfrm>
                <a:off x="7102395" y="2667105"/>
                <a:ext cx="216000" cy="59616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2CCB793D-3805-A7AD-D1C1-ADD8C6950166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093395" y="2658465"/>
                  <a:ext cx="233640" cy="61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06D75D16-792F-FD54-6B08-CF6663044DE9}"/>
                    </a:ext>
                  </a:extLst>
                </p14:cNvPr>
                <p14:cNvContentPartPr/>
                <p14:nvPr/>
              </p14:nvContentPartPr>
              <p14:xfrm>
                <a:off x="6769395" y="2826585"/>
                <a:ext cx="235440" cy="30996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06D75D16-792F-FD54-6B08-CF6663044DE9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760395" y="2817585"/>
                  <a:ext cx="253080" cy="32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2C95F864-3C34-B142-E8AD-9509A0FBF25C}"/>
                    </a:ext>
                  </a:extLst>
                </p14:cNvPr>
                <p14:cNvContentPartPr/>
                <p14:nvPr/>
              </p14:nvContentPartPr>
              <p14:xfrm>
                <a:off x="6389595" y="2627505"/>
                <a:ext cx="395280" cy="62712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2C95F864-3C34-B142-E8AD-9509A0FBF25C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380955" y="2618865"/>
                  <a:ext cx="412920" cy="64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3C3EB3FF-5499-ABBD-47C4-EE121AA003D4}"/>
                    </a:ext>
                  </a:extLst>
                </p14:cNvPr>
                <p14:cNvContentPartPr/>
                <p14:nvPr/>
              </p14:nvContentPartPr>
              <p14:xfrm>
                <a:off x="6310755" y="2668185"/>
                <a:ext cx="281520" cy="42336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3C3EB3FF-5499-ABBD-47C4-EE121AA003D4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301755" y="2659185"/>
                  <a:ext cx="299160" cy="44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9133FF96-8758-3147-9641-BED02EE28100}"/>
                    </a:ext>
                  </a:extLst>
                </p14:cNvPr>
                <p14:cNvContentPartPr/>
                <p14:nvPr/>
              </p14:nvContentPartPr>
              <p14:xfrm>
                <a:off x="5904675" y="2587545"/>
                <a:ext cx="433440" cy="68724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9133FF96-8758-3147-9641-BED02EE28100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895675" y="2578545"/>
                  <a:ext cx="451080" cy="70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9F87EFC5-AF54-BC52-032C-6FB02AFE049E}"/>
                    </a:ext>
                  </a:extLst>
                </p14:cNvPr>
                <p14:cNvContentPartPr/>
                <p14:nvPr/>
              </p14:nvContentPartPr>
              <p14:xfrm>
                <a:off x="5688315" y="2724345"/>
                <a:ext cx="243000" cy="29412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9F87EFC5-AF54-BC52-032C-6FB02AFE049E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679675" y="2715705"/>
                  <a:ext cx="260640" cy="31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36247D4D-5091-B9A3-E8CB-3759CBA41E80}"/>
                    </a:ext>
                  </a:extLst>
                </p14:cNvPr>
                <p14:cNvContentPartPr/>
                <p14:nvPr/>
              </p14:nvContentPartPr>
              <p14:xfrm>
                <a:off x="5525235" y="2802105"/>
                <a:ext cx="178920" cy="29016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36247D4D-5091-B9A3-E8CB-3759CBA41E80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516595" y="2793105"/>
                  <a:ext cx="19656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F84CE0BD-3D60-185B-0D47-16CE1F723421}"/>
                    </a:ext>
                  </a:extLst>
                </p14:cNvPr>
                <p14:cNvContentPartPr/>
                <p14:nvPr/>
              </p14:nvContentPartPr>
              <p14:xfrm>
                <a:off x="5304915" y="2562705"/>
                <a:ext cx="301680" cy="62748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F84CE0BD-3D60-185B-0D47-16CE1F723421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5296275" y="2553705"/>
                  <a:ext cx="319320" cy="64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BA7FE6B3-F2D4-26AC-047E-6B2B2D364E92}"/>
                    </a:ext>
                  </a:extLst>
                </p14:cNvPr>
                <p14:cNvContentPartPr/>
                <p14:nvPr/>
              </p14:nvContentPartPr>
              <p14:xfrm>
                <a:off x="5068395" y="2700945"/>
                <a:ext cx="236880" cy="25020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BA7FE6B3-F2D4-26AC-047E-6B2B2D364E92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5059395" y="2692305"/>
                  <a:ext cx="25452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1D844A6D-8C5E-4F48-9177-D3EC50968F59}"/>
                    </a:ext>
                  </a:extLst>
                </p14:cNvPr>
                <p14:cNvContentPartPr/>
                <p14:nvPr/>
              </p14:nvContentPartPr>
              <p14:xfrm>
                <a:off x="4967235" y="2637585"/>
                <a:ext cx="30240" cy="52560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1D844A6D-8C5E-4F48-9177-D3EC50968F59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958235" y="2628945"/>
                  <a:ext cx="47880" cy="54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F9CB011E-EE6F-82F2-F1A8-B97E1063B75D}"/>
                    </a:ext>
                  </a:extLst>
                </p14:cNvPr>
                <p14:cNvContentPartPr/>
                <p14:nvPr/>
              </p14:nvContentPartPr>
              <p14:xfrm>
                <a:off x="7446555" y="3514545"/>
                <a:ext cx="196920" cy="38880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F9CB011E-EE6F-82F2-F1A8-B97E1063B75D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7437915" y="3505545"/>
                  <a:ext cx="214560" cy="40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6AB0C460-D6C6-357C-2EA2-FE9DF663AEFB}"/>
                    </a:ext>
                  </a:extLst>
                </p14:cNvPr>
                <p14:cNvContentPartPr/>
                <p14:nvPr/>
              </p14:nvContentPartPr>
              <p14:xfrm>
                <a:off x="7026435" y="3434625"/>
                <a:ext cx="403560" cy="55800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6AB0C460-D6C6-357C-2EA2-FE9DF663AEFB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017435" y="3425625"/>
                  <a:ext cx="421200" cy="57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9AE1622D-3694-C952-DC97-4DDCF279C4C8}"/>
                    </a:ext>
                  </a:extLst>
                </p14:cNvPr>
                <p14:cNvContentPartPr/>
                <p14:nvPr/>
              </p14:nvContentPartPr>
              <p14:xfrm>
                <a:off x="6550515" y="3354345"/>
                <a:ext cx="376560" cy="50472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9AE1622D-3694-C952-DC97-4DDCF279C4C8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6541515" y="3345345"/>
                  <a:ext cx="394200" cy="52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03CDB3D0-2626-DAE2-5BD4-7D4801F0A4EE}"/>
                    </a:ext>
                  </a:extLst>
                </p14:cNvPr>
                <p14:cNvContentPartPr/>
                <p14:nvPr/>
              </p14:nvContentPartPr>
              <p14:xfrm>
                <a:off x="6228675" y="3350025"/>
                <a:ext cx="272160" cy="59976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03CDB3D0-2626-DAE2-5BD4-7D4801F0A4EE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6220035" y="3341385"/>
                  <a:ext cx="289800" cy="61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0D97134C-9872-0F04-45BC-D71E5CA3E9B9}"/>
                    </a:ext>
                  </a:extLst>
                </p14:cNvPr>
                <p14:cNvContentPartPr/>
                <p14:nvPr/>
              </p14:nvContentPartPr>
              <p14:xfrm>
                <a:off x="5925195" y="3494745"/>
                <a:ext cx="230040" cy="27468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0D97134C-9872-0F04-45BC-D71E5CA3E9B9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916555" y="3485745"/>
                  <a:ext cx="247680" cy="29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9EDED281-6D20-ADB1-9F12-CBEE69521A54}"/>
                    </a:ext>
                  </a:extLst>
                </p14:cNvPr>
                <p14:cNvContentPartPr/>
                <p14:nvPr/>
              </p14:nvContentPartPr>
              <p14:xfrm>
                <a:off x="5728275" y="3499785"/>
                <a:ext cx="123840" cy="30240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9EDED281-6D20-ADB1-9F12-CBEE69521A54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5719635" y="3490785"/>
                  <a:ext cx="141480" cy="32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3FA16DC4-DC13-BE51-140F-782BAF50DBB1}"/>
                    </a:ext>
                  </a:extLst>
                </p14:cNvPr>
                <p14:cNvContentPartPr/>
                <p14:nvPr/>
              </p14:nvContentPartPr>
              <p14:xfrm>
                <a:off x="5412195" y="3360105"/>
                <a:ext cx="301320" cy="57420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3FA16DC4-DC13-BE51-140F-782BAF50DBB1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5403195" y="3351105"/>
                  <a:ext cx="318960" cy="59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1E30327D-2191-035A-3EEF-0A67EF5F098E}"/>
              </a:ext>
            </a:extLst>
          </p:cNvPr>
          <p:cNvGrpSpPr/>
          <p:nvPr/>
        </p:nvGrpSpPr>
        <p:grpSpPr>
          <a:xfrm>
            <a:off x="4946355" y="3469545"/>
            <a:ext cx="423360" cy="477720"/>
            <a:chOff x="4946355" y="3469545"/>
            <a:chExt cx="423360" cy="47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0FBDDA11-1E62-7A50-94EC-A01A75E2A912}"/>
                    </a:ext>
                  </a:extLst>
                </p14:cNvPr>
                <p14:cNvContentPartPr/>
                <p14:nvPr/>
              </p14:nvContentPartPr>
              <p14:xfrm>
                <a:off x="5078475" y="3508785"/>
                <a:ext cx="291240" cy="35532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0FBDDA11-1E62-7A50-94EC-A01A75E2A912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5069475" y="3499785"/>
                  <a:ext cx="308880" cy="37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B3F10AB5-0CFB-2EF0-49BB-1598C94473C8}"/>
                    </a:ext>
                  </a:extLst>
                </p14:cNvPr>
                <p14:cNvContentPartPr/>
                <p14:nvPr/>
              </p14:nvContentPartPr>
              <p14:xfrm>
                <a:off x="4946355" y="3469545"/>
                <a:ext cx="54000" cy="47772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B3F10AB5-0CFB-2EF0-49BB-1598C94473C8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937715" y="3460545"/>
                  <a:ext cx="71640" cy="495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9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4F42F6C6-0EDE-28E8-0506-C27D6F17669F}"/>
                  </a:ext>
                </a:extLst>
              </p14:cNvPr>
              <p14:cNvContentPartPr/>
              <p14:nvPr/>
            </p14:nvContentPartPr>
            <p14:xfrm>
              <a:off x="5478795" y="2489265"/>
              <a:ext cx="650520" cy="73548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4F42F6C6-0EDE-28E8-0506-C27D6F17669F}"/>
                  </a:ext>
                </a:extLst>
              </p:cNvPr>
              <p:cNvPicPr/>
              <p:nvPr/>
            </p:nvPicPr>
            <p:blipFill>
              <a:blip r:embed="rId120"/>
              <a:stretch>
                <a:fillRect/>
              </a:stretch>
            </p:blipFill>
            <p:spPr>
              <a:xfrm>
                <a:off x="5470155" y="2480265"/>
                <a:ext cx="668160" cy="75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1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B8FB5DC9-4EE4-FE8B-8967-F41243356386}"/>
                  </a:ext>
                </a:extLst>
              </p14:cNvPr>
              <p14:cNvContentPartPr/>
              <p14:nvPr/>
            </p14:nvContentPartPr>
            <p14:xfrm>
              <a:off x="5641515" y="3289185"/>
              <a:ext cx="687240" cy="71892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B8FB5DC9-4EE4-FE8B-8967-F41243356386}"/>
                  </a:ext>
                </a:extLst>
              </p:cNvPr>
              <p:cNvPicPr/>
              <p:nvPr/>
            </p:nvPicPr>
            <p:blipFill>
              <a:blip r:embed="rId122"/>
              <a:stretch>
                <a:fillRect/>
              </a:stretch>
            </p:blipFill>
            <p:spPr>
              <a:xfrm>
                <a:off x="5632515" y="3280545"/>
                <a:ext cx="704880" cy="736560"/>
              </a:xfrm>
              <a:prstGeom prst="rect">
                <a:avLst/>
              </a:prstGeom>
            </p:spPr>
          </p:pic>
        </mc:Fallback>
      </mc:AlternateContent>
      <p:grpSp>
        <p:nvGrpSpPr>
          <p:cNvPr id="120" name="Group 119">
            <a:extLst>
              <a:ext uri="{FF2B5EF4-FFF2-40B4-BE49-F238E27FC236}">
                <a16:creationId xmlns:a16="http://schemas.microsoft.com/office/drawing/2014/main" id="{1DC1472B-E4D6-9EDC-E69B-0F820702D584}"/>
              </a:ext>
            </a:extLst>
          </p:cNvPr>
          <p:cNvGrpSpPr/>
          <p:nvPr/>
        </p:nvGrpSpPr>
        <p:grpSpPr>
          <a:xfrm>
            <a:off x="5611635" y="4949145"/>
            <a:ext cx="564120" cy="513000"/>
            <a:chOff x="5611635" y="4949145"/>
            <a:chExt cx="564120" cy="513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D07D02D4-F822-DBB1-7313-A85535DC093C}"/>
                    </a:ext>
                  </a:extLst>
                </p14:cNvPr>
                <p14:cNvContentPartPr/>
                <p14:nvPr/>
              </p14:nvContentPartPr>
              <p14:xfrm>
                <a:off x="5884515" y="4949145"/>
                <a:ext cx="291240" cy="42984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D07D02D4-F822-DBB1-7313-A85535DC093C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5875515" y="4940505"/>
                  <a:ext cx="308880" cy="44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191AB8A8-4066-1583-2BBD-7EE12094DF60}"/>
                    </a:ext>
                  </a:extLst>
                </p14:cNvPr>
                <p14:cNvContentPartPr/>
                <p14:nvPr/>
              </p14:nvContentPartPr>
              <p14:xfrm>
                <a:off x="5611635" y="4949145"/>
                <a:ext cx="174240" cy="51300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191AB8A8-4066-1583-2BBD-7EE12094DF60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602995" y="4940505"/>
                  <a:ext cx="191880" cy="53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C0A933E3-AF7B-5FFE-215D-C4684178F771}"/>
              </a:ext>
            </a:extLst>
          </p:cNvPr>
          <p:cNvGrpSpPr/>
          <p:nvPr/>
        </p:nvGrpSpPr>
        <p:grpSpPr>
          <a:xfrm>
            <a:off x="4008195" y="2746305"/>
            <a:ext cx="603360" cy="445680"/>
            <a:chOff x="4008195" y="2746305"/>
            <a:chExt cx="603360" cy="445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4D3E6C64-1F6A-5E32-E3A8-AC389D899506}"/>
                    </a:ext>
                  </a:extLst>
                </p14:cNvPr>
                <p14:cNvContentPartPr/>
                <p14:nvPr/>
              </p14:nvContentPartPr>
              <p14:xfrm>
                <a:off x="4606155" y="2821545"/>
                <a:ext cx="5400" cy="756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4D3E6C64-1F6A-5E32-E3A8-AC389D899506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4597515" y="2812545"/>
                  <a:ext cx="230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6E38549E-B9E6-71FF-0472-17636425E897}"/>
                    </a:ext>
                  </a:extLst>
                </p14:cNvPr>
                <p14:cNvContentPartPr/>
                <p14:nvPr/>
              </p14:nvContentPartPr>
              <p14:xfrm>
                <a:off x="4342275" y="2746305"/>
                <a:ext cx="262080" cy="33120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6E38549E-B9E6-71FF-0472-17636425E897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4333275" y="2737665"/>
                  <a:ext cx="279720" cy="34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125C949F-E815-724A-FD12-0AC012310BCB}"/>
                    </a:ext>
                  </a:extLst>
                </p14:cNvPr>
                <p14:cNvContentPartPr/>
                <p14:nvPr/>
              </p14:nvContentPartPr>
              <p14:xfrm>
                <a:off x="4008195" y="3017025"/>
                <a:ext cx="232560" cy="972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125C949F-E815-724A-FD12-0AC012310BCB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3999555" y="3008385"/>
                  <a:ext cx="25020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765BF58A-B66B-DE06-947B-EDAAB5C2B50E}"/>
                    </a:ext>
                  </a:extLst>
                </p14:cNvPr>
                <p14:cNvContentPartPr/>
                <p14:nvPr/>
              </p14:nvContentPartPr>
              <p14:xfrm>
                <a:off x="4025115" y="3150945"/>
                <a:ext cx="220320" cy="4104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765BF58A-B66B-DE06-947B-EDAAB5C2B50E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4016475" y="3141945"/>
                  <a:ext cx="237960" cy="58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5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id="{2BC165AA-4D95-A6D7-1E07-1A325FE88075}"/>
                  </a:ext>
                </a:extLst>
              </p14:cNvPr>
              <p14:cNvContentPartPr/>
              <p14:nvPr/>
            </p14:nvContentPartPr>
            <p14:xfrm>
              <a:off x="-1181205" y="5466825"/>
              <a:ext cx="360" cy="360"/>
            </p14:xfrm>
          </p:contentPart>
        </mc:Choice>
        <mc:Fallback xmlns=""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id="{2BC165AA-4D95-A6D7-1E07-1A325FE88075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-1190205" y="54581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6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1812552C-D170-E97D-9846-187A89B62AF0}"/>
                  </a:ext>
                </a:extLst>
              </p14:cNvPr>
              <p14:cNvContentPartPr/>
              <p14:nvPr/>
            </p14:nvContentPartPr>
            <p14:xfrm>
              <a:off x="-1181205" y="5466825"/>
              <a:ext cx="360" cy="360"/>
            </p14:xfrm>
          </p:contentPart>
        </mc:Choice>
        <mc:Fallback xmlns=""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1812552C-D170-E97D-9846-187A89B62AF0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-1190205" y="54581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7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2FFE4D9C-9234-5C8D-8204-25568674F3C9}"/>
                  </a:ext>
                </a:extLst>
              </p14:cNvPr>
              <p14:cNvContentPartPr/>
              <p14:nvPr/>
            </p14:nvContentPartPr>
            <p14:xfrm>
              <a:off x="-1181205" y="5466825"/>
              <a:ext cx="360" cy="360"/>
            </p14:xfrm>
          </p:contentPart>
        </mc:Choice>
        <mc:Fallback xmlns=""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2FFE4D9C-9234-5C8D-8204-25568674F3C9}"/>
                  </a:ext>
                </a:extLst>
              </p:cNvPr>
              <p:cNvPicPr/>
              <p:nvPr/>
            </p:nvPicPr>
            <p:blipFill>
              <a:blip r:embed="rId138"/>
              <a:stretch>
                <a:fillRect/>
              </a:stretch>
            </p:blipFill>
            <p:spPr>
              <a:xfrm>
                <a:off x="-1190205" y="54581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9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02F1E1A2-955E-185C-24E7-BCFD8646DAB2}"/>
                  </a:ext>
                </a:extLst>
              </p14:cNvPr>
              <p14:cNvContentPartPr/>
              <p14:nvPr/>
            </p14:nvContentPartPr>
            <p14:xfrm>
              <a:off x="-1181205" y="5466825"/>
              <a:ext cx="360" cy="360"/>
            </p14:xfrm>
          </p:contentPart>
        </mc:Choice>
        <mc:Fallback xmlns=""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02F1E1A2-955E-185C-24E7-BCFD8646DAB2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-1190205" y="54581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58" name="Group 157">
            <a:extLst>
              <a:ext uri="{FF2B5EF4-FFF2-40B4-BE49-F238E27FC236}">
                <a16:creationId xmlns:a16="http://schemas.microsoft.com/office/drawing/2014/main" id="{880958D4-1242-3F4B-A520-C0037663EC0B}"/>
              </a:ext>
            </a:extLst>
          </p:cNvPr>
          <p:cNvGrpSpPr/>
          <p:nvPr/>
        </p:nvGrpSpPr>
        <p:grpSpPr>
          <a:xfrm>
            <a:off x="2015595" y="2597625"/>
            <a:ext cx="1838880" cy="889200"/>
            <a:chOff x="2015595" y="2597625"/>
            <a:chExt cx="1838880" cy="889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32B55C4A-5D3F-9AB2-D333-8DADD31E6D31}"/>
                    </a:ext>
                  </a:extLst>
                </p14:cNvPr>
                <p14:cNvContentPartPr/>
                <p14:nvPr/>
              </p14:nvContentPartPr>
              <p14:xfrm>
                <a:off x="3610755" y="2899305"/>
                <a:ext cx="243720" cy="29304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32B55C4A-5D3F-9AB2-D333-8DADD31E6D31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3601755" y="2890305"/>
                  <a:ext cx="261360" cy="31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E094345D-463B-6D80-A985-C6BD9471B07C}"/>
                    </a:ext>
                  </a:extLst>
                </p14:cNvPr>
                <p14:cNvContentPartPr/>
                <p14:nvPr/>
              </p14:nvContentPartPr>
              <p14:xfrm>
                <a:off x="3132675" y="2717505"/>
                <a:ext cx="411840" cy="49932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E094345D-463B-6D80-A985-C6BD9471B07C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3124035" y="2708505"/>
                  <a:ext cx="429480" cy="51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74E18C48-B338-70A4-8735-B8496F48428C}"/>
                    </a:ext>
                  </a:extLst>
                </p14:cNvPr>
                <p14:cNvContentPartPr/>
                <p14:nvPr/>
              </p14:nvContentPartPr>
              <p14:xfrm>
                <a:off x="2879235" y="2767185"/>
                <a:ext cx="204840" cy="31572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74E18C48-B338-70A4-8735-B8496F48428C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2870235" y="2758185"/>
                  <a:ext cx="222480" cy="33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39210FD9-9D52-E703-DE06-6B7E2CC566B3}"/>
                    </a:ext>
                  </a:extLst>
                </p14:cNvPr>
                <p14:cNvContentPartPr/>
                <p14:nvPr/>
              </p14:nvContentPartPr>
              <p14:xfrm>
                <a:off x="3163995" y="2866545"/>
                <a:ext cx="360" cy="36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39210FD9-9D52-E703-DE06-6B7E2CC566B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154995" y="285754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BAAA97FE-E4E6-03F2-3AE1-5F5030FC7E41}"/>
                    </a:ext>
                  </a:extLst>
                </p14:cNvPr>
                <p14:cNvContentPartPr/>
                <p14:nvPr/>
              </p14:nvContentPartPr>
              <p14:xfrm>
                <a:off x="2401155" y="2597625"/>
                <a:ext cx="366480" cy="889200"/>
              </p14:xfrm>
            </p:contentPart>
          </mc:Choice>
          <mc:Fallback xmlns=""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BAAA97FE-E4E6-03F2-3AE1-5F5030FC7E41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2392515" y="2588625"/>
                  <a:ext cx="384120" cy="90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BFBD678F-1A3D-A2A4-3FF7-31710BC61FB2}"/>
                    </a:ext>
                  </a:extLst>
                </p14:cNvPr>
                <p14:cNvContentPartPr/>
                <p14:nvPr/>
              </p14:nvContentPartPr>
              <p14:xfrm>
                <a:off x="3147795" y="2801385"/>
                <a:ext cx="36360" cy="2628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BFBD678F-1A3D-A2A4-3FF7-31710BC61FB2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3139155" y="2792745"/>
                  <a:ext cx="5400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094CB0DD-55B7-E479-92CB-57C9659F3F28}"/>
                    </a:ext>
                  </a:extLst>
                </p14:cNvPr>
                <p14:cNvContentPartPr/>
                <p14:nvPr/>
              </p14:nvContentPartPr>
              <p14:xfrm>
                <a:off x="2132955" y="2806065"/>
                <a:ext cx="257760" cy="241560"/>
              </p14:xfrm>
            </p:contentPart>
          </mc:Choice>
          <mc:Fallback xmlns=""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094CB0DD-55B7-E479-92CB-57C9659F3F28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2123955" y="2797065"/>
                  <a:ext cx="27540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A4FD2034-0CCC-AEBB-E264-552A426B3EF2}"/>
                    </a:ext>
                  </a:extLst>
                </p14:cNvPr>
                <p14:cNvContentPartPr/>
                <p14:nvPr/>
              </p14:nvContentPartPr>
              <p14:xfrm>
                <a:off x="2015595" y="2642265"/>
                <a:ext cx="5760" cy="66132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A4FD2034-0CCC-AEBB-E264-552A426B3EF2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2006955" y="2633625"/>
                  <a:ext cx="23400" cy="678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5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DF9BB931-67D1-1CD6-57C6-D26EF9D278C2}"/>
                  </a:ext>
                </a:extLst>
              </p14:cNvPr>
              <p14:cNvContentPartPr/>
              <p14:nvPr/>
            </p14:nvContentPartPr>
            <p14:xfrm>
              <a:off x="-1181205" y="5466825"/>
              <a:ext cx="360" cy="360"/>
            </p14:xfrm>
          </p:contentPart>
        </mc:Choice>
        <mc:Fallback xmlns=""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DF9BB931-67D1-1CD6-57C6-D26EF9D278C2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-1190205" y="54581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6">
            <p14:nvContentPartPr>
              <p14:cNvPr id="148" name="Ink 147">
                <a:extLst>
                  <a:ext uri="{FF2B5EF4-FFF2-40B4-BE49-F238E27FC236}">
                    <a16:creationId xmlns:a16="http://schemas.microsoft.com/office/drawing/2014/main" id="{C5AC21D0-CDDA-4C6C-7936-A8BB12CEC5E2}"/>
                  </a:ext>
                </a:extLst>
              </p14:cNvPr>
              <p14:cNvContentPartPr/>
              <p14:nvPr/>
            </p14:nvContentPartPr>
            <p14:xfrm>
              <a:off x="-1181205" y="5466825"/>
              <a:ext cx="360" cy="360"/>
            </p14:xfrm>
          </p:contentPart>
        </mc:Choice>
        <mc:Fallback xmlns="">
          <p:pic>
            <p:nvPicPr>
              <p:cNvPr id="148" name="Ink 147">
                <a:extLst>
                  <a:ext uri="{FF2B5EF4-FFF2-40B4-BE49-F238E27FC236}">
                    <a16:creationId xmlns:a16="http://schemas.microsoft.com/office/drawing/2014/main" id="{C5AC21D0-CDDA-4C6C-7936-A8BB12CEC5E2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-1190205" y="54581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7">
            <p14:nvContentPartPr>
              <p14:cNvPr id="149" name="Ink 148">
                <a:extLst>
                  <a:ext uri="{FF2B5EF4-FFF2-40B4-BE49-F238E27FC236}">
                    <a16:creationId xmlns:a16="http://schemas.microsoft.com/office/drawing/2014/main" id="{FB66EB1C-7811-F7F3-4A7F-2C4D9CF45AD2}"/>
                  </a:ext>
                </a:extLst>
              </p14:cNvPr>
              <p14:cNvContentPartPr/>
              <p14:nvPr/>
            </p14:nvContentPartPr>
            <p14:xfrm>
              <a:off x="-1181205" y="5466825"/>
              <a:ext cx="360" cy="360"/>
            </p14:xfrm>
          </p:contentPart>
        </mc:Choice>
        <mc:Fallback xmlns="">
          <p:pic>
            <p:nvPicPr>
              <p:cNvPr id="149" name="Ink 148">
                <a:extLst>
                  <a:ext uri="{FF2B5EF4-FFF2-40B4-BE49-F238E27FC236}">
                    <a16:creationId xmlns:a16="http://schemas.microsoft.com/office/drawing/2014/main" id="{FB66EB1C-7811-F7F3-4A7F-2C4D9CF45AD2}"/>
                  </a:ext>
                </a:extLst>
              </p:cNvPr>
              <p:cNvPicPr/>
              <p:nvPr/>
            </p:nvPicPr>
            <p:blipFill>
              <a:blip r:embed="rId158"/>
              <a:stretch>
                <a:fillRect/>
              </a:stretch>
            </p:blipFill>
            <p:spPr>
              <a:xfrm>
                <a:off x="-1190205" y="54581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9">
            <p14:nvContentPartPr>
              <p14:cNvPr id="151" name="Ink 150">
                <a:extLst>
                  <a:ext uri="{FF2B5EF4-FFF2-40B4-BE49-F238E27FC236}">
                    <a16:creationId xmlns:a16="http://schemas.microsoft.com/office/drawing/2014/main" id="{9B250DFD-F864-210C-5CE7-ECCA731FF8C3}"/>
                  </a:ext>
                </a:extLst>
              </p14:cNvPr>
              <p14:cNvContentPartPr/>
              <p14:nvPr/>
            </p14:nvContentPartPr>
            <p14:xfrm>
              <a:off x="-1181205" y="5466825"/>
              <a:ext cx="360" cy="360"/>
            </p14:xfrm>
          </p:contentPart>
        </mc:Choice>
        <mc:Fallback xmlns="">
          <p:pic>
            <p:nvPicPr>
              <p:cNvPr id="151" name="Ink 150">
                <a:extLst>
                  <a:ext uri="{FF2B5EF4-FFF2-40B4-BE49-F238E27FC236}">
                    <a16:creationId xmlns:a16="http://schemas.microsoft.com/office/drawing/2014/main" id="{9B250DFD-F864-210C-5CE7-ECCA731FF8C3}"/>
                  </a:ext>
                </a:extLst>
              </p:cNvPr>
              <p:cNvPicPr/>
              <p:nvPr/>
            </p:nvPicPr>
            <p:blipFill>
              <a:blip r:embed="rId160"/>
              <a:stretch>
                <a:fillRect/>
              </a:stretch>
            </p:blipFill>
            <p:spPr>
              <a:xfrm>
                <a:off x="-1190205" y="54581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1">
            <p14:nvContentPartPr>
              <p14:cNvPr id="152" name="Ink 151">
                <a:extLst>
                  <a:ext uri="{FF2B5EF4-FFF2-40B4-BE49-F238E27FC236}">
                    <a16:creationId xmlns:a16="http://schemas.microsoft.com/office/drawing/2014/main" id="{4ABA34B2-937A-AECE-C6DC-469C114349BA}"/>
                  </a:ext>
                </a:extLst>
              </p14:cNvPr>
              <p14:cNvContentPartPr/>
              <p14:nvPr/>
            </p14:nvContentPartPr>
            <p14:xfrm>
              <a:off x="-1181205" y="5466825"/>
              <a:ext cx="360" cy="360"/>
            </p14:xfrm>
          </p:contentPart>
        </mc:Choice>
        <mc:Fallback xmlns="">
          <p:pic>
            <p:nvPicPr>
              <p:cNvPr id="152" name="Ink 151">
                <a:extLst>
                  <a:ext uri="{FF2B5EF4-FFF2-40B4-BE49-F238E27FC236}">
                    <a16:creationId xmlns:a16="http://schemas.microsoft.com/office/drawing/2014/main" id="{4ABA34B2-937A-AECE-C6DC-469C114349BA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-1190205" y="54581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2">
            <p14:nvContentPartPr>
              <p14:cNvPr id="153" name="Ink 152">
                <a:extLst>
                  <a:ext uri="{FF2B5EF4-FFF2-40B4-BE49-F238E27FC236}">
                    <a16:creationId xmlns:a16="http://schemas.microsoft.com/office/drawing/2014/main" id="{6EDAA865-8CFB-F4EA-1A84-EC830E9BB16B}"/>
                  </a:ext>
                </a:extLst>
              </p14:cNvPr>
              <p14:cNvContentPartPr/>
              <p14:nvPr/>
            </p14:nvContentPartPr>
            <p14:xfrm>
              <a:off x="-1181205" y="5466825"/>
              <a:ext cx="360" cy="360"/>
            </p14:xfrm>
          </p:contentPart>
        </mc:Choice>
        <mc:Fallback xmlns="">
          <p:pic>
            <p:nvPicPr>
              <p:cNvPr id="153" name="Ink 152">
                <a:extLst>
                  <a:ext uri="{FF2B5EF4-FFF2-40B4-BE49-F238E27FC236}">
                    <a16:creationId xmlns:a16="http://schemas.microsoft.com/office/drawing/2014/main" id="{6EDAA865-8CFB-F4EA-1A84-EC830E9BB16B}"/>
                  </a:ext>
                </a:extLst>
              </p:cNvPr>
              <p:cNvPicPr/>
              <p:nvPr/>
            </p:nvPicPr>
            <p:blipFill>
              <a:blip r:embed="rId158"/>
              <a:stretch>
                <a:fillRect/>
              </a:stretch>
            </p:blipFill>
            <p:spPr>
              <a:xfrm>
                <a:off x="-1190205" y="54581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3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2F95E37E-72B4-4DC1-2020-BA22BFA7A661}"/>
                  </a:ext>
                </a:extLst>
              </p14:cNvPr>
              <p14:cNvContentPartPr/>
              <p14:nvPr/>
            </p14:nvContentPartPr>
            <p14:xfrm>
              <a:off x="-1181205" y="5466825"/>
              <a:ext cx="360" cy="360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2F95E37E-72B4-4DC1-2020-BA22BFA7A661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-1190205" y="54581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57" name="Group 156">
            <a:extLst>
              <a:ext uri="{FF2B5EF4-FFF2-40B4-BE49-F238E27FC236}">
                <a16:creationId xmlns:a16="http://schemas.microsoft.com/office/drawing/2014/main" id="{C3342C06-1C49-9F2C-2EA1-A7D01114FABD}"/>
              </a:ext>
            </a:extLst>
          </p:cNvPr>
          <p:cNvGrpSpPr/>
          <p:nvPr/>
        </p:nvGrpSpPr>
        <p:grpSpPr>
          <a:xfrm>
            <a:off x="929475" y="2622465"/>
            <a:ext cx="878760" cy="645480"/>
            <a:chOff x="929475" y="2622465"/>
            <a:chExt cx="878760" cy="645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2A5B2793-D660-982F-D479-9155B17D0A6C}"/>
                    </a:ext>
                  </a:extLst>
                </p14:cNvPr>
                <p14:cNvContentPartPr/>
                <p14:nvPr/>
              </p14:nvContentPartPr>
              <p14:xfrm>
                <a:off x="1389915" y="2622465"/>
                <a:ext cx="418320" cy="64548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2A5B2793-D660-982F-D479-9155B17D0A6C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381275" y="2613465"/>
                  <a:ext cx="435960" cy="66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E6776A46-B8E9-325A-4FF9-34D5C550D143}"/>
                    </a:ext>
                  </a:extLst>
                </p14:cNvPr>
                <p14:cNvContentPartPr/>
                <p14:nvPr/>
              </p14:nvContentPartPr>
              <p14:xfrm>
                <a:off x="929475" y="2767545"/>
                <a:ext cx="335160" cy="464040"/>
              </p14:xfrm>
            </p:contentPart>
          </mc:Choice>
          <mc:Fallback xmlns=""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E6776A46-B8E9-325A-4FF9-34D5C550D143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920475" y="2758905"/>
                  <a:ext cx="352800" cy="48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C82A22DB-3943-DCBC-45FC-60CE51627BD1}"/>
                    </a:ext>
                  </a:extLst>
                </p14:cNvPr>
                <p14:cNvContentPartPr/>
                <p14:nvPr/>
              </p14:nvContentPartPr>
              <p14:xfrm>
                <a:off x="1223595" y="2936385"/>
                <a:ext cx="40680" cy="31320"/>
              </p14:xfrm>
            </p:contentPart>
          </mc:Choice>
          <mc:Fallback xmlns=""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C82A22DB-3943-DCBC-45FC-60CE51627BD1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214955" y="2927385"/>
                  <a:ext cx="58320" cy="48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0">
            <p14:nvContentPartPr>
              <p14:cNvPr id="159" name="Ink 158">
                <a:extLst>
                  <a:ext uri="{FF2B5EF4-FFF2-40B4-BE49-F238E27FC236}">
                    <a16:creationId xmlns:a16="http://schemas.microsoft.com/office/drawing/2014/main" id="{EAC48C86-CBC7-E032-3450-6F0C064601F7}"/>
                  </a:ext>
                </a:extLst>
              </p14:cNvPr>
              <p14:cNvContentPartPr/>
              <p14:nvPr/>
            </p14:nvContentPartPr>
            <p14:xfrm>
              <a:off x="-1181205" y="5466825"/>
              <a:ext cx="100800" cy="360"/>
            </p14:xfrm>
          </p:contentPart>
        </mc:Choice>
        <mc:Fallback xmlns="">
          <p:pic>
            <p:nvPicPr>
              <p:cNvPr id="159" name="Ink 158">
                <a:extLst>
                  <a:ext uri="{FF2B5EF4-FFF2-40B4-BE49-F238E27FC236}">
                    <a16:creationId xmlns:a16="http://schemas.microsoft.com/office/drawing/2014/main" id="{EAC48C86-CBC7-E032-3450-6F0C064601F7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-1190205" y="5458185"/>
                <a:ext cx="11844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2">
            <p14:nvContentPartPr>
              <p14:cNvPr id="160" name="Ink 159">
                <a:extLst>
                  <a:ext uri="{FF2B5EF4-FFF2-40B4-BE49-F238E27FC236}">
                    <a16:creationId xmlns:a16="http://schemas.microsoft.com/office/drawing/2014/main" id="{AB061EED-8CD3-B43E-8702-E06CF547D52B}"/>
                  </a:ext>
                </a:extLst>
              </p14:cNvPr>
              <p14:cNvContentPartPr/>
              <p14:nvPr/>
            </p14:nvContentPartPr>
            <p14:xfrm>
              <a:off x="-1057725" y="5466825"/>
              <a:ext cx="360" cy="360"/>
            </p14:xfrm>
          </p:contentPart>
        </mc:Choice>
        <mc:Fallback xmlns="">
          <p:pic>
            <p:nvPicPr>
              <p:cNvPr id="160" name="Ink 159">
                <a:extLst>
                  <a:ext uri="{FF2B5EF4-FFF2-40B4-BE49-F238E27FC236}">
                    <a16:creationId xmlns:a16="http://schemas.microsoft.com/office/drawing/2014/main" id="{AB061EED-8CD3-B43E-8702-E06CF547D52B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-1066365" y="54581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3">
            <p14:nvContentPartPr>
              <p14:cNvPr id="161" name="Ink 160">
                <a:extLst>
                  <a:ext uri="{FF2B5EF4-FFF2-40B4-BE49-F238E27FC236}">
                    <a16:creationId xmlns:a16="http://schemas.microsoft.com/office/drawing/2014/main" id="{EBAE602A-FC27-4864-E599-FFCDACE7570B}"/>
                  </a:ext>
                </a:extLst>
              </p14:cNvPr>
              <p14:cNvContentPartPr/>
              <p14:nvPr/>
            </p14:nvContentPartPr>
            <p14:xfrm>
              <a:off x="-1057725" y="5466825"/>
              <a:ext cx="360" cy="360"/>
            </p14:xfrm>
          </p:contentPart>
        </mc:Choice>
        <mc:Fallback xmlns="">
          <p:pic>
            <p:nvPicPr>
              <p:cNvPr id="161" name="Ink 160">
                <a:extLst>
                  <a:ext uri="{FF2B5EF4-FFF2-40B4-BE49-F238E27FC236}">
                    <a16:creationId xmlns:a16="http://schemas.microsoft.com/office/drawing/2014/main" id="{EBAE602A-FC27-4864-E599-FFCDACE7570B}"/>
                  </a:ext>
                </a:extLst>
              </p:cNvPr>
              <p:cNvPicPr/>
              <p:nvPr/>
            </p:nvPicPr>
            <p:blipFill>
              <a:blip r:embed="rId138"/>
              <a:stretch>
                <a:fillRect/>
              </a:stretch>
            </p:blipFill>
            <p:spPr>
              <a:xfrm>
                <a:off x="-1066365" y="54581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4">
            <p14:nvContentPartPr>
              <p14:cNvPr id="165" name="Ink 164">
                <a:extLst>
                  <a:ext uri="{FF2B5EF4-FFF2-40B4-BE49-F238E27FC236}">
                    <a16:creationId xmlns:a16="http://schemas.microsoft.com/office/drawing/2014/main" id="{773B9566-91C9-3D6A-8BEB-5DDE93F44D38}"/>
                  </a:ext>
                </a:extLst>
              </p14:cNvPr>
              <p14:cNvContentPartPr/>
              <p14:nvPr/>
            </p14:nvContentPartPr>
            <p14:xfrm>
              <a:off x="-1057725" y="5466825"/>
              <a:ext cx="360" cy="360"/>
            </p14:xfrm>
          </p:contentPart>
        </mc:Choice>
        <mc:Fallback xmlns="">
          <p:pic>
            <p:nvPicPr>
              <p:cNvPr id="165" name="Ink 164">
                <a:extLst>
                  <a:ext uri="{FF2B5EF4-FFF2-40B4-BE49-F238E27FC236}">
                    <a16:creationId xmlns:a16="http://schemas.microsoft.com/office/drawing/2014/main" id="{773B9566-91C9-3D6A-8BEB-5DDE93F44D38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-1066365" y="54581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73" name="Group 172">
            <a:extLst>
              <a:ext uri="{FF2B5EF4-FFF2-40B4-BE49-F238E27FC236}">
                <a16:creationId xmlns:a16="http://schemas.microsoft.com/office/drawing/2014/main" id="{ECEA4954-D32C-82A6-C209-FFBB1E19963E}"/>
              </a:ext>
            </a:extLst>
          </p:cNvPr>
          <p:cNvGrpSpPr/>
          <p:nvPr/>
        </p:nvGrpSpPr>
        <p:grpSpPr>
          <a:xfrm>
            <a:off x="1045395" y="3499785"/>
            <a:ext cx="2768760" cy="831240"/>
            <a:chOff x="1045395" y="3499785"/>
            <a:chExt cx="2768760" cy="831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5AE68E68-A664-07CC-1D70-D3B338C76A24}"/>
                    </a:ext>
                  </a:extLst>
                </p14:cNvPr>
                <p14:cNvContentPartPr/>
                <p14:nvPr/>
              </p14:nvContentPartPr>
              <p14:xfrm>
                <a:off x="3463515" y="3668625"/>
                <a:ext cx="360" cy="36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5AE68E68-A664-07CC-1D70-D3B338C76A2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454515" y="365998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F9E3B95A-189F-09E8-CADE-36083FB9879F}"/>
                    </a:ext>
                  </a:extLst>
                </p14:cNvPr>
                <p14:cNvContentPartPr/>
                <p14:nvPr/>
              </p14:nvContentPartPr>
              <p14:xfrm>
                <a:off x="3524355" y="3768705"/>
                <a:ext cx="174240" cy="307440"/>
              </p14:xfrm>
            </p:contentPart>
          </mc:Choice>
          <mc:Fallback xmlns=""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F9E3B95A-189F-09E8-CADE-36083FB9879F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3515355" y="3759705"/>
                  <a:ext cx="191880" cy="32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5ADCE95F-7E1C-3CE7-5699-77818B7EAC4C}"/>
                    </a:ext>
                  </a:extLst>
                </p14:cNvPr>
                <p14:cNvContentPartPr/>
                <p14:nvPr/>
              </p14:nvContentPartPr>
              <p14:xfrm>
                <a:off x="3797235" y="3941505"/>
                <a:ext cx="16920" cy="31320"/>
              </p14:xfrm>
            </p:contentPart>
          </mc:Choice>
          <mc:Fallback xmlns=""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5ADCE95F-7E1C-3CE7-5699-77818B7EAC4C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3788595" y="3932865"/>
                  <a:ext cx="3456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03E3187E-6D12-1719-B208-6BDFF8402568}"/>
                    </a:ext>
                  </a:extLst>
                </p14:cNvPr>
                <p14:cNvContentPartPr/>
                <p14:nvPr/>
              </p14:nvContentPartPr>
              <p14:xfrm>
                <a:off x="2853315" y="3499785"/>
                <a:ext cx="504000" cy="578520"/>
              </p14:xfrm>
            </p:contentPart>
          </mc:Choice>
          <mc:Fallback xmlns=""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03E3187E-6D12-1719-B208-6BDFF8402568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2844315" y="3490785"/>
                  <a:ext cx="521640" cy="59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266C6B14-5116-BCA2-1536-96AA560F3E8A}"/>
                    </a:ext>
                  </a:extLst>
                </p14:cNvPr>
                <p14:cNvContentPartPr/>
                <p14:nvPr/>
              </p14:nvContentPartPr>
              <p14:xfrm>
                <a:off x="2341035" y="3697425"/>
                <a:ext cx="289800" cy="475200"/>
              </p14:xfrm>
            </p:contentPart>
          </mc:Choice>
          <mc:Fallback xmlns=""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266C6B14-5116-BCA2-1536-96AA560F3E8A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2332395" y="3688785"/>
                  <a:ext cx="307440" cy="49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CC07C962-2FD6-9B01-7982-AE03E2FC7B77}"/>
                    </a:ext>
                  </a:extLst>
                </p14:cNvPr>
                <p14:cNvContentPartPr/>
                <p14:nvPr/>
              </p14:nvContentPartPr>
              <p14:xfrm>
                <a:off x="2658915" y="3930705"/>
                <a:ext cx="7560" cy="2520"/>
              </p14:xfrm>
            </p:contentPart>
          </mc:Choice>
          <mc:Fallback xmlns=""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CC07C962-2FD6-9B01-7982-AE03E2FC7B77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2650275" y="3922065"/>
                  <a:ext cx="2520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64D34E06-6D84-6DD2-C57E-10EC2408C168}"/>
                    </a:ext>
                  </a:extLst>
                </p14:cNvPr>
                <p14:cNvContentPartPr/>
                <p14:nvPr/>
              </p14:nvContentPartPr>
              <p14:xfrm>
                <a:off x="1688715" y="3564225"/>
                <a:ext cx="464760" cy="651240"/>
              </p14:xfrm>
            </p:contentPart>
          </mc:Choice>
          <mc:Fallback xmlns=""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64D34E06-6D84-6DD2-C57E-10EC2408C168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1679715" y="3555225"/>
                  <a:ext cx="482400" cy="66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D1720EF5-D289-AF8B-188F-479EEBCEEC6B}"/>
                    </a:ext>
                  </a:extLst>
                </p14:cNvPr>
                <p14:cNvContentPartPr/>
                <p14:nvPr/>
              </p14:nvContentPartPr>
              <p14:xfrm>
                <a:off x="1045395" y="3713625"/>
                <a:ext cx="447480" cy="617400"/>
              </p14:xfrm>
            </p:contentPart>
          </mc:Choice>
          <mc:Fallback xmlns=""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D1720EF5-D289-AF8B-188F-479EEBCEEC6B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1036755" y="3704625"/>
                  <a:ext cx="465120" cy="63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5BEAC894-F778-556D-85D4-39E93EBF4062}"/>
                    </a:ext>
                  </a:extLst>
                </p14:cNvPr>
                <p14:cNvContentPartPr/>
                <p14:nvPr/>
              </p14:nvContentPartPr>
              <p14:xfrm>
                <a:off x="1487115" y="4042305"/>
                <a:ext cx="66960" cy="16560"/>
              </p14:xfrm>
            </p:contentPart>
          </mc:Choice>
          <mc:Fallback xmlns=""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5BEAC894-F778-556D-85D4-39E93EBF4062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1478475" y="4033665"/>
                  <a:ext cx="84600" cy="34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2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id="{C8EED77A-47CD-BDE9-343E-F91742AD18D9}"/>
                  </a:ext>
                </a:extLst>
              </p14:cNvPr>
              <p14:cNvContentPartPr/>
              <p14:nvPr/>
            </p14:nvContentPartPr>
            <p14:xfrm>
              <a:off x="2826675" y="2533545"/>
              <a:ext cx="505080" cy="683280"/>
            </p14:xfrm>
          </p:contentPart>
        </mc:Choice>
        <mc:Fallback xmlns=""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C8EED77A-47CD-BDE9-343E-F91742AD18D9}"/>
                  </a:ext>
                </a:extLst>
              </p:cNvPr>
              <p:cNvPicPr/>
              <p:nvPr/>
            </p:nvPicPr>
            <p:blipFill>
              <a:blip r:embed="rId193"/>
              <a:stretch>
                <a:fillRect/>
              </a:stretch>
            </p:blipFill>
            <p:spPr>
              <a:xfrm>
                <a:off x="2818035" y="2524905"/>
                <a:ext cx="522720" cy="700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78" name="Group 177">
            <a:extLst>
              <a:ext uri="{FF2B5EF4-FFF2-40B4-BE49-F238E27FC236}">
                <a16:creationId xmlns:a16="http://schemas.microsoft.com/office/drawing/2014/main" id="{297C551F-F01E-CFB4-BAE7-A4BB0C6CCF92}"/>
              </a:ext>
            </a:extLst>
          </p:cNvPr>
          <p:cNvGrpSpPr/>
          <p:nvPr/>
        </p:nvGrpSpPr>
        <p:grpSpPr>
          <a:xfrm>
            <a:off x="3436875" y="3555585"/>
            <a:ext cx="1174320" cy="687960"/>
            <a:chOff x="3436875" y="3555585"/>
            <a:chExt cx="1174320" cy="687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73E4996F-0BD5-A7DF-E358-5BC95181077A}"/>
                    </a:ext>
                  </a:extLst>
                </p14:cNvPr>
                <p14:cNvContentPartPr/>
                <p14:nvPr/>
              </p14:nvContentPartPr>
              <p14:xfrm>
                <a:off x="4342275" y="3564225"/>
                <a:ext cx="202680" cy="36072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73E4996F-0BD5-A7DF-E358-5BC95181077A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4333275" y="3555225"/>
                  <a:ext cx="220320" cy="37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2A73BA07-C3A7-643B-A668-E91D16CE46F6}"/>
                    </a:ext>
                  </a:extLst>
                </p14:cNvPr>
                <p14:cNvContentPartPr/>
                <p14:nvPr/>
              </p14:nvContentPartPr>
              <p14:xfrm>
                <a:off x="4610835" y="3713625"/>
                <a:ext cx="360" cy="36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2A73BA07-C3A7-643B-A668-E91D16CE46F6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4602195" y="370462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A9A3C42F-F75A-2E24-F0F9-316CA71C14DD}"/>
                    </a:ext>
                  </a:extLst>
                </p14:cNvPr>
                <p14:cNvContentPartPr/>
                <p14:nvPr/>
              </p14:nvContentPartPr>
              <p14:xfrm>
                <a:off x="4590675" y="3682665"/>
                <a:ext cx="16200" cy="3132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A9A3C42F-F75A-2E24-F0F9-316CA71C14DD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4582035" y="3674025"/>
                  <a:ext cx="3384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EAD1DEBC-135B-CA55-7BBC-0DAC373D67A9}"/>
                    </a:ext>
                  </a:extLst>
                </p14:cNvPr>
                <p14:cNvContentPartPr/>
                <p14:nvPr/>
              </p14:nvContentPartPr>
              <p14:xfrm>
                <a:off x="4035555" y="3812625"/>
                <a:ext cx="256320" cy="1584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EAD1DEBC-135B-CA55-7BBC-0DAC373D67A9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4026555" y="3803985"/>
                  <a:ext cx="27396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712E1FF6-75B9-EF28-B9E1-31CC6C5D13DC}"/>
                    </a:ext>
                  </a:extLst>
                </p14:cNvPr>
                <p14:cNvContentPartPr/>
                <p14:nvPr/>
              </p14:nvContentPartPr>
              <p14:xfrm>
                <a:off x="4107195" y="3967065"/>
                <a:ext cx="230040" cy="2592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712E1FF6-75B9-EF28-B9E1-31CC6C5D13DC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4098555" y="3958065"/>
                  <a:ext cx="2476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77" name="Ink 176">
                  <a:extLst>
                    <a:ext uri="{FF2B5EF4-FFF2-40B4-BE49-F238E27FC236}">
                      <a16:creationId xmlns:a16="http://schemas.microsoft.com/office/drawing/2014/main" id="{2ECE3273-C264-8B79-8A7B-54C7D78B0751}"/>
                    </a:ext>
                  </a:extLst>
                </p14:cNvPr>
                <p14:cNvContentPartPr/>
                <p14:nvPr/>
              </p14:nvContentPartPr>
              <p14:xfrm>
                <a:off x="3436875" y="3555585"/>
                <a:ext cx="562320" cy="687960"/>
              </p14:xfrm>
            </p:contentPart>
          </mc:Choice>
          <mc:Fallback xmlns="">
            <p:pic>
              <p:nvPicPr>
                <p:cNvPr id="177" name="Ink 176">
                  <a:extLst>
                    <a:ext uri="{FF2B5EF4-FFF2-40B4-BE49-F238E27FC236}">
                      <a16:creationId xmlns:a16="http://schemas.microsoft.com/office/drawing/2014/main" id="{2ECE3273-C264-8B79-8A7B-54C7D78B0751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3428235" y="3546585"/>
                  <a:ext cx="579960" cy="705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39D75A0-5591-A280-7BF1-244BED8489D5}"/>
              </a:ext>
            </a:extLst>
          </p:cNvPr>
          <p:cNvGrpSpPr/>
          <p:nvPr/>
        </p:nvGrpSpPr>
        <p:grpSpPr>
          <a:xfrm>
            <a:off x="1853595" y="4833015"/>
            <a:ext cx="437040" cy="687600"/>
            <a:chOff x="1853595" y="4833015"/>
            <a:chExt cx="437040" cy="687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EA424033-B82B-8DB2-2956-EF195EA2E41B}"/>
                    </a:ext>
                  </a:extLst>
                </p14:cNvPr>
                <p14:cNvContentPartPr/>
                <p14:nvPr/>
              </p14:nvContentPartPr>
              <p14:xfrm>
                <a:off x="1853595" y="4833015"/>
                <a:ext cx="258840" cy="6876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EA424033-B82B-8DB2-2956-EF195EA2E41B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1844595" y="4824375"/>
                  <a:ext cx="276480" cy="70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A470117B-CD9D-DF11-5410-0D342F9CBA46}"/>
                    </a:ext>
                  </a:extLst>
                </p14:cNvPr>
                <p14:cNvContentPartPr/>
                <p14:nvPr/>
              </p14:nvContentPartPr>
              <p14:xfrm>
                <a:off x="2163555" y="5126775"/>
                <a:ext cx="91800" cy="680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A470117B-CD9D-DF11-5410-0D342F9CBA46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2154555" y="5118135"/>
                  <a:ext cx="10944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710C58E0-2D28-C891-A8EC-2042A8DCFBA6}"/>
                    </a:ext>
                  </a:extLst>
                </p14:cNvPr>
                <p14:cNvContentPartPr/>
                <p14:nvPr/>
              </p14:nvContentPartPr>
              <p14:xfrm>
                <a:off x="2202795" y="5142255"/>
                <a:ext cx="87840" cy="410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710C58E0-2D28-C891-A8EC-2042A8DCFBA6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2194155" y="5133255"/>
                  <a:ext cx="105480" cy="58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12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3C43F4CD-F956-150C-E9AA-8AD4B7FB95EC}"/>
                  </a:ext>
                </a:extLst>
              </p14:cNvPr>
              <p14:cNvContentPartPr/>
              <p14:nvPr/>
            </p14:nvContentPartPr>
            <p14:xfrm>
              <a:off x="11391795" y="5066865"/>
              <a:ext cx="360" cy="3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3C43F4CD-F956-150C-E9AA-8AD4B7FB95EC}"/>
                  </a:ext>
                </a:extLst>
              </p:cNvPr>
              <p:cNvPicPr/>
              <p:nvPr/>
            </p:nvPicPr>
            <p:blipFill>
              <a:blip r:embed="rId213"/>
              <a:stretch>
                <a:fillRect/>
              </a:stretch>
            </p:blipFill>
            <p:spPr>
              <a:xfrm>
                <a:off x="11383155" y="5057865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21490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D95A8-D18B-86F8-BBB0-8EB73294E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H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0AEAD5-B207-456A-B591-A20A3CD8A5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03127E5-A5D5-58CA-9580-0FAFE62C0BBC}"/>
              </a:ext>
            </a:extLst>
          </p:cNvPr>
          <p:cNvSpPr txBox="1"/>
          <p:nvPr/>
        </p:nvSpPr>
        <p:spPr>
          <a:xfrm>
            <a:off x="3448280" y="826265"/>
            <a:ext cx="556351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BH" sz="1800" b="1" dirty="0">
                <a:latin typeface="Calibri" panose="020F0502020204030204" pitchFamily="34" charset="0"/>
                <a:cs typeface="Calibri" panose="020F0502020204030204" pitchFamily="34" charset="0"/>
              </a:rPr>
              <a:t>السؤال الخامس : أوجدي ناتج ما يلي في ابسط صورة: 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ar-AE" dirty="0"/>
          </a:p>
        </p:txBody>
      </p:sp>
      <p:graphicFrame>
        <p:nvGraphicFramePr>
          <p:cNvPr id="20" name="Table 25">
            <a:extLst>
              <a:ext uri="{FF2B5EF4-FFF2-40B4-BE49-F238E27FC236}">
                <a16:creationId xmlns:a16="http://schemas.microsoft.com/office/drawing/2014/main" id="{FC17BB4C-4DF8-D781-BDEC-2BF3589E8B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1361428"/>
              </p:ext>
            </p:extLst>
          </p:nvPr>
        </p:nvGraphicFramePr>
        <p:xfrm>
          <a:off x="11071156" y="2255789"/>
          <a:ext cx="565287" cy="7924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65287">
                  <a:extLst>
                    <a:ext uri="{9D8B030D-6E8A-4147-A177-3AD203B41FA5}">
                      <a16:colId xmlns:a16="http://schemas.microsoft.com/office/drawing/2014/main" val="3619589016"/>
                    </a:ext>
                  </a:extLst>
                </a:gridCol>
              </a:tblGrid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20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41621"/>
                  </a:ext>
                </a:extLst>
              </a:tr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2000" b="1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036759"/>
                  </a:ext>
                </a:extLst>
              </a:tr>
            </a:tbl>
          </a:graphicData>
        </a:graphic>
      </p:graphicFrame>
      <p:graphicFrame>
        <p:nvGraphicFramePr>
          <p:cNvPr id="30" name="Table 25">
            <a:extLst>
              <a:ext uri="{FF2B5EF4-FFF2-40B4-BE49-F238E27FC236}">
                <a16:creationId xmlns:a16="http://schemas.microsoft.com/office/drawing/2014/main" id="{CF6597D8-12B3-9D80-2167-DC26F2F428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6655419"/>
              </p:ext>
            </p:extLst>
          </p:nvPr>
        </p:nvGraphicFramePr>
        <p:xfrm>
          <a:off x="6563421" y="2255789"/>
          <a:ext cx="565287" cy="7924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65287">
                  <a:extLst>
                    <a:ext uri="{9D8B030D-6E8A-4147-A177-3AD203B41FA5}">
                      <a16:colId xmlns:a16="http://schemas.microsoft.com/office/drawing/2014/main" val="3619589016"/>
                    </a:ext>
                  </a:extLst>
                </a:gridCol>
              </a:tblGrid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20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41621"/>
                  </a:ext>
                </a:extLst>
              </a:tr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20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036759"/>
                  </a:ext>
                </a:extLst>
              </a:tr>
            </a:tbl>
          </a:graphicData>
        </a:graphic>
      </p:graphicFrame>
      <p:graphicFrame>
        <p:nvGraphicFramePr>
          <p:cNvPr id="35" name="Table 25">
            <a:extLst>
              <a:ext uri="{FF2B5EF4-FFF2-40B4-BE49-F238E27FC236}">
                <a16:creationId xmlns:a16="http://schemas.microsoft.com/office/drawing/2014/main" id="{167A8EA9-260D-0426-4561-FA2237C3C9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1979650"/>
              </p:ext>
            </p:extLst>
          </p:nvPr>
        </p:nvGraphicFramePr>
        <p:xfrm>
          <a:off x="2338329" y="2255789"/>
          <a:ext cx="565287" cy="7924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65287">
                  <a:extLst>
                    <a:ext uri="{9D8B030D-6E8A-4147-A177-3AD203B41FA5}">
                      <a16:colId xmlns:a16="http://schemas.microsoft.com/office/drawing/2014/main" val="3619589016"/>
                    </a:ext>
                  </a:extLst>
                </a:gridCol>
              </a:tblGrid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20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41621"/>
                  </a:ext>
                </a:extLst>
              </a:tr>
              <a:tr h="327623">
                <a:tc>
                  <a:txBody>
                    <a:bodyPr/>
                    <a:lstStyle/>
                    <a:p>
                      <a:pPr algn="ctr" rtl="1"/>
                      <a:r>
                        <a:rPr lang="ar-BH" sz="2000" b="1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036759"/>
                  </a:ext>
                </a:extLst>
              </a:tr>
            </a:tbl>
          </a:graphicData>
        </a:graphic>
      </p:graphicFrame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DF05EA4F-E5DE-C49E-5086-310016AD1DE2}"/>
              </a:ext>
            </a:extLst>
          </p:cNvPr>
          <p:cNvCxnSpPr/>
          <p:nvPr/>
        </p:nvCxnSpPr>
        <p:spPr>
          <a:xfrm>
            <a:off x="8108414" y="2489812"/>
            <a:ext cx="0" cy="386692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A4ED31D-0B20-B025-BC15-5DA82B22A1C3}"/>
              </a:ext>
            </a:extLst>
          </p:cNvPr>
          <p:cNvCxnSpPr/>
          <p:nvPr/>
        </p:nvCxnSpPr>
        <p:spPr>
          <a:xfrm>
            <a:off x="3955055" y="2401678"/>
            <a:ext cx="0" cy="386692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0B74CF0-8888-6163-A2EC-C8DF59262813}"/>
              </a:ext>
            </a:extLst>
          </p:cNvPr>
          <p:cNvGrpSpPr/>
          <p:nvPr/>
        </p:nvGrpSpPr>
        <p:grpSpPr>
          <a:xfrm>
            <a:off x="10187985" y="3128385"/>
            <a:ext cx="1717920" cy="565560"/>
            <a:chOff x="10187985" y="3128385"/>
            <a:chExt cx="1717920" cy="565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DB7F93A0-D4A3-A165-FAAF-50F82CAEF564}"/>
                    </a:ext>
                  </a:extLst>
                </p14:cNvPr>
                <p14:cNvContentPartPr/>
                <p14:nvPr/>
              </p14:nvContentPartPr>
              <p14:xfrm>
                <a:off x="11543025" y="3245025"/>
                <a:ext cx="362880" cy="4284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DB7F93A0-D4A3-A165-FAAF-50F82CAEF564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1534025" y="3236385"/>
                  <a:ext cx="380520" cy="44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03275D3A-912C-5C4B-CD2B-5D560C83543B}"/>
                    </a:ext>
                  </a:extLst>
                </p14:cNvPr>
                <p14:cNvContentPartPr/>
                <p14:nvPr/>
              </p14:nvContentPartPr>
              <p14:xfrm>
                <a:off x="11423145" y="3193185"/>
                <a:ext cx="10080" cy="2869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03275D3A-912C-5C4B-CD2B-5D560C83543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1414145" y="3184545"/>
                  <a:ext cx="27720" cy="3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6620775A-5C02-3789-C634-D64CA9E83A4F}"/>
                    </a:ext>
                  </a:extLst>
                </p14:cNvPr>
                <p14:cNvContentPartPr/>
                <p14:nvPr/>
              </p14:nvContentPartPr>
              <p14:xfrm>
                <a:off x="10719705" y="3128385"/>
                <a:ext cx="505440" cy="5655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6620775A-5C02-3789-C634-D64CA9E83A4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0711065" y="3119385"/>
                  <a:ext cx="523080" cy="58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F79ED840-9543-9E33-682B-4CF9D7EBF924}"/>
                    </a:ext>
                  </a:extLst>
                </p14:cNvPr>
                <p14:cNvContentPartPr/>
                <p14:nvPr/>
              </p14:nvContentPartPr>
              <p14:xfrm>
                <a:off x="10514145" y="3372825"/>
                <a:ext cx="360" cy="3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F79ED840-9543-9E33-682B-4CF9D7EBF92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505145" y="336418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C92BB16B-02E3-BFE1-1703-F6F85BDE7C7C}"/>
                    </a:ext>
                  </a:extLst>
                </p14:cNvPr>
                <p14:cNvContentPartPr/>
                <p14:nvPr/>
              </p14:nvContentPartPr>
              <p14:xfrm>
                <a:off x="10544025" y="3572265"/>
                <a:ext cx="5400" cy="54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C92BB16B-02E3-BFE1-1703-F6F85BDE7C7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0535385" y="3563265"/>
                  <a:ext cx="230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80C51E08-C147-933C-38BF-7B5807226BFD}"/>
                    </a:ext>
                  </a:extLst>
                </p14:cNvPr>
                <p14:cNvContentPartPr/>
                <p14:nvPr/>
              </p14:nvContentPartPr>
              <p14:xfrm>
                <a:off x="10187985" y="3495945"/>
                <a:ext cx="204480" cy="316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80C51E08-C147-933C-38BF-7B5807226BF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0178985" y="3487305"/>
                  <a:ext cx="222120" cy="4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0EADD26-B949-9AD5-E63B-18F027ED3F8A}"/>
              </a:ext>
            </a:extLst>
          </p:cNvPr>
          <p:cNvGrpSpPr/>
          <p:nvPr/>
        </p:nvGrpSpPr>
        <p:grpSpPr>
          <a:xfrm>
            <a:off x="10325145" y="4070145"/>
            <a:ext cx="880560" cy="380520"/>
            <a:chOff x="10325145" y="4070145"/>
            <a:chExt cx="880560" cy="380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B89805EE-6FAA-4464-7D70-76A4F349C6D2}"/>
                    </a:ext>
                  </a:extLst>
                </p14:cNvPr>
                <p14:cNvContentPartPr/>
                <p14:nvPr/>
              </p14:nvContentPartPr>
              <p14:xfrm>
                <a:off x="11118225" y="4159785"/>
                <a:ext cx="87480" cy="2836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B89805EE-6FAA-4464-7D70-76A4F349C6D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1109585" y="4151145"/>
                  <a:ext cx="10512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456BC598-051F-2BF3-1AD8-41C799AC5B94}"/>
                    </a:ext>
                  </a:extLst>
                </p14:cNvPr>
                <p14:cNvContentPartPr/>
                <p14:nvPr/>
              </p14:nvContentPartPr>
              <p14:xfrm>
                <a:off x="10705305" y="4070145"/>
                <a:ext cx="281160" cy="3805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456BC598-051F-2BF3-1AD8-41C799AC5B9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0696305" y="4061145"/>
                  <a:ext cx="298800" cy="39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E8A61C01-FA2A-1117-1625-7FB691491400}"/>
                    </a:ext>
                  </a:extLst>
                </p14:cNvPr>
                <p14:cNvContentPartPr/>
                <p14:nvPr/>
              </p14:nvContentPartPr>
              <p14:xfrm>
                <a:off x="10325145" y="4120185"/>
                <a:ext cx="260280" cy="2901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E8A61C01-FA2A-1117-1625-7FB69149140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0316505" y="4111545"/>
                  <a:ext cx="277920" cy="30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438D57F-0AB8-7665-DAC6-1EE5B0B1C97F}"/>
              </a:ext>
            </a:extLst>
          </p:cNvPr>
          <p:cNvGrpSpPr/>
          <p:nvPr/>
        </p:nvGrpSpPr>
        <p:grpSpPr>
          <a:xfrm>
            <a:off x="8470785" y="4687905"/>
            <a:ext cx="2890800" cy="1266840"/>
            <a:chOff x="8470785" y="4687905"/>
            <a:chExt cx="2890800" cy="1266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8A7F02E7-F155-F8D5-A680-C2ADFA61CC64}"/>
                    </a:ext>
                  </a:extLst>
                </p14:cNvPr>
                <p14:cNvContentPartPr/>
                <p14:nvPr/>
              </p14:nvContentPartPr>
              <p14:xfrm>
                <a:off x="10879905" y="4886985"/>
                <a:ext cx="61920" cy="3085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8A7F02E7-F155-F8D5-A680-C2ADFA61CC64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0870905" y="4877985"/>
                  <a:ext cx="79560" cy="32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6B4E13BD-8AAA-2BF0-EC7E-8D900FA9752C}"/>
                    </a:ext>
                  </a:extLst>
                </p14:cNvPr>
                <p14:cNvContentPartPr/>
                <p14:nvPr/>
              </p14:nvContentPartPr>
              <p14:xfrm>
                <a:off x="10537185" y="4787625"/>
                <a:ext cx="286920" cy="5061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6B4E13BD-8AAA-2BF0-EC7E-8D900FA9752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0528185" y="4778985"/>
                  <a:ext cx="304560" cy="52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CA32B93F-5CF5-D974-0A7A-850F39405F95}"/>
                    </a:ext>
                  </a:extLst>
                </p14:cNvPr>
                <p14:cNvContentPartPr/>
                <p14:nvPr/>
              </p14:nvContentPartPr>
              <p14:xfrm>
                <a:off x="10181505" y="4841265"/>
                <a:ext cx="251280" cy="2523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CA32B93F-5CF5-D974-0A7A-850F39405F9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0172505" y="4832625"/>
                  <a:ext cx="26892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4C71DE83-C82D-9B32-7949-F60DE985C626}"/>
                    </a:ext>
                  </a:extLst>
                </p14:cNvPr>
                <p14:cNvContentPartPr/>
                <p14:nvPr/>
              </p14:nvContentPartPr>
              <p14:xfrm>
                <a:off x="10020945" y="4907145"/>
                <a:ext cx="193680" cy="2199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4C71DE83-C82D-9B32-7949-F60DE985C62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0012305" y="4898145"/>
                  <a:ext cx="21132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8290E2B7-CBF6-8AD1-C838-5EE338272056}"/>
                    </a:ext>
                  </a:extLst>
                </p14:cNvPr>
                <p14:cNvContentPartPr/>
                <p14:nvPr/>
              </p14:nvContentPartPr>
              <p14:xfrm>
                <a:off x="9648705" y="4712745"/>
                <a:ext cx="362520" cy="5558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8290E2B7-CBF6-8AD1-C838-5EE33827205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9640065" y="4703745"/>
                  <a:ext cx="380160" cy="57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9BA9887F-A13C-70FD-F12C-08CF8EB0EB05}"/>
                    </a:ext>
                  </a:extLst>
                </p14:cNvPr>
                <p14:cNvContentPartPr/>
                <p14:nvPr/>
              </p14:nvContentPartPr>
              <p14:xfrm>
                <a:off x="9405705" y="4864305"/>
                <a:ext cx="194400" cy="2728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9BA9887F-A13C-70FD-F12C-08CF8EB0EB0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9396705" y="4855305"/>
                  <a:ext cx="21204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EBD8E81F-4C1B-CE5C-556F-5F0851AC59E6}"/>
                    </a:ext>
                  </a:extLst>
                </p14:cNvPr>
                <p14:cNvContentPartPr/>
                <p14:nvPr/>
              </p14:nvContentPartPr>
              <p14:xfrm>
                <a:off x="9120225" y="4687905"/>
                <a:ext cx="271440" cy="5040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EBD8E81F-4C1B-CE5C-556F-5F0851AC59E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9111585" y="4678905"/>
                  <a:ext cx="289080" cy="52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E3CF350E-E77E-55ED-7D28-73AE04B3BF24}"/>
                    </a:ext>
                  </a:extLst>
                </p14:cNvPr>
                <p14:cNvContentPartPr/>
                <p14:nvPr/>
              </p14:nvContentPartPr>
              <p14:xfrm>
                <a:off x="8665185" y="4847025"/>
                <a:ext cx="285480" cy="30528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E3CF350E-E77E-55ED-7D28-73AE04B3BF2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656185" y="4838025"/>
                  <a:ext cx="303120" cy="32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04FBFF27-BEC6-30C6-BC2B-2C35F2149C72}"/>
                    </a:ext>
                  </a:extLst>
                </p14:cNvPr>
                <p14:cNvContentPartPr/>
                <p14:nvPr/>
              </p14:nvContentPartPr>
              <p14:xfrm>
                <a:off x="8470785" y="4692945"/>
                <a:ext cx="200160" cy="55260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04FBFF27-BEC6-30C6-BC2B-2C35F2149C72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461785" y="4684305"/>
                  <a:ext cx="217800" cy="57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3921FCCC-210F-DF9D-E1AE-F27B02F29345}"/>
                    </a:ext>
                  </a:extLst>
                </p14:cNvPr>
                <p14:cNvContentPartPr/>
                <p14:nvPr/>
              </p14:nvContentPartPr>
              <p14:xfrm>
                <a:off x="11025345" y="5444985"/>
                <a:ext cx="336240" cy="35028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3921FCCC-210F-DF9D-E1AE-F27B02F29345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1016705" y="5436345"/>
                  <a:ext cx="353880" cy="36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5662B02D-BECE-4BFA-F70E-D34DE18F99C5}"/>
                    </a:ext>
                  </a:extLst>
                </p14:cNvPr>
                <p14:cNvContentPartPr/>
                <p14:nvPr/>
              </p14:nvContentPartPr>
              <p14:xfrm>
                <a:off x="10511985" y="5399985"/>
                <a:ext cx="382680" cy="5547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5662B02D-BECE-4BFA-F70E-D34DE18F99C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0503345" y="5391345"/>
                  <a:ext cx="400320" cy="57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841D4D55-6D96-A9FF-39EA-44F56B7C956B}"/>
                    </a:ext>
                  </a:extLst>
                </p14:cNvPr>
                <p14:cNvContentPartPr/>
                <p14:nvPr/>
              </p14:nvContentPartPr>
              <p14:xfrm>
                <a:off x="10147665" y="5475225"/>
                <a:ext cx="244440" cy="36900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841D4D55-6D96-A9FF-39EA-44F56B7C956B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0139025" y="5466225"/>
                  <a:ext cx="262080" cy="3866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AC2A0448-F3BB-6FD2-9714-03DC03C363B6}"/>
              </a:ext>
            </a:extLst>
          </p:cNvPr>
          <p:cNvSpPr txBox="1"/>
          <p:nvPr/>
        </p:nvSpPr>
        <p:spPr>
          <a:xfrm>
            <a:off x="9520050" y="6132830"/>
            <a:ext cx="242388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BH" dirty="0"/>
              <a:t>العامل المشترك الأكبر:</a:t>
            </a:r>
            <a:endParaRPr lang="ar-AE" dirty="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1E279CF-0138-98BB-48F2-5BACFDE517D9}"/>
              </a:ext>
            </a:extLst>
          </p:cNvPr>
          <p:cNvGrpSpPr/>
          <p:nvPr/>
        </p:nvGrpSpPr>
        <p:grpSpPr>
          <a:xfrm>
            <a:off x="10183665" y="3929385"/>
            <a:ext cx="1818360" cy="623160"/>
            <a:chOff x="10183665" y="3929385"/>
            <a:chExt cx="1818360" cy="623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967EC140-F1D9-9384-46A0-3344D0D8D9BA}"/>
                    </a:ext>
                  </a:extLst>
                </p14:cNvPr>
                <p14:cNvContentPartPr/>
                <p14:nvPr/>
              </p14:nvContentPartPr>
              <p14:xfrm>
                <a:off x="11768385" y="4029465"/>
                <a:ext cx="233640" cy="2491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967EC140-F1D9-9384-46A0-3344D0D8D9B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1759745" y="4020465"/>
                  <a:ext cx="25128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991C140-5B60-F50B-D412-7027310BC8D2}"/>
                    </a:ext>
                  </a:extLst>
                </p14:cNvPr>
                <p14:cNvContentPartPr/>
                <p14:nvPr/>
              </p14:nvContentPartPr>
              <p14:xfrm>
                <a:off x="11465985" y="4259865"/>
                <a:ext cx="262440" cy="50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991C140-5B60-F50B-D412-7027310BC8D2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1456985" y="4250865"/>
                  <a:ext cx="2800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C67B1429-F2F8-3320-95D7-9A4FE164A2E3}"/>
                    </a:ext>
                  </a:extLst>
                </p14:cNvPr>
                <p14:cNvContentPartPr/>
                <p14:nvPr/>
              </p14:nvContentPartPr>
              <p14:xfrm>
                <a:off x="11436465" y="4383705"/>
                <a:ext cx="306360" cy="61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C67B1429-F2F8-3320-95D7-9A4FE164A2E3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1427825" y="4374705"/>
                  <a:ext cx="32400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256B1281-D24B-CE8A-BD40-7E3AFAD3991E}"/>
                    </a:ext>
                  </a:extLst>
                </p14:cNvPr>
                <p14:cNvContentPartPr/>
                <p14:nvPr/>
              </p14:nvContentPartPr>
              <p14:xfrm>
                <a:off x="10970625" y="3999585"/>
                <a:ext cx="411840" cy="55296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256B1281-D24B-CE8A-BD40-7E3AFAD3991E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0961625" y="3990585"/>
                  <a:ext cx="429480" cy="57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2C94017C-6052-DAEA-B7C2-C36BE8907DF0}"/>
                    </a:ext>
                  </a:extLst>
                </p14:cNvPr>
                <p14:cNvContentPartPr/>
                <p14:nvPr/>
              </p14:nvContentPartPr>
              <p14:xfrm>
                <a:off x="10183665" y="3929385"/>
                <a:ext cx="560520" cy="54720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2C94017C-6052-DAEA-B7C2-C36BE8907DF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0174665" y="3920385"/>
                  <a:ext cx="578160" cy="564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0EC56D0-D3DF-35F2-AB78-5EECA7200C71}"/>
              </a:ext>
            </a:extLst>
          </p:cNvPr>
          <p:cNvGrpSpPr/>
          <p:nvPr/>
        </p:nvGrpSpPr>
        <p:grpSpPr>
          <a:xfrm>
            <a:off x="10760385" y="4754145"/>
            <a:ext cx="1231560" cy="636120"/>
            <a:chOff x="10760385" y="4754145"/>
            <a:chExt cx="1231560" cy="636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B458726B-64BD-82C5-04A2-3BAA2C656995}"/>
                    </a:ext>
                  </a:extLst>
                </p14:cNvPr>
                <p14:cNvContentPartPr/>
                <p14:nvPr/>
              </p14:nvContentPartPr>
              <p14:xfrm>
                <a:off x="11761545" y="4754145"/>
                <a:ext cx="230400" cy="2775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B458726B-64BD-82C5-04A2-3BAA2C656995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1752905" y="4745505"/>
                  <a:ext cx="24804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F57ACE4D-7334-4904-A353-7079FB94E873}"/>
                    </a:ext>
                  </a:extLst>
                </p14:cNvPr>
                <p14:cNvContentPartPr/>
                <p14:nvPr/>
              </p14:nvContentPartPr>
              <p14:xfrm>
                <a:off x="11585145" y="4907145"/>
                <a:ext cx="360" cy="3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F57ACE4D-7334-4904-A353-7079FB94E873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1576505" y="489814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29848F35-3AEE-EF11-6B6D-312EFC0A7104}"/>
                    </a:ext>
                  </a:extLst>
                </p14:cNvPr>
                <p14:cNvContentPartPr/>
                <p14:nvPr/>
              </p14:nvContentPartPr>
              <p14:xfrm>
                <a:off x="11570385" y="4817145"/>
                <a:ext cx="153000" cy="3913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29848F35-3AEE-EF11-6B6D-312EFC0A7104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1561385" y="4808505"/>
                  <a:ext cx="170640" cy="40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CA09286D-E0C0-A6AE-1D18-87104898E2FD}"/>
                    </a:ext>
                  </a:extLst>
                </p14:cNvPr>
                <p14:cNvContentPartPr/>
                <p14:nvPr/>
              </p14:nvContentPartPr>
              <p14:xfrm>
                <a:off x="11147745" y="4996785"/>
                <a:ext cx="361800" cy="133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CA09286D-E0C0-A6AE-1D18-87104898E2FD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1139105" y="4988145"/>
                  <a:ext cx="3794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FF864786-6A16-082F-7B25-013FD7B85351}"/>
                    </a:ext>
                  </a:extLst>
                </p14:cNvPr>
                <p14:cNvContentPartPr/>
                <p14:nvPr/>
              </p14:nvContentPartPr>
              <p14:xfrm>
                <a:off x="11177265" y="5179665"/>
                <a:ext cx="388080" cy="14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FF864786-6A16-082F-7B25-013FD7B85351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1168265" y="5170665"/>
                  <a:ext cx="40572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FD4D0EE5-E68C-E1C0-343A-873B4A407A21}"/>
                    </a:ext>
                  </a:extLst>
                </p14:cNvPr>
                <p14:cNvContentPartPr/>
                <p14:nvPr/>
              </p14:nvContentPartPr>
              <p14:xfrm>
                <a:off x="10760385" y="4757385"/>
                <a:ext cx="338400" cy="63288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FD4D0EE5-E68C-E1C0-343A-873B4A407A21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0751745" y="4748385"/>
                  <a:ext cx="356040" cy="650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5007D223-AB27-44B9-EC30-A733057B27CD}"/>
                  </a:ext>
                </a:extLst>
              </p14:cNvPr>
              <p14:cNvContentPartPr/>
              <p14:nvPr/>
            </p14:nvContentPartPr>
            <p14:xfrm>
              <a:off x="9345585" y="4663065"/>
              <a:ext cx="440280" cy="60732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5007D223-AB27-44B9-EC30-A733057B27CD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9336585" y="4654065"/>
                <a:ext cx="457920" cy="62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B2F18DA4-949D-234C-28FE-355872F8AB34}"/>
                  </a:ext>
                </a:extLst>
              </p14:cNvPr>
              <p14:cNvContentPartPr/>
              <p14:nvPr/>
            </p14:nvContentPartPr>
            <p14:xfrm>
              <a:off x="9644745" y="6186585"/>
              <a:ext cx="315720" cy="43596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B2F18DA4-949D-234C-28FE-355872F8AB34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9636105" y="6177585"/>
                <a:ext cx="333360" cy="453600"/>
              </a:xfrm>
              <a:prstGeom prst="rect">
                <a:avLst/>
              </a:prstGeom>
            </p:spPr>
          </p:pic>
        </mc:Fallback>
      </mc:AlternateContent>
      <p:grpSp>
        <p:nvGrpSpPr>
          <p:cNvPr id="73" name="Group 72">
            <a:extLst>
              <a:ext uri="{FF2B5EF4-FFF2-40B4-BE49-F238E27FC236}">
                <a16:creationId xmlns:a16="http://schemas.microsoft.com/office/drawing/2014/main" id="{28BD6C85-0337-61FB-DD5F-9F6C96E7A7ED}"/>
              </a:ext>
            </a:extLst>
          </p:cNvPr>
          <p:cNvGrpSpPr/>
          <p:nvPr/>
        </p:nvGrpSpPr>
        <p:grpSpPr>
          <a:xfrm>
            <a:off x="9374385" y="2176905"/>
            <a:ext cx="1830600" cy="1017720"/>
            <a:chOff x="9374385" y="2176905"/>
            <a:chExt cx="1830600" cy="101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3575EB40-996A-FF26-DDCB-0A80672868E1}"/>
                    </a:ext>
                  </a:extLst>
                </p14:cNvPr>
                <p14:cNvContentPartPr/>
                <p14:nvPr/>
              </p14:nvContentPartPr>
              <p14:xfrm>
                <a:off x="10968465" y="2416305"/>
                <a:ext cx="236520" cy="3564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3575EB40-996A-FF26-DDCB-0A80672868E1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0959465" y="2407305"/>
                  <a:ext cx="25416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8BBB3544-3F03-1C39-DDCD-EA637B5D1475}"/>
                    </a:ext>
                  </a:extLst>
                </p14:cNvPr>
                <p14:cNvContentPartPr/>
                <p14:nvPr/>
              </p14:nvContentPartPr>
              <p14:xfrm>
                <a:off x="10996185" y="2314785"/>
                <a:ext cx="4320" cy="21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8BBB3544-3F03-1C39-DDCD-EA637B5D1475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0987545" y="2305785"/>
                  <a:ext cx="2196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6373F824-03F3-2A98-B0BE-5CF6AFE365FB}"/>
                    </a:ext>
                  </a:extLst>
                </p14:cNvPr>
                <p14:cNvContentPartPr/>
                <p14:nvPr/>
              </p14:nvContentPartPr>
              <p14:xfrm>
                <a:off x="11143785" y="2525745"/>
                <a:ext cx="2160" cy="3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6373F824-03F3-2A98-B0BE-5CF6AFE365FB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1134785" y="2517105"/>
                  <a:ext cx="198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A8B0BE86-5D06-7A75-1BFB-1E5BF3A6F25B}"/>
                    </a:ext>
                  </a:extLst>
                </p14:cNvPr>
                <p14:cNvContentPartPr/>
                <p14:nvPr/>
              </p14:nvContentPartPr>
              <p14:xfrm>
                <a:off x="10750305" y="2298585"/>
                <a:ext cx="165600" cy="23472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A8B0BE86-5D06-7A75-1BFB-1E5BF3A6F25B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0741305" y="2289585"/>
                  <a:ext cx="18324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6BA1DE41-EF13-3724-265C-633FAB448A6D}"/>
                    </a:ext>
                  </a:extLst>
                </p14:cNvPr>
                <p14:cNvContentPartPr/>
                <p14:nvPr/>
              </p14:nvContentPartPr>
              <p14:xfrm>
                <a:off x="10927065" y="2894025"/>
                <a:ext cx="237240" cy="2592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6BA1DE41-EF13-3724-265C-633FAB448A6D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0918065" y="2885025"/>
                  <a:ext cx="2548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FB34ABCB-8678-C3ED-A17C-68AB868C13B5}"/>
                    </a:ext>
                  </a:extLst>
                </p14:cNvPr>
                <p14:cNvContentPartPr/>
                <p14:nvPr/>
              </p14:nvContentPartPr>
              <p14:xfrm>
                <a:off x="11001585" y="2760105"/>
                <a:ext cx="2160" cy="36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FB34ABCB-8678-C3ED-A17C-68AB868C13B5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0992945" y="2751105"/>
                  <a:ext cx="198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AD246DED-8D2A-9232-EA27-47E16590EBF8}"/>
                    </a:ext>
                  </a:extLst>
                </p14:cNvPr>
                <p14:cNvContentPartPr/>
                <p14:nvPr/>
              </p14:nvContentPartPr>
              <p14:xfrm>
                <a:off x="11112825" y="3034065"/>
                <a:ext cx="360" cy="3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AD246DED-8D2A-9232-EA27-47E16590EBF8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1104185" y="302542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CDDAD539-E5B0-05E5-2433-60A461A78137}"/>
                    </a:ext>
                  </a:extLst>
                </p14:cNvPr>
                <p14:cNvContentPartPr/>
                <p14:nvPr/>
              </p14:nvContentPartPr>
              <p14:xfrm>
                <a:off x="10691985" y="2764065"/>
                <a:ext cx="182880" cy="20952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CDDAD539-E5B0-05E5-2433-60A461A78137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0682985" y="2755425"/>
                  <a:ext cx="20052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E87C0F75-6CE2-61A1-5FE3-953C469FE3F3}"/>
                    </a:ext>
                  </a:extLst>
                </p14:cNvPr>
                <p14:cNvContentPartPr/>
                <p14:nvPr/>
              </p14:nvContentPartPr>
              <p14:xfrm>
                <a:off x="10278705" y="2555985"/>
                <a:ext cx="250200" cy="36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E87C0F75-6CE2-61A1-5FE3-953C469FE3F3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0270065" y="2546985"/>
                  <a:ext cx="2678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AEA95EF7-24F0-FF80-5AEC-0264F1A4AF8B}"/>
                    </a:ext>
                  </a:extLst>
                </p14:cNvPr>
                <p14:cNvContentPartPr/>
                <p14:nvPr/>
              </p14:nvContentPartPr>
              <p14:xfrm>
                <a:off x="10253145" y="2690265"/>
                <a:ext cx="240480" cy="576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AEA95EF7-24F0-FF80-5AEC-0264F1A4AF8B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0244505" y="2681265"/>
                  <a:ext cx="2581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537F7D4E-63D2-4D49-F629-5F010A2852D0}"/>
                    </a:ext>
                  </a:extLst>
                </p14:cNvPr>
                <p14:cNvContentPartPr/>
                <p14:nvPr/>
              </p14:nvContentPartPr>
              <p14:xfrm>
                <a:off x="9619905" y="2176905"/>
                <a:ext cx="87480" cy="36180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537F7D4E-63D2-4D49-F629-5F010A2852D0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9610905" y="2168265"/>
                  <a:ext cx="105120" cy="37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2424F59C-8772-E5C6-86B7-8E7CBF9A2D5F}"/>
                    </a:ext>
                  </a:extLst>
                </p14:cNvPr>
                <p14:cNvContentPartPr/>
                <p14:nvPr/>
              </p14:nvContentPartPr>
              <p14:xfrm>
                <a:off x="9374385" y="2714745"/>
                <a:ext cx="728640" cy="4536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2424F59C-8772-E5C6-86B7-8E7CBF9A2D5F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9365745" y="2706105"/>
                  <a:ext cx="74628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31A0D209-ECAD-B7AF-831D-8F33B70BF4E8}"/>
                    </a:ext>
                  </a:extLst>
                </p14:cNvPr>
                <p14:cNvContentPartPr/>
                <p14:nvPr/>
              </p14:nvContentPartPr>
              <p14:xfrm>
                <a:off x="9528465" y="2853705"/>
                <a:ext cx="389160" cy="34092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31A0D209-ECAD-B7AF-831D-8F33B70BF4E8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9519825" y="2844705"/>
                  <a:ext cx="406800" cy="35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455EB4F-0985-4ED0-3B5C-605100C4D6F8}"/>
              </a:ext>
            </a:extLst>
          </p:cNvPr>
          <p:cNvGrpSpPr/>
          <p:nvPr/>
        </p:nvGrpSpPr>
        <p:grpSpPr>
          <a:xfrm>
            <a:off x="6676545" y="2909505"/>
            <a:ext cx="1374480" cy="584640"/>
            <a:chOff x="6676545" y="2909505"/>
            <a:chExt cx="1374480" cy="584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03E3D4AC-B9F6-7E07-F5F5-918B8047E93B}"/>
                    </a:ext>
                  </a:extLst>
                </p14:cNvPr>
                <p14:cNvContentPartPr/>
                <p14:nvPr/>
              </p14:nvContentPartPr>
              <p14:xfrm>
                <a:off x="7677345" y="3043785"/>
                <a:ext cx="373680" cy="35712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03E3D4AC-B9F6-7E07-F5F5-918B8047E93B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668705" y="3034785"/>
                  <a:ext cx="391320" cy="37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188A8D07-7719-B63E-7517-4AB135A61193}"/>
                    </a:ext>
                  </a:extLst>
                </p14:cNvPr>
                <p14:cNvContentPartPr/>
                <p14:nvPr/>
              </p14:nvContentPartPr>
              <p14:xfrm>
                <a:off x="7486905" y="2909505"/>
                <a:ext cx="118080" cy="29016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188A8D07-7719-B63E-7517-4AB135A61193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477905" y="2900505"/>
                  <a:ext cx="13572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B81A1048-2F6E-2778-A826-D4E061D16293}"/>
                    </a:ext>
                  </a:extLst>
                </p14:cNvPr>
                <p14:cNvContentPartPr/>
                <p14:nvPr/>
              </p14:nvContentPartPr>
              <p14:xfrm>
                <a:off x="7049865" y="3027945"/>
                <a:ext cx="416520" cy="46620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B81A1048-2F6E-2778-A826-D4E061D16293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7040865" y="3018945"/>
                  <a:ext cx="434160" cy="48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8795BC4F-B3F9-A058-4B50-2FA9F255BC06}"/>
                    </a:ext>
                  </a:extLst>
                </p14:cNvPr>
                <p14:cNvContentPartPr/>
                <p14:nvPr/>
              </p14:nvContentPartPr>
              <p14:xfrm>
                <a:off x="6837105" y="3178425"/>
                <a:ext cx="59040" cy="4392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8795BC4F-B3F9-A058-4B50-2FA9F255BC06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6828105" y="3169785"/>
                  <a:ext cx="7668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63C0FDFE-171B-4E39-7C17-98DBCAE31E3E}"/>
                    </a:ext>
                  </a:extLst>
                </p14:cNvPr>
                <p14:cNvContentPartPr/>
                <p14:nvPr/>
              </p14:nvContentPartPr>
              <p14:xfrm>
                <a:off x="6958785" y="3372825"/>
                <a:ext cx="5400" cy="504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63C0FDFE-171B-4E39-7C17-98DBCAE31E3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950145" y="3364185"/>
                  <a:ext cx="2304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0801CC50-944D-A8AD-08B3-B56D26A748C6}"/>
                    </a:ext>
                  </a:extLst>
                </p14:cNvPr>
                <p14:cNvContentPartPr/>
                <p14:nvPr/>
              </p14:nvContentPartPr>
              <p14:xfrm>
                <a:off x="6676545" y="3308025"/>
                <a:ext cx="115200" cy="1368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0801CC50-944D-A8AD-08B3-B56D26A748C6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667545" y="3299025"/>
                  <a:ext cx="132840" cy="3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FAE10E65-5EB1-ABB9-805E-8A06C6A53BCF}"/>
              </a:ext>
            </a:extLst>
          </p:cNvPr>
          <p:cNvGrpSpPr/>
          <p:nvPr/>
        </p:nvGrpSpPr>
        <p:grpSpPr>
          <a:xfrm>
            <a:off x="5055105" y="3621945"/>
            <a:ext cx="2169000" cy="559080"/>
            <a:chOff x="5055105" y="3621945"/>
            <a:chExt cx="2169000" cy="559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1ABF54FC-8B2A-6D85-5B7A-3F80E3BC2631}"/>
                    </a:ext>
                  </a:extLst>
                </p14:cNvPr>
                <p14:cNvContentPartPr/>
                <p14:nvPr/>
              </p14:nvContentPartPr>
              <p14:xfrm>
                <a:off x="7177305" y="3860625"/>
                <a:ext cx="46800" cy="24300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1ABF54FC-8B2A-6D85-5B7A-3F80E3BC2631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7168305" y="3851985"/>
                  <a:ext cx="6444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7D4AB6D3-CF7B-A622-5556-824F408C94C5}"/>
                    </a:ext>
                  </a:extLst>
                </p14:cNvPr>
                <p14:cNvContentPartPr/>
                <p14:nvPr/>
              </p14:nvContentPartPr>
              <p14:xfrm>
                <a:off x="6792105" y="3746505"/>
                <a:ext cx="258480" cy="43452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7D4AB6D3-CF7B-A622-5556-824F408C94C5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783105" y="3737865"/>
                  <a:ext cx="276120" cy="45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A15776D2-4ED8-610A-1540-E843673FA85C}"/>
                    </a:ext>
                  </a:extLst>
                </p14:cNvPr>
                <p14:cNvContentPartPr/>
                <p14:nvPr/>
              </p14:nvContentPartPr>
              <p14:xfrm>
                <a:off x="6503025" y="3721305"/>
                <a:ext cx="186480" cy="42912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A15776D2-4ED8-610A-1540-E843673FA85C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494025" y="3712305"/>
                  <a:ext cx="204120" cy="44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24E0B2AC-B432-8BA2-9B88-0EA222BF4866}"/>
                    </a:ext>
                  </a:extLst>
                </p14:cNvPr>
                <p14:cNvContentPartPr/>
                <p14:nvPr/>
              </p14:nvContentPartPr>
              <p14:xfrm>
                <a:off x="6158505" y="3696465"/>
                <a:ext cx="318600" cy="46296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24E0B2AC-B432-8BA2-9B88-0EA222BF4866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149505" y="3687465"/>
                  <a:ext cx="336240" cy="48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16EFFCE6-FED4-7E67-8B3A-62E9E46A0F4F}"/>
                    </a:ext>
                  </a:extLst>
                </p14:cNvPr>
                <p14:cNvContentPartPr/>
                <p14:nvPr/>
              </p14:nvContentPartPr>
              <p14:xfrm>
                <a:off x="5860065" y="3761265"/>
                <a:ext cx="200160" cy="29016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16EFFCE6-FED4-7E67-8B3A-62E9E46A0F4F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851065" y="3752625"/>
                  <a:ext cx="21780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8B86E9D8-98FC-D76A-3592-4870D94E4D18}"/>
                    </a:ext>
                  </a:extLst>
                </p14:cNvPr>
                <p14:cNvContentPartPr/>
                <p14:nvPr/>
              </p14:nvContentPartPr>
              <p14:xfrm>
                <a:off x="5469825" y="3621945"/>
                <a:ext cx="336600" cy="49824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8B86E9D8-98FC-D76A-3592-4870D94E4D18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5461185" y="3612945"/>
                  <a:ext cx="354240" cy="51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16BC237C-7F0B-0793-DF27-96018BFF08D1}"/>
                    </a:ext>
                  </a:extLst>
                </p14:cNvPr>
                <p14:cNvContentPartPr/>
                <p14:nvPr/>
              </p14:nvContentPartPr>
              <p14:xfrm>
                <a:off x="5055105" y="3716625"/>
                <a:ext cx="202680" cy="31788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16BC237C-7F0B-0793-DF27-96018BFF08D1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5046465" y="3707625"/>
                  <a:ext cx="220320" cy="33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330B14F7-15A5-47D2-CFE5-C365D800475D}"/>
              </a:ext>
            </a:extLst>
          </p:cNvPr>
          <p:cNvGrpSpPr/>
          <p:nvPr/>
        </p:nvGrpSpPr>
        <p:grpSpPr>
          <a:xfrm>
            <a:off x="4901025" y="4558305"/>
            <a:ext cx="2368080" cy="574200"/>
            <a:chOff x="4901025" y="4558305"/>
            <a:chExt cx="2368080" cy="574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A3200B83-9A19-188D-9B84-25B7DB7A9198}"/>
                    </a:ext>
                  </a:extLst>
                </p14:cNvPr>
                <p14:cNvContentPartPr/>
                <p14:nvPr/>
              </p14:nvContentPartPr>
              <p14:xfrm>
                <a:off x="7256505" y="4752705"/>
                <a:ext cx="12600" cy="31644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A3200B83-9A19-188D-9B84-25B7DB7A9198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7247865" y="4744065"/>
                  <a:ext cx="30240" cy="33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6BAAE98B-44DD-0743-EC25-19C5B8301B39}"/>
                    </a:ext>
                  </a:extLst>
                </p14:cNvPr>
                <p14:cNvContentPartPr/>
                <p14:nvPr/>
              </p14:nvContentPartPr>
              <p14:xfrm>
                <a:off x="6733425" y="4633185"/>
                <a:ext cx="469440" cy="49068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6BAAE98B-44DD-0743-EC25-19C5B8301B39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724785" y="4624545"/>
                  <a:ext cx="487080" cy="50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AFD90236-A9FF-FC82-AA3A-CB2194222D4A}"/>
                    </a:ext>
                  </a:extLst>
                </p14:cNvPr>
                <p14:cNvContentPartPr/>
                <p14:nvPr/>
              </p14:nvContentPartPr>
              <p14:xfrm>
                <a:off x="6237345" y="4721385"/>
                <a:ext cx="336960" cy="29916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AFD90236-A9FF-FC82-AA3A-CB2194222D4A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228705" y="4712745"/>
                  <a:ext cx="354600" cy="31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4FC2803A-8B5B-DE86-978F-EBFC2CE84139}"/>
                    </a:ext>
                  </a:extLst>
                </p14:cNvPr>
                <p14:cNvContentPartPr/>
                <p14:nvPr/>
              </p14:nvContentPartPr>
              <p14:xfrm>
                <a:off x="5992185" y="4588545"/>
                <a:ext cx="261000" cy="52668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4FC2803A-8B5B-DE86-978F-EBFC2CE84139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5983185" y="4579545"/>
                  <a:ext cx="278640" cy="54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A1AAAC3C-5916-FBB9-5125-54EB404EA3FB}"/>
                    </a:ext>
                  </a:extLst>
                </p14:cNvPr>
                <p14:cNvContentPartPr/>
                <p14:nvPr/>
              </p14:nvContentPartPr>
              <p14:xfrm>
                <a:off x="5709585" y="4672425"/>
                <a:ext cx="254160" cy="34452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A1AAAC3C-5916-FBB9-5125-54EB404EA3FB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5700585" y="4663785"/>
                  <a:ext cx="271800" cy="36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8374ED95-4897-B452-3978-1985F09A0510}"/>
                    </a:ext>
                  </a:extLst>
                </p14:cNvPr>
                <p14:cNvContentPartPr/>
                <p14:nvPr/>
              </p14:nvContentPartPr>
              <p14:xfrm>
                <a:off x="5230425" y="4558305"/>
                <a:ext cx="403200" cy="57096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8374ED95-4897-B452-3978-1985F09A0510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5221785" y="4549305"/>
                  <a:ext cx="420840" cy="58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3ED323AA-13C0-0403-2CC9-4E39D755C64C}"/>
                    </a:ext>
                  </a:extLst>
                </p14:cNvPr>
                <p14:cNvContentPartPr/>
                <p14:nvPr/>
              </p14:nvContentPartPr>
              <p14:xfrm>
                <a:off x="4901025" y="4603305"/>
                <a:ext cx="238680" cy="52920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3ED323AA-13C0-0403-2CC9-4E39D755C64C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4892025" y="4594305"/>
                  <a:ext cx="256320" cy="54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B96E5E87-7E59-9195-49FA-D08E7D3A14EB}"/>
              </a:ext>
            </a:extLst>
          </p:cNvPr>
          <p:cNvGrpSpPr/>
          <p:nvPr/>
        </p:nvGrpSpPr>
        <p:grpSpPr>
          <a:xfrm>
            <a:off x="7082625" y="3696465"/>
            <a:ext cx="804600" cy="605520"/>
            <a:chOff x="7082625" y="3696465"/>
            <a:chExt cx="804600" cy="605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A4A58C66-B42A-8A7B-B881-4E1DF3E2F472}"/>
                    </a:ext>
                  </a:extLst>
                </p14:cNvPr>
                <p14:cNvContentPartPr/>
                <p14:nvPr/>
              </p14:nvContentPartPr>
              <p14:xfrm>
                <a:off x="7630905" y="3809505"/>
                <a:ext cx="256320" cy="35496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A4A58C66-B42A-8A7B-B881-4E1DF3E2F472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7622265" y="3800505"/>
                  <a:ext cx="273960" cy="37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4EB4F409-5962-0823-D419-AA2253C255D1}"/>
                    </a:ext>
                  </a:extLst>
                </p14:cNvPr>
                <p14:cNvContentPartPr/>
                <p14:nvPr/>
              </p14:nvContentPartPr>
              <p14:xfrm>
                <a:off x="7406985" y="3974745"/>
                <a:ext cx="197280" cy="432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4EB4F409-5962-0823-D419-AA2253C255D1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7398345" y="3966105"/>
                  <a:ext cx="2149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16458600-45EA-2EAC-812C-395FDF2D6A8A}"/>
                    </a:ext>
                  </a:extLst>
                </p14:cNvPr>
                <p14:cNvContentPartPr/>
                <p14:nvPr/>
              </p14:nvContentPartPr>
              <p14:xfrm>
                <a:off x="7413825" y="4120185"/>
                <a:ext cx="205200" cy="36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16458600-45EA-2EAC-812C-395FDF2D6A8A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7405185" y="4111545"/>
                  <a:ext cx="2228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CA70088B-C037-51AB-1E4C-29581637D560}"/>
                    </a:ext>
                  </a:extLst>
                </p14:cNvPr>
                <p14:cNvContentPartPr/>
                <p14:nvPr/>
              </p14:nvContentPartPr>
              <p14:xfrm>
                <a:off x="7082625" y="3696465"/>
                <a:ext cx="359280" cy="60552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CA70088B-C037-51AB-1E4C-29581637D560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7073625" y="3687465"/>
                  <a:ext cx="376920" cy="623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FB94CEB3-F4BA-A199-E2C3-461028664F4E}"/>
              </a:ext>
            </a:extLst>
          </p:cNvPr>
          <p:cNvGrpSpPr/>
          <p:nvPr/>
        </p:nvGrpSpPr>
        <p:grpSpPr>
          <a:xfrm>
            <a:off x="7080465" y="4582065"/>
            <a:ext cx="901800" cy="613440"/>
            <a:chOff x="7080465" y="4582065"/>
            <a:chExt cx="901800" cy="613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E972C32B-832B-EAC9-A614-9ABC9AC2F7FB}"/>
                    </a:ext>
                  </a:extLst>
                </p14:cNvPr>
                <p14:cNvContentPartPr/>
                <p14:nvPr/>
              </p14:nvContentPartPr>
              <p14:xfrm>
                <a:off x="7751505" y="4712385"/>
                <a:ext cx="230760" cy="21780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E972C32B-832B-EAC9-A614-9ABC9AC2F7FB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7742505" y="4703385"/>
                  <a:ext cx="24840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5DD30F50-5682-0656-2A0D-0ABDD72B2321}"/>
                    </a:ext>
                  </a:extLst>
                </p14:cNvPr>
                <p14:cNvContentPartPr/>
                <p14:nvPr/>
              </p14:nvContentPartPr>
              <p14:xfrm>
                <a:off x="7498785" y="4901745"/>
                <a:ext cx="308520" cy="576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5DD30F50-5682-0656-2A0D-0ABDD72B2321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7489785" y="4893105"/>
                  <a:ext cx="32616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2AC5CF0B-6CFD-8625-2B7A-0D2520198826}"/>
                    </a:ext>
                  </a:extLst>
                </p14:cNvPr>
                <p14:cNvContentPartPr/>
                <p14:nvPr/>
              </p14:nvContentPartPr>
              <p14:xfrm>
                <a:off x="7540545" y="5036385"/>
                <a:ext cx="292320" cy="3672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2AC5CF0B-6CFD-8625-2B7A-0D2520198826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7531905" y="5027745"/>
                  <a:ext cx="30996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F868C107-DB43-5FAF-D44A-53534ACE7319}"/>
                    </a:ext>
                  </a:extLst>
                </p14:cNvPr>
                <p14:cNvContentPartPr/>
                <p14:nvPr/>
              </p14:nvContentPartPr>
              <p14:xfrm>
                <a:off x="7080465" y="4582065"/>
                <a:ext cx="372960" cy="61344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F868C107-DB43-5FAF-D44A-53534ACE7319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7071465" y="4573425"/>
                  <a:ext cx="390600" cy="631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2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id="{B873AFF5-7CB0-3891-4C68-D5FA076075BD}"/>
                  </a:ext>
                </a:extLst>
              </p14:cNvPr>
              <p14:cNvContentPartPr/>
              <p14:nvPr/>
            </p14:nvContentPartPr>
            <p14:xfrm>
              <a:off x="5826585" y="3556785"/>
              <a:ext cx="471240" cy="671400"/>
            </p14:xfrm>
          </p:contentPart>
        </mc:Choice>
        <mc:Fallback xmlns=""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B873AFF5-7CB0-3891-4C68-D5FA076075BD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5817945" y="3548145"/>
                <a:ext cx="488880" cy="68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4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60D06670-7122-082E-4881-131D365697DF}"/>
                  </a:ext>
                </a:extLst>
              </p14:cNvPr>
              <p14:cNvContentPartPr/>
              <p14:nvPr/>
            </p14:nvContentPartPr>
            <p14:xfrm>
              <a:off x="4844505" y="3491625"/>
              <a:ext cx="610560" cy="63180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60D06670-7122-082E-4881-131D365697DF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4835865" y="3482985"/>
                <a:ext cx="628200" cy="64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6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3756EEF6-53EF-57C0-7DD5-B0BA42786C91}"/>
                  </a:ext>
                </a:extLst>
              </p14:cNvPr>
              <p14:cNvContentPartPr/>
              <p14:nvPr/>
            </p14:nvContentPartPr>
            <p14:xfrm>
              <a:off x="5614185" y="4488465"/>
              <a:ext cx="507240" cy="62496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3756EEF6-53EF-57C0-7DD5-B0BA42786C91}"/>
                  </a:ext>
                </a:extLst>
              </p:cNvPr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5605185" y="4479825"/>
                <a:ext cx="524880" cy="64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8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F82FFA9D-3345-0B16-CCF9-4DA1B91D166E}"/>
                  </a:ext>
                </a:extLst>
              </p14:cNvPr>
              <p14:cNvContentPartPr/>
              <p14:nvPr/>
            </p14:nvContentPartPr>
            <p14:xfrm>
              <a:off x="11468145" y="6295305"/>
              <a:ext cx="360" cy="360"/>
            </p14:xfrm>
          </p:contentPart>
        </mc:Choice>
        <mc:Fallback xmlns=""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F82FFA9D-3345-0B16-CCF9-4DA1B91D166E}"/>
                  </a:ext>
                </a:extLst>
              </p:cNvPr>
              <p:cNvPicPr/>
              <p:nvPr/>
            </p:nvPicPr>
            <p:blipFill>
              <a:blip r:embed="rId159"/>
              <a:stretch>
                <a:fillRect/>
              </a:stretch>
            </p:blipFill>
            <p:spPr>
              <a:xfrm>
                <a:off x="11459505" y="628666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114" name="TextBox 113">
            <a:extLst>
              <a:ext uri="{FF2B5EF4-FFF2-40B4-BE49-F238E27FC236}">
                <a16:creationId xmlns:a16="http://schemas.microsoft.com/office/drawing/2014/main" id="{C3C5C029-1633-7A2B-4064-D6289AE52C99}"/>
              </a:ext>
            </a:extLst>
          </p:cNvPr>
          <p:cNvSpPr txBox="1"/>
          <p:nvPr/>
        </p:nvSpPr>
        <p:spPr>
          <a:xfrm>
            <a:off x="5635620" y="5987401"/>
            <a:ext cx="242388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BH" dirty="0"/>
              <a:t>العامل المشترك الأكبر:</a:t>
            </a:r>
            <a:endParaRPr lang="ar-AE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6059B51E-34A9-145D-D28B-95D3489030C3}"/>
              </a:ext>
            </a:extLst>
          </p:cNvPr>
          <p:cNvSpPr txBox="1"/>
          <p:nvPr/>
        </p:nvSpPr>
        <p:spPr>
          <a:xfrm>
            <a:off x="1508010" y="5903032"/>
            <a:ext cx="242388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BH" dirty="0"/>
              <a:t>العامل المشترك الأكبر:</a:t>
            </a:r>
            <a:endParaRPr lang="ar-AE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60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D32D1B71-8248-D3DB-D902-7A30B1ED9CF9}"/>
                  </a:ext>
                </a:extLst>
              </p14:cNvPr>
              <p14:cNvContentPartPr/>
              <p14:nvPr/>
            </p14:nvContentPartPr>
            <p14:xfrm>
              <a:off x="5937105" y="5897145"/>
              <a:ext cx="212400" cy="55836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D32D1B71-8248-D3DB-D902-7A30B1ED9CF9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5928105" y="5888505"/>
                <a:ext cx="230040" cy="57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4" name="Group 133">
            <a:extLst>
              <a:ext uri="{FF2B5EF4-FFF2-40B4-BE49-F238E27FC236}">
                <a16:creationId xmlns:a16="http://schemas.microsoft.com/office/drawing/2014/main" id="{99FF4C4C-3CF8-FEB1-F8C7-26C0AB10F9AA}"/>
              </a:ext>
            </a:extLst>
          </p:cNvPr>
          <p:cNvGrpSpPr/>
          <p:nvPr/>
        </p:nvGrpSpPr>
        <p:grpSpPr>
          <a:xfrm>
            <a:off x="4913625" y="2252145"/>
            <a:ext cx="1811880" cy="896400"/>
            <a:chOff x="4913625" y="2252145"/>
            <a:chExt cx="1811880" cy="896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9CCFE464-24B9-054C-ECEA-A30F1208395B}"/>
                    </a:ext>
                  </a:extLst>
                </p14:cNvPr>
                <p14:cNvContentPartPr/>
                <p14:nvPr/>
              </p14:nvContentPartPr>
              <p14:xfrm>
                <a:off x="6424545" y="2410545"/>
                <a:ext cx="265320" cy="4572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9CCFE464-24B9-054C-ECEA-A30F1208395B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6415545" y="2401905"/>
                  <a:ext cx="28296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F1D6C84C-E381-6F97-510F-FEC0F7D1563D}"/>
                    </a:ext>
                  </a:extLst>
                </p14:cNvPr>
                <p14:cNvContentPartPr/>
                <p14:nvPr/>
              </p14:nvContentPartPr>
              <p14:xfrm>
                <a:off x="6466305" y="2271585"/>
                <a:ext cx="360" cy="36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F1D6C84C-E381-6F97-510F-FEC0F7D1563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457665" y="226294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8BA98153-F162-40AA-CA6A-5A69DD292D56}"/>
                    </a:ext>
                  </a:extLst>
                </p14:cNvPr>
                <p14:cNvContentPartPr/>
                <p14:nvPr/>
              </p14:nvContentPartPr>
              <p14:xfrm>
                <a:off x="6537585" y="2505585"/>
                <a:ext cx="4320" cy="36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8BA98153-F162-40AA-CA6A-5A69DD292D56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6528585" y="2496945"/>
                  <a:ext cx="219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C98A0514-13F4-E2B4-CE8E-AE21B16E9934}"/>
                    </a:ext>
                  </a:extLst>
                </p14:cNvPr>
                <p14:cNvContentPartPr/>
                <p14:nvPr/>
              </p14:nvContentPartPr>
              <p14:xfrm>
                <a:off x="6149145" y="2276265"/>
                <a:ext cx="154800" cy="20124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C98A0514-13F4-E2B4-CE8E-AE21B16E9934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6140505" y="2267625"/>
                  <a:ext cx="17244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E7EF07A4-7E02-7696-38C3-7B4E28E20CE0}"/>
                    </a:ext>
                  </a:extLst>
                </p14:cNvPr>
                <p14:cNvContentPartPr/>
                <p14:nvPr/>
              </p14:nvContentPartPr>
              <p14:xfrm>
                <a:off x="6493665" y="2909145"/>
                <a:ext cx="231840" cy="612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E7EF07A4-7E02-7696-38C3-7B4E28E20CE0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6484665" y="2900505"/>
                  <a:ext cx="24948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3842D675-83A0-8106-1A55-5375D6ADCE57}"/>
                    </a:ext>
                  </a:extLst>
                </p14:cNvPr>
                <p14:cNvContentPartPr/>
                <p14:nvPr/>
              </p14:nvContentPartPr>
              <p14:xfrm>
                <a:off x="6547665" y="2769825"/>
                <a:ext cx="360" cy="36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3842D675-83A0-8106-1A55-5375D6ADCE57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538665" y="276118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43D049B6-C27D-6B7D-C87F-BA351E36F44F}"/>
                    </a:ext>
                  </a:extLst>
                </p14:cNvPr>
                <p14:cNvContentPartPr/>
                <p14:nvPr/>
              </p14:nvContentPartPr>
              <p14:xfrm>
                <a:off x="6567825" y="3049185"/>
                <a:ext cx="2520" cy="36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43D049B6-C27D-6B7D-C87F-BA351E36F44F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558825" y="3040185"/>
                  <a:ext cx="201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EF7A2969-4FB0-F8BA-0D91-0E39A976B670}"/>
                    </a:ext>
                  </a:extLst>
                </p14:cNvPr>
                <p14:cNvContentPartPr/>
                <p14:nvPr/>
              </p14:nvContentPartPr>
              <p14:xfrm>
                <a:off x="6215385" y="2738865"/>
                <a:ext cx="205200" cy="22248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EF7A2969-4FB0-F8BA-0D91-0E39A976B670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206745" y="2730225"/>
                  <a:ext cx="22284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EE2F2C56-D1B1-AEB0-78A7-6A0F7C9D6F4C}"/>
                    </a:ext>
                  </a:extLst>
                </p14:cNvPr>
                <p14:cNvContentPartPr/>
                <p14:nvPr/>
              </p14:nvContentPartPr>
              <p14:xfrm>
                <a:off x="5760345" y="2521065"/>
                <a:ext cx="269640" cy="504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EE2F2C56-D1B1-AEB0-78A7-6A0F7C9D6F4C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5751705" y="2512425"/>
                  <a:ext cx="2872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2957DBB1-3B0E-EFAA-152A-F30767AE63E0}"/>
                    </a:ext>
                  </a:extLst>
                </p14:cNvPr>
                <p14:cNvContentPartPr/>
                <p14:nvPr/>
              </p14:nvContentPartPr>
              <p14:xfrm>
                <a:off x="5762865" y="2650665"/>
                <a:ext cx="302760" cy="3600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2957DBB1-3B0E-EFAA-152A-F30767AE63E0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5753865" y="2641665"/>
                  <a:ext cx="32040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3F03DD39-A0F7-F80D-9EC2-C3A96A4172B3}"/>
                    </a:ext>
                  </a:extLst>
                </p14:cNvPr>
                <p14:cNvContentPartPr/>
                <p14:nvPr/>
              </p14:nvContentPartPr>
              <p14:xfrm>
                <a:off x="5144745" y="2252145"/>
                <a:ext cx="153720" cy="27288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3F03DD39-A0F7-F80D-9EC2-C3A96A4172B3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5136105" y="2243145"/>
                  <a:ext cx="17136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B5047102-18A9-876B-D040-34F4843DBF6D}"/>
                    </a:ext>
                  </a:extLst>
                </p14:cNvPr>
                <p14:cNvContentPartPr/>
                <p14:nvPr/>
              </p14:nvContentPartPr>
              <p14:xfrm>
                <a:off x="4913625" y="2733105"/>
                <a:ext cx="664560" cy="720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B5047102-18A9-876B-D040-34F4843DBF6D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4904625" y="2724105"/>
                  <a:ext cx="6822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B46FD48A-821B-C0BA-2945-F025B1E85839}"/>
                    </a:ext>
                  </a:extLst>
                </p14:cNvPr>
                <p14:cNvContentPartPr/>
                <p14:nvPr/>
              </p14:nvContentPartPr>
              <p14:xfrm>
                <a:off x="5038545" y="2829585"/>
                <a:ext cx="284760" cy="31896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B46FD48A-821B-C0BA-2945-F025B1E85839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5029545" y="2820945"/>
                  <a:ext cx="302400" cy="33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8D4BF212-B3C1-B67F-4655-24915AA217C4}"/>
              </a:ext>
            </a:extLst>
          </p:cNvPr>
          <p:cNvGrpSpPr/>
          <p:nvPr/>
        </p:nvGrpSpPr>
        <p:grpSpPr>
          <a:xfrm>
            <a:off x="1874505" y="3039105"/>
            <a:ext cx="1832760" cy="562680"/>
            <a:chOff x="1874505" y="3039105"/>
            <a:chExt cx="1832760" cy="562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6F9B1343-DB50-5A0E-8A34-B11B3F5E2CA8}"/>
                    </a:ext>
                  </a:extLst>
                </p14:cNvPr>
                <p14:cNvContentPartPr/>
                <p14:nvPr/>
              </p14:nvContentPartPr>
              <p14:xfrm>
                <a:off x="3143505" y="3247185"/>
                <a:ext cx="563760" cy="35460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6F9B1343-DB50-5A0E-8A34-B11B3F5E2CA8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3134505" y="3238185"/>
                  <a:ext cx="581400" cy="37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C046976D-F2B3-3C2B-125C-E62E73D6812D}"/>
                    </a:ext>
                  </a:extLst>
                </p14:cNvPr>
                <p14:cNvContentPartPr/>
                <p14:nvPr/>
              </p14:nvContentPartPr>
              <p14:xfrm>
                <a:off x="2967105" y="3039105"/>
                <a:ext cx="122400" cy="34596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C046976D-F2B3-3C2B-125C-E62E73D6812D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2958105" y="3030105"/>
                  <a:ext cx="140040" cy="36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0D188F9A-466D-B7A3-0511-C4066CC584D6}"/>
                    </a:ext>
                  </a:extLst>
                </p14:cNvPr>
                <p14:cNvContentPartPr/>
                <p14:nvPr/>
              </p14:nvContentPartPr>
              <p14:xfrm>
                <a:off x="2374545" y="3114345"/>
                <a:ext cx="542160" cy="45684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0D188F9A-466D-B7A3-0511-C4066CC584D6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2365545" y="3105345"/>
                  <a:ext cx="559800" cy="47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FC7135B8-C4E5-F08D-9CA2-D2C8C84ACC47}"/>
                    </a:ext>
                  </a:extLst>
                </p14:cNvPr>
                <p14:cNvContentPartPr/>
                <p14:nvPr/>
              </p14:nvContentPartPr>
              <p14:xfrm>
                <a:off x="2169705" y="3347625"/>
                <a:ext cx="360" cy="36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FC7135B8-C4E5-F08D-9CA2-D2C8C84ACC4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161065" y="333862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2BAACB61-C1A2-6EE6-0385-2F41C5B78FD3}"/>
                    </a:ext>
                  </a:extLst>
                </p14:cNvPr>
                <p14:cNvContentPartPr/>
                <p14:nvPr/>
              </p14:nvContentPartPr>
              <p14:xfrm>
                <a:off x="2195265" y="3477585"/>
                <a:ext cx="13680" cy="13680"/>
              </p14:xfrm>
            </p:contentPart>
          </mc:Choice>
          <mc:Fallback xmlns=""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2BAACB61-C1A2-6EE6-0385-2F41C5B78FD3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2186625" y="3468945"/>
                  <a:ext cx="313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7E85F19C-F611-8A13-BAB5-F6EF75C4D2B6}"/>
                    </a:ext>
                  </a:extLst>
                </p14:cNvPr>
                <p14:cNvContentPartPr/>
                <p14:nvPr/>
              </p14:nvContentPartPr>
              <p14:xfrm>
                <a:off x="1874505" y="3467505"/>
                <a:ext cx="183960" cy="864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7E85F19C-F611-8A13-BAB5-F6EF75C4D2B6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1865865" y="3458505"/>
                  <a:ext cx="201600" cy="2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A14E2714-2A6F-B973-54E8-00B233BB9632}"/>
              </a:ext>
            </a:extLst>
          </p:cNvPr>
          <p:cNvGrpSpPr/>
          <p:nvPr/>
        </p:nvGrpSpPr>
        <p:grpSpPr>
          <a:xfrm>
            <a:off x="906105" y="3781425"/>
            <a:ext cx="2163600" cy="1208880"/>
            <a:chOff x="906105" y="3781425"/>
            <a:chExt cx="2163600" cy="1208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57B1B8C5-6835-84A5-5814-8C70739ACFE7}"/>
                    </a:ext>
                  </a:extLst>
                </p14:cNvPr>
                <p14:cNvContentPartPr/>
                <p14:nvPr/>
              </p14:nvContentPartPr>
              <p14:xfrm>
                <a:off x="3058185" y="3935865"/>
                <a:ext cx="11520" cy="284400"/>
              </p14:xfrm>
            </p:contentPart>
          </mc:Choice>
          <mc:Fallback xmlns=""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57B1B8C5-6835-84A5-5814-8C70739ACFE7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3049185" y="3926865"/>
                  <a:ext cx="2916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DAF6091E-7A30-6BA0-77D1-F46DF0910658}"/>
                    </a:ext>
                  </a:extLst>
                </p14:cNvPr>
                <p14:cNvContentPartPr/>
                <p14:nvPr/>
              </p14:nvContentPartPr>
              <p14:xfrm>
                <a:off x="2834985" y="4120185"/>
                <a:ext cx="360" cy="360"/>
              </p14:xfrm>
            </p:contentPart>
          </mc:Choice>
          <mc:Fallback xmlns=""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DAF6091E-7A30-6BA0-77D1-F46DF091065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826345" y="411154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DB42B59C-399E-06E5-7D6B-FFA661DA311D}"/>
                    </a:ext>
                  </a:extLst>
                </p14:cNvPr>
                <p14:cNvContentPartPr/>
                <p14:nvPr/>
              </p14:nvContentPartPr>
              <p14:xfrm>
                <a:off x="2680545" y="3941265"/>
                <a:ext cx="255600" cy="41184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DB42B59C-399E-06E5-7D6B-FFA661DA311D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2671545" y="3932265"/>
                  <a:ext cx="273240" cy="42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D9299E6D-EFBD-32F6-D967-CF7AC85D11BA}"/>
                    </a:ext>
                  </a:extLst>
                </p14:cNvPr>
                <p14:cNvContentPartPr/>
                <p14:nvPr/>
              </p14:nvContentPartPr>
              <p14:xfrm>
                <a:off x="2369145" y="3956025"/>
                <a:ext cx="268920" cy="316080"/>
              </p14:xfrm>
            </p:contentPart>
          </mc:Choice>
          <mc:Fallback xmlns=""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D9299E6D-EFBD-32F6-D967-CF7AC85D11BA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2360145" y="3947025"/>
                  <a:ext cx="28656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1D961E24-72E6-A368-38C0-1D6E2D24CC27}"/>
                    </a:ext>
                  </a:extLst>
                </p14:cNvPr>
                <p14:cNvContentPartPr/>
                <p14:nvPr/>
              </p14:nvContentPartPr>
              <p14:xfrm>
                <a:off x="1923465" y="3790785"/>
                <a:ext cx="449640" cy="494640"/>
              </p14:xfrm>
            </p:contentPart>
          </mc:Choice>
          <mc:Fallback xmlns=""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1D961E24-72E6-A368-38C0-1D6E2D24CC27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1914825" y="3782145"/>
                  <a:ext cx="467280" cy="51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68EC2CEF-E4B0-19FE-499C-8FD4B8E2B937}"/>
                    </a:ext>
                  </a:extLst>
                </p14:cNvPr>
                <p14:cNvContentPartPr/>
                <p14:nvPr/>
              </p14:nvContentPartPr>
              <p14:xfrm>
                <a:off x="1693785" y="3905625"/>
                <a:ext cx="207360" cy="285480"/>
              </p14:xfrm>
            </p:contentPart>
          </mc:Choice>
          <mc:Fallback xmlns=""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68EC2CEF-E4B0-19FE-499C-8FD4B8E2B937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1684785" y="3896985"/>
                  <a:ext cx="225000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B1D425AA-878C-2415-F728-4E174A149841}"/>
                    </a:ext>
                  </a:extLst>
                </p14:cNvPr>
                <p14:cNvContentPartPr/>
                <p14:nvPr/>
              </p14:nvContentPartPr>
              <p14:xfrm>
                <a:off x="1314345" y="3781425"/>
                <a:ext cx="291960" cy="425880"/>
              </p14:xfrm>
            </p:contentPart>
          </mc:Choice>
          <mc:Fallback xmlns=""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B1D425AA-878C-2415-F728-4E174A149841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1305345" y="3772785"/>
                  <a:ext cx="309600" cy="44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CE9814C7-0687-CA33-89AB-D80D7B083955}"/>
                    </a:ext>
                  </a:extLst>
                </p14:cNvPr>
                <p14:cNvContentPartPr/>
                <p14:nvPr/>
              </p14:nvContentPartPr>
              <p14:xfrm>
                <a:off x="906105" y="3855945"/>
                <a:ext cx="233280" cy="294480"/>
              </p14:xfrm>
            </p:contentPart>
          </mc:Choice>
          <mc:Fallback xmlns=""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CE9814C7-0687-CA33-89AB-D80D7B083955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897105" y="3847305"/>
                  <a:ext cx="250920" cy="31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FDA940AD-9EA0-99F1-9ECC-AE7AC0EFBB85}"/>
                    </a:ext>
                  </a:extLst>
                </p14:cNvPr>
                <p14:cNvContentPartPr/>
                <p14:nvPr/>
              </p14:nvContentPartPr>
              <p14:xfrm>
                <a:off x="2779545" y="4668105"/>
                <a:ext cx="8640" cy="206280"/>
              </p14:xfrm>
            </p:contentPart>
          </mc:Choice>
          <mc:Fallback xmlns=""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FDA940AD-9EA0-99F1-9ECC-AE7AC0EFBB85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2770545" y="4659465"/>
                  <a:ext cx="2628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7FBB97D5-5E1F-3A0A-99F4-CB986FECF5EA}"/>
                    </a:ext>
                  </a:extLst>
                </p14:cNvPr>
                <p14:cNvContentPartPr/>
                <p14:nvPr/>
              </p14:nvContentPartPr>
              <p14:xfrm>
                <a:off x="2212905" y="4613385"/>
                <a:ext cx="368640" cy="376920"/>
              </p14:xfrm>
            </p:contentPart>
          </mc:Choice>
          <mc:Fallback xmlns=""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7FBB97D5-5E1F-3A0A-99F4-CB986FECF5EA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2203905" y="4604385"/>
                  <a:ext cx="386280" cy="39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662315E7-98E5-F3B1-F612-28B3C5EC27E0}"/>
                    </a:ext>
                  </a:extLst>
                </p14:cNvPr>
                <p14:cNvContentPartPr/>
                <p14:nvPr/>
              </p14:nvContentPartPr>
              <p14:xfrm>
                <a:off x="1885305" y="4597905"/>
                <a:ext cx="313560" cy="235440"/>
              </p14:xfrm>
            </p:contentPart>
          </mc:Choice>
          <mc:Fallback xmlns=""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662315E7-98E5-F3B1-F612-28B3C5EC27E0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876305" y="4588905"/>
                  <a:ext cx="33120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73" name="Ink 172">
                  <a:extLst>
                    <a:ext uri="{FF2B5EF4-FFF2-40B4-BE49-F238E27FC236}">
                      <a16:creationId xmlns:a16="http://schemas.microsoft.com/office/drawing/2014/main" id="{B90FB19A-459D-8E2B-E020-38ECA4D30CF2}"/>
                    </a:ext>
                  </a:extLst>
                </p14:cNvPr>
                <p14:cNvContentPartPr/>
                <p14:nvPr/>
              </p14:nvContentPartPr>
              <p14:xfrm>
                <a:off x="1564905" y="4577745"/>
                <a:ext cx="168480" cy="257400"/>
              </p14:xfrm>
            </p:contentPart>
          </mc:Choice>
          <mc:Fallback xmlns="">
            <p:pic>
              <p:nvPicPr>
                <p:cNvPr id="173" name="Ink 172">
                  <a:extLst>
                    <a:ext uri="{FF2B5EF4-FFF2-40B4-BE49-F238E27FC236}">
                      <a16:creationId xmlns:a16="http://schemas.microsoft.com/office/drawing/2014/main" id="{B90FB19A-459D-8E2B-E020-38ECA4D30CF2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1555905" y="4568745"/>
                  <a:ext cx="18612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278C51EF-DDC2-7385-DDAF-78BE2A0D206A}"/>
                    </a:ext>
                  </a:extLst>
                </p14:cNvPr>
                <p14:cNvContentPartPr/>
                <p14:nvPr/>
              </p14:nvContentPartPr>
              <p14:xfrm>
                <a:off x="1121745" y="4403865"/>
                <a:ext cx="448920" cy="554760"/>
              </p14:xfrm>
            </p:contentPart>
          </mc:Choice>
          <mc:Fallback xmlns="">
            <p:pic>
              <p:nvPicPr>
                <p:cNvPr id="174" name="Ink 173">
                  <a:extLst>
                    <a:ext uri="{FF2B5EF4-FFF2-40B4-BE49-F238E27FC236}">
                      <a16:creationId xmlns:a16="http://schemas.microsoft.com/office/drawing/2014/main" id="{278C51EF-DDC2-7385-DDAF-78BE2A0D206A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1112745" y="4395225"/>
                  <a:ext cx="466560" cy="57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AB70125B-9164-AB65-C8D1-85D92B95CA5D}"/>
              </a:ext>
            </a:extLst>
          </p:cNvPr>
          <p:cNvGrpSpPr/>
          <p:nvPr/>
        </p:nvGrpSpPr>
        <p:grpSpPr>
          <a:xfrm>
            <a:off x="346305" y="4384065"/>
            <a:ext cx="812880" cy="437760"/>
            <a:chOff x="346305" y="4384065"/>
            <a:chExt cx="812880" cy="437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38DE138B-D5F8-41AF-56AA-E0F916CA978E}"/>
                    </a:ext>
                  </a:extLst>
                </p14:cNvPr>
                <p14:cNvContentPartPr/>
                <p14:nvPr/>
              </p14:nvContentPartPr>
              <p14:xfrm>
                <a:off x="964785" y="4511865"/>
                <a:ext cx="194400" cy="279000"/>
              </p14:xfrm>
            </p:contentPart>
          </mc:Choice>
          <mc:Fallback xmlns="">
            <p:pic>
              <p:nvPicPr>
                <p:cNvPr id="176" name="Ink 175">
                  <a:extLst>
                    <a:ext uri="{FF2B5EF4-FFF2-40B4-BE49-F238E27FC236}">
                      <a16:creationId xmlns:a16="http://schemas.microsoft.com/office/drawing/2014/main" id="{38DE138B-D5F8-41AF-56AA-E0F916CA978E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956145" y="4502865"/>
                  <a:ext cx="212040" cy="29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77" name="Ink 176">
                  <a:extLst>
                    <a:ext uri="{FF2B5EF4-FFF2-40B4-BE49-F238E27FC236}">
                      <a16:creationId xmlns:a16="http://schemas.microsoft.com/office/drawing/2014/main" id="{AD769C8C-BE35-26E9-8CE5-A21AF7D0AF4D}"/>
                    </a:ext>
                  </a:extLst>
                </p14:cNvPr>
                <p14:cNvContentPartPr/>
                <p14:nvPr/>
              </p14:nvContentPartPr>
              <p14:xfrm>
                <a:off x="665265" y="4408545"/>
                <a:ext cx="311040" cy="413280"/>
              </p14:xfrm>
            </p:contentPart>
          </mc:Choice>
          <mc:Fallback xmlns="">
            <p:pic>
              <p:nvPicPr>
                <p:cNvPr id="177" name="Ink 176">
                  <a:extLst>
                    <a:ext uri="{FF2B5EF4-FFF2-40B4-BE49-F238E27FC236}">
                      <a16:creationId xmlns:a16="http://schemas.microsoft.com/office/drawing/2014/main" id="{AD769C8C-BE35-26E9-8CE5-A21AF7D0AF4D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656625" y="4399905"/>
                  <a:ext cx="328680" cy="43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178" name="Ink 177">
                  <a:extLst>
                    <a:ext uri="{FF2B5EF4-FFF2-40B4-BE49-F238E27FC236}">
                      <a16:creationId xmlns:a16="http://schemas.microsoft.com/office/drawing/2014/main" id="{0D824B5F-3AA6-5402-0E13-186F58AFCBB3}"/>
                    </a:ext>
                  </a:extLst>
                </p14:cNvPr>
                <p14:cNvContentPartPr/>
                <p14:nvPr/>
              </p14:nvContentPartPr>
              <p14:xfrm>
                <a:off x="437385" y="4384065"/>
                <a:ext cx="253800" cy="389160"/>
              </p14:xfrm>
            </p:contentPart>
          </mc:Choice>
          <mc:Fallback xmlns="">
            <p:pic>
              <p:nvPicPr>
                <p:cNvPr id="178" name="Ink 177">
                  <a:extLst>
                    <a:ext uri="{FF2B5EF4-FFF2-40B4-BE49-F238E27FC236}">
                      <a16:creationId xmlns:a16="http://schemas.microsoft.com/office/drawing/2014/main" id="{0D824B5F-3AA6-5402-0E13-186F58AFCBB3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428745" y="4375065"/>
                  <a:ext cx="271440" cy="40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9EBA1B06-4BB6-C10E-D3E1-7A7339A778F5}"/>
                    </a:ext>
                  </a:extLst>
                </p14:cNvPr>
                <p14:cNvContentPartPr/>
                <p14:nvPr/>
              </p14:nvContentPartPr>
              <p14:xfrm>
                <a:off x="346305" y="4511505"/>
                <a:ext cx="119880" cy="286920"/>
              </p14:xfrm>
            </p:contentPart>
          </mc:Choice>
          <mc:Fallback xmlns="">
            <p:pic>
              <p:nvPicPr>
                <p:cNvPr id="179" name="Ink 178">
                  <a:extLst>
                    <a:ext uri="{FF2B5EF4-FFF2-40B4-BE49-F238E27FC236}">
                      <a16:creationId xmlns:a16="http://schemas.microsoft.com/office/drawing/2014/main" id="{9EBA1B06-4BB6-C10E-D3E1-7A7339A778F5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337305" y="4502865"/>
                  <a:ext cx="137520" cy="304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9E574014-AFA8-712B-9938-F03A656B78DA}"/>
              </a:ext>
            </a:extLst>
          </p:cNvPr>
          <p:cNvGrpSpPr/>
          <p:nvPr/>
        </p:nvGrpSpPr>
        <p:grpSpPr>
          <a:xfrm>
            <a:off x="809265" y="3567585"/>
            <a:ext cx="1305000" cy="1357560"/>
            <a:chOff x="809265" y="3567585"/>
            <a:chExt cx="1305000" cy="1357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2D7D2C5A-3DF8-AA21-5B8C-BCEB37B2FBA6}"/>
                    </a:ext>
                  </a:extLst>
                </p14:cNvPr>
                <p14:cNvContentPartPr/>
                <p14:nvPr/>
              </p14:nvContentPartPr>
              <p14:xfrm>
                <a:off x="1608465" y="3667665"/>
                <a:ext cx="505800" cy="564480"/>
              </p14:xfrm>
            </p:contentPart>
          </mc:Choice>
          <mc:Fallback xmlns=""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2D7D2C5A-3DF8-AA21-5B8C-BCEB37B2FBA6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599465" y="3659025"/>
                  <a:ext cx="523440" cy="58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182" name="Ink 181">
                  <a:extLst>
                    <a:ext uri="{FF2B5EF4-FFF2-40B4-BE49-F238E27FC236}">
                      <a16:creationId xmlns:a16="http://schemas.microsoft.com/office/drawing/2014/main" id="{9418C297-F507-219E-4618-31C5A4D5C8BD}"/>
                    </a:ext>
                  </a:extLst>
                </p14:cNvPr>
                <p14:cNvContentPartPr/>
                <p14:nvPr/>
              </p14:nvContentPartPr>
              <p14:xfrm>
                <a:off x="809265" y="3567585"/>
                <a:ext cx="601200" cy="626400"/>
              </p14:xfrm>
            </p:contentPart>
          </mc:Choice>
          <mc:Fallback xmlns="">
            <p:pic>
              <p:nvPicPr>
                <p:cNvPr id="182" name="Ink 181">
                  <a:extLst>
                    <a:ext uri="{FF2B5EF4-FFF2-40B4-BE49-F238E27FC236}">
                      <a16:creationId xmlns:a16="http://schemas.microsoft.com/office/drawing/2014/main" id="{9418C297-F507-219E-4618-31C5A4D5C8BD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800625" y="3558585"/>
                  <a:ext cx="618840" cy="64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183" name="Ink 182">
                  <a:extLst>
                    <a:ext uri="{FF2B5EF4-FFF2-40B4-BE49-F238E27FC236}">
                      <a16:creationId xmlns:a16="http://schemas.microsoft.com/office/drawing/2014/main" id="{FA761723-0CD4-130E-4DEC-824754A103CF}"/>
                    </a:ext>
                  </a:extLst>
                </p14:cNvPr>
                <p14:cNvContentPartPr/>
                <p14:nvPr/>
              </p14:nvContentPartPr>
              <p14:xfrm>
                <a:off x="913665" y="4312785"/>
                <a:ext cx="485280" cy="612360"/>
              </p14:xfrm>
            </p:contentPart>
          </mc:Choice>
          <mc:Fallback xmlns="">
            <p:pic>
              <p:nvPicPr>
                <p:cNvPr id="183" name="Ink 182">
                  <a:extLst>
                    <a:ext uri="{FF2B5EF4-FFF2-40B4-BE49-F238E27FC236}">
                      <a16:creationId xmlns:a16="http://schemas.microsoft.com/office/drawing/2014/main" id="{FA761723-0CD4-130E-4DEC-824754A103CF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905025" y="4303785"/>
                  <a:ext cx="502920" cy="630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5068D4F7-5DDB-D2F8-6037-986919D20695}"/>
              </a:ext>
            </a:extLst>
          </p:cNvPr>
          <p:cNvGrpSpPr/>
          <p:nvPr/>
        </p:nvGrpSpPr>
        <p:grpSpPr>
          <a:xfrm>
            <a:off x="2663985" y="3771345"/>
            <a:ext cx="1195920" cy="1317960"/>
            <a:chOff x="2663985" y="3771345"/>
            <a:chExt cx="1195920" cy="1317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98BD9672-06AE-6576-8240-C24A928386EB}"/>
                    </a:ext>
                  </a:extLst>
                </p14:cNvPr>
                <p14:cNvContentPartPr/>
                <p14:nvPr/>
              </p14:nvContentPartPr>
              <p14:xfrm>
                <a:off x="3552465" y="3950625"/>
                <a:ext cx="307440" cy="264960"/>
              </p14:xfrm>
            </p:contentPart>
          </mc:Choice>
          <mc:Fallback xmlns=""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98BD9672-06AE-6576-8240-C24A928386EB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3543465" y="3941985"/>
                  <a:ext cx="32508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C2D76E5C-828E-1A25-512D-739010F3A182}"/>
                    </a:ext>
                  </a:extLst>
                </p14:cNvPr>
                <p14:cNvContentPartPr/>
                <p14:nvPr/>
              </p14:nvContentPartPr>
              <p14:xfrm>
                <a:off x="3330345" y="4127385"/>
                <a:ext cx="205920" cy="288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C2D76E5C-828E-1A25-512D-739010F3A182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3321345" y="4118385"/>
                  <a:ext cx="22356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E308AEFA-3D01-3FBC-8DC4-210C5D256D54}"/>
                    </a:ext>
                  </a:extLst>
                </p14:cNvPr>
                <p14:cNvContentPartPr/>
                <p14:nvPr/>
              </p14:nvContentPartPr>
              <p14:xfrm>
                <a:off x="3327105" y="4259865"/>
                <a:ext cx="259560" cy="2052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E308AEFA-3D01-3FBC-8DC4-210C5D256D54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3318465" y="4250865"/>
                  <a:ext cx="27720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45BBB3FB-5B12-CE4F-3C4C-5FA8DE763EDA}"/>
                    </a:ext>
                  </a:extLst>
                </p14:cNvPr>
                <p14:cNvContentPartPr/>
                <p14:nvPr/>
              </p14:nvContentPartPr>
              <p14:xfrm>
                <a:off x="3673065" y="4648305"/>
                <a:ext cx="143640" cy="202680"/>
              </p14:xfrm>
            </p:contentPart>
          </mc:Choice>
          <mc:Fallback xmlns=""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45BBB3FB-5B12-CE4F-3C4C-5FA8DE763EDA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3664065" y="4639305"/>
                  <a:ext cx="16128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B0264B31-B271-1A71-02B9-072C457AFE7E}"/>
                    </a:ext>
                  </a:extLst>
                </p14:cNvPr>
                <p14:cNvContentPartPr/>
                <p14:nvPr/>
              </p14:nvContentPartPr>
              <p14:xfrm>
                <a:off x="3328185" y="4692945"/>
                <a:ext cx="213120" cy="263160"/>
              </p14:xfrm>
            </p:contentPart>
          </mc:Choice>
          <mc:Fallback xmlns=""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B0264B31-B271-1A71-02B9-072C457AFE7E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3319545" y="4683945"/>
                  <a:ext cx="23076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5FB42ED7-3B71-CA46-8246-1906470DF779}"/>
                    </a:ext>
                  </a:extLst>
                </p14:cNvPr>
                <p14:cNvContentPartPr/>
                <p14:nvPr/>
              </p14:nvContentPartPr>
              <p14:xfrm>
                <a:off x="3021465" y="4732545"/>
                <a:ext cx="260640" cy="2520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5FB42ED7-3B71-CA46-8246-1906470DF779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3012825" y="4723905"/>
                  <a:ext cx="27828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01F48950-0CD9-CCFE-E10F-A8B431D6BA3C}"/>
                    </a:ext>
                  </a:extLst>
                </p14:cNvPr>
                <p14:cNvContentPartPr/>
                <p14:nvPr/>
              </p14:nvContentPartPr>
              <p14:xfrm>
                <a:off x="3016785" y="4886985"/>
                <a:ext cx="265680" cy="360"/>
              </p14:xfrm>
            </p:contentPart>
          </mc:Choice>
          <mc:Fallback xmlns=""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01F48950-0CD9-CCFE-E10F-A8B431D6BA3C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3007785" y="4877985"/>
                  <a:ext cx="2833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185" name="Ink 184">
                  <a:extLst>
                    <a:ext uri="{FF2B5EF4-FFF2-40B4-BE49-F238E27FC236}">
                      <a16:creationId xmlns:a16="http://schemas.microsoft.com/office/drawing/2014/main" id="{438F5CA6-BAD7-6435-20A3-2FD0EFA69CCC}"/>
                    </a:ext>
                  </a:extLst>
                </p14:cNvPr>
                <p14:cNvContentPartPr/>
                <p14:nvPr/>
              </p14:nvContentPartPr>
              <p14:xfrm>
                <a:off x="2663985" y="4494585"/>
                <a:ext cx="362520" cy="594720"/>
              </p14:xfrm>
            </p:contentPart>
          </mc:Choice>
          <mc:Fallback xmlns="">
            <p:pic>
              <p:nvPicPr>
                <p:cNvPr id="185" name="Ink 184">
                  <a:extLst>
                    <a:ext uri="{FF2B5EF4-FFF2-40B4-BE49-F238E27FC236}">
                      <a16:creationId xmlns:a16="http://schemas.microsoft.com/office/drawing/2014/main" id="{438F5CA6-BAD7-6435-20A3-2FD0EFA69CCC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2654985" y="4485945"/>
                  <a:ext cx="380160" cy="61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186" name="Ink 185">
                  <a:extLst>
                    <a:ext uri="{FF2B5EF4-FFF2-40B4-BE49-F238E27FC236}">
                      <a16:creationId xmlns:a16="http://schemas.microsoft.com/office/drawing/2014/main" id="{C6742163-9981-3307-DE37-F113101AB466}"/>
                    </a:ext>
                  </a:extLst>
                </p14:cNvPr>
                <p14:cNvContentPartPr/>
                <p14:nvPr/>
              </p14:nvContentPartPr>
              <p14:xfrm>
                <a:off x="2972505" y="3771345"/>
                <a:ext cx="312120" cy="608040"/>
              </p14:xfrm>
            </p:contentPart>
          </mc:Choice>
          <mc:Fallback xmlns="">
            <p:pic>
              <p:nvPicPr>
                <p:cNvPr id="186" name="Ink 185">
                  <a:extLst>
                    <a:ext uri="{FF2B5EF4-FFF2-40B4-BE49-F238E27FC236}">
                      <a16:creationId xmlns:a16="http://schemas.microsoft.com/office/drawing/2014/main" id="{C6742163-9981-3307-DE37-F113101AB466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2963865" y="3762705"/>
                  <a:ext cx="329760" cy="625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3">
            <p14:nvContentPartPr>
              <p14:cNvPr id="188" name="Ink 187">
                <a:extLst>
                  <a:ext uri="{FF2B5EF4-FFF2-40B4-BE49-F238E27FC236}">
                    <a16:creationId xmlns:a16="http://schemas.microsoft.com/office/drawing/2014/main" id="{0F49170B-21A7-71D8-E687-148226A1DF7C}"/>
                  </a:ext>
                </a:extLst>
              </p14:cNvPr>
              <p14:cNvContentPartPr/>
              <p14:nvPr/>
            </p14:nvContentPartPr>
            <p14:xfrm>
              <a:off x="1631145" y="5962305"/>
              <a:ext cx="376200" cy="437400"/>
            </p14:xfrm>
          </p:contentPart>
        </mc:Choice>
        <mc:Fallback xmlns="">
          <p:pic>
            <p:nvPicPr>
              <p:cNvPr id="188" name="Ink 187">
                <a:extLst>
                  <a:ext uri="{FF2B5EF4-FFF2-40B4-BE49-F238E27FC236}">
                    <a16:creationId xmlns:a16="http://schemas.microsoft.com/office/drawing/2014/main" id="{0F49170B-21A7-71D8-E687-148226A1DF7C}"/>
                  </a:ext>
                </a:extLst>
              </p:cNvPr>
              <p:cNvPicPr/>
              <p:nvPr/>
            </p:nvPicPr>
            <p:blipFill>
              <a:blip r:embed="rId254"/>
              <a:stretch>
                <a:fillRect/>
              </a:stretch>
            </p:blipFill>
            <p:spPr>
              <a:xfrm>
                <a:off x="1622145" y="5953305"/>
                <a:ext cx="393840" cy="455040"/>
              </a:xfrm>
              <a:prstGeom prst="rect">
                <a:avLst/>
              </a:prstGeom>
            </p:spPr>
          </p:pic>
        </mc:Fallback>
      </mc:AlternateContent>
      <p:grpSp>
        <p:nvGrpSpPr>
          <p:cNvPr id="206" name="Group 205">
            <a:extLst>
              <a:ext uri="{FF2B5EF4-FFF2-40B4-BE49-F238E27FC236}">
                <a16:creationId xmlns:a16="http://schemas.microsoft.com/office/drawing/2014/main" id="{706BB053-78A2-A59C-C54F-4F8AAB319136}"/>
              </a:ext>
            </a:extLst>
          </p:cNvPr>
          <p:cNvGrpSpPr/>
          <p:nvPr/>
        </p:nvGrpSpPr>
        <p:grpSpPr>
          <a:xfrm>
            <a:off x="930585" y="2308665"/>
            <a:ext cx="1589760" cy="894960"/>
            <a:chOff x="930585" y="2308665"/>
            <a:chExt cx="1589760" cy="894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189" name="Ink 188">
                  <a:extLst>
                    <a:ext uri="{FF2B5EF4-FFF2-40B4-BE49-F238E27FC236}">
                      <a16:creationId xmlns:a16="http://schemas.microsoft.com/office/drawing/2014/main" id="{87FD888F-9105-5692-533F-B4BA4B2CEACB}"/>
                    </a:ext>
                  </a:extLst>
                </p14:cNvPr>
                <p14:cNvContentPartPr/>
                <p14:nvPr/>
              </p14:nvContentPartPr>
              <p14:xfrm>
                <a:off x="2336025" y="2426385"/>
                <a:ext cx="184320" cy="29880"/>
              </p14:xfrm>
            </p:contentPart>
          </mc:Choice>
          <mc:Fallback xmlns="">
            <p:pic>
              <p:nvPicPr>
                <p:cNvPr id="189" name="Ink 188">
                  <a:extLst>
                    <a:ext uri="{FF2B5EF4-FFF2-40B4-BE49-F238E27FC236}">
                      <a16:creationId xmlns:a16="http://schemas.microsoft.com/office/drawing/2014/main" id="{87FD888F-9105-5692-533F-B4BA4B2CEACB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2327385" y="2417745"/>
                  <a:ext cx="20196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190" name="Ink 189">
                  <a:extLst>
                    <a:ext uri="{FF2B5EF4-FFF2-40B4-BE49-F238E27FC236}">
                      <a16:creationId xmlns:a16="http://schemas.microsoft.com/office/drawing/2014/main" id="{FFB41448-12C5-2660-2612-DE241EC3B2E4}"/>
                    </a:ext>
                  </a:extLst>
                </p14:cNvPr>
                <p14:cNvContentPartPr/>
                <p14:nvPr/>
              </p14:nvContentPartPr>
              <p14:xfrm>
                <a:off x="2347545" y="2308665"/>
                <a:ext cx="360" cy="3600"/>
              </p14:xfrm>
            </p:contentPart>
          </mc:Choice>
          <mc:Fallback xmlns="">
            <p:pic>
              <p:nvPicPr>
                <p:cNvPr id="190" name="Ink 189">
                  <a:extLst>
                    <a:ext uri="{FF2B5EF4-FFF2-40B4-BE49-F238E27FC236}">
                      <a16:creationId xmlns:a16="http://schemas.microsoft.com/office/drawing/2014/main" id="{FFB41448-12C5-2660-2612-DE241EC3B2E4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2338545" y="2299665"/>
                  <a:ext cx="1800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191" name="Ink 190">
                  <a:extLst>
                    <a:ext uri="{FF2B5EF4-FFF2-40B4-BE49-F238E27FC236}">
                      <a16:creationId xmlns:a16="http://schemas.microsoft.com/office/drawing/2014/main" id="{FE2A955D-42B7-4FA2-B66E-41B0658F64F1}"/>
                    </a:ext>
                  </a:extLst>
                </p14:cNvPr>
                <p14:cNvContentPartPr/>
                <p14:nvPr/>
              </p14:nvContentPartPr>
              <p14:xfrm>
                <a:off x="2443665" y="2555985"/>
                <a:ext cx="360" cy="360"/>
              </p14:xfrm>
            </p:contentPart>
          </mc:Choice>
          <mc:Fallback xmlns="">
            <p:pic>
              <p:nvPicPr>
                <p:cNvPr id="191" name="Ink 190">
                  <a:extLst>
                    <a:ext uri="{FF2B5EF4-FFF2-40B4-BE49-F238E27FC236}">
                      <a16:creationId xmlns:a16="http://schemas.microsoft.com/office/drawing/2014/main" id="{FE2A955D-42B7-4FA2-B66E-41B0658F64F1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435025" y="254698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193" name="Ink 192">
                  <a:extLst>
                    <a:ext uri="{FF2B5EF4-FFF2-40B4-BE49-F238E27FC236}">
                      <a16:creationId xmlns:a16="http://schemas.microsoft.com/office/drawing/2014/main" id="{87D0C979-C5BC-9C3E-CA3F-75114B4E644B}"/>
                    </a:ext>
                  </a:extLst>
                </p14:cNvPr>
                <p14:cNvContentPartPr/>
                <p14:nvPr/>
              </p14:nvContentPartPr>
              <p14:xfrm>
                <a:off x="2077185" y="2315865"/>
                <a:ext cx="103320" cy="233640"/>
              </p14:xfrm>
            </p:contentPart>
          </mc:Choice>
          <mc:Fallback xmlns="">
            <p:pic>
              <p:nvPicPr>
                <p:cNvPr id="193" name="Ink 192">
                  <a:extLst>
                    <a:ext uri="{FF2B5EF4-FFF2-40B4-BE49-F238E27FC236}">
                      <a16:creationId xmlns:a16="http://schemas.microsoft.com/office/drawing/2014/main" id="{87D0C979-C5BC-9C3E-CA3F-75114B4E644B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2068185" y="2306865"/>
                  <a:ext cx="120960" cy="25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194" name="Ink 193">
                  <a:extLst>
                    <a:ext uri="{FF2B5EF4-FFF2-40B4-BE49-F238E27FC236}">
                      <a16:creationId xmlns:a16="http://schemas.microsoft.com/office/drawing/2014/main" id="{34B92903-9E7B-B9F9-6C04-56BE57081910}"/>
                    </a:ext>
                  </a:extLst>
                </p14:cNvPr>
                <p14:cNvContentPartPr/>
                <p14:nvPr/>
              </p14:nvContentPartPr>
              <p14:xfrm>
                <a:off x="2184465" y="2900505"/>
                <a:ext cx="239760" cy="19440"/>
              </p14:xfrm>
            </p:contentPart>
          </mc:Choice>
          <mc:Fallback xmlns="">
            <p:pic>
              <p:nvPicPr>
                <p:cNvPr id="194" name="Ink 193">
                  <a:extLst>
                    <a:ext uri="{FF2B5EF4-FFF2-40B4-BE49-F238E27FC236}">
                      <a16:creationId xmlns:a16="http://schemas.microsoft.com/office/drawing/2014/main" id="{34B92903-9E7B-B9F9-6C04-56BE57081910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2175465" y="2891865"/>
                  <a:ext cx="2574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195" name="Ink 194">
                  <a:extLst>
                    <a:ext uri="{FF2B5EF4-FFF2-40B4-BE49-F238E27FC236}">
                      <a16:creationId xmlns:a16="http://schemas.microsoft.com/office/drawing/2014/main" id="{E60979BE-BB48-F524-039B-02A14C4953C9}"/>
                    </a:ext>
                  </a:extLst>
                </p14:cNvPr>
                <p14:cNvContentPartPr/>
                <p14:nvPr/>
              </p14:nvContentPartPr>
              <p14:xfrm>
                <a:off x="2276265" y="2779905"/>
                <a:ext cx="360" cy="360"/>
              </p14:xfrm>
            </p:contentPart>
          </mc:Choice>
          <mc:Fallback xmlns="">
            <p:pic>
              <p:nvPicPr>
                <p:cNvPr id="195" name="Ink 194">
                  <a:extLst>
                    <a:ext uri="{FF2B5EF4-FFF2-40B4-BE49-F238E27FC236}">
                      <a16:creationId xmlns:a16="http://schemas.microsoft.com/office/drawing/2014/main" id="{E60979BE-BB48-F524-039B-02A14C4953C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267625" y="277126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196" name="Ink 195">
                  <a:extLst>
                    <a:ext uri="{FF2B5EF4-FFF2-40B4-BE49-F238E27FC236}">
                      <a16:creationId xmlns:a16="http://schemas.microsoft.com/office/drawing/2014/main" id="{12B45069-F4B7-3C5C-9AF4-27E412D50B21}"/>
                    </a:ext>
                  </a:extLst>
                </p14:cNvPr>
                <p14:cNvContentPartPr/>
                <p14:nvPr/>
              </p14:nvContentPartPr>
              <p14:xfrm>
                <a:off x="2281665" y="2989425"/>
                <a:ext cx="360" cy="360"/>
              </p14:xfrm>
            </p:contentPart>
          </mc:Choice>
          <mc:Fallback xmlns="">
            <p:pic>
              <p:nvPicPr>
                <p:cNvPr id="196" name="Ink 195">
                  <a:extLst>
                    <a:ext uri="{FF2B5EF4-FFF2-40B4-BE49-F238E27FC236}">
                      <a16:creationId xmlns:a16="http://schemas.microsoft.com/office/drawing/2014/main" id="{12B45069-F4B7-3C5C-9AF4-27E412D50B21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273025" y="298042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199" name="Ink 198">
                  <a:extLst>
                    <a:ext uri="{FF2B5EF4-FFF2-40B4-BE49-F238E27FC236}">
                      <a16:creationId xmlns:a16="http://schemas.microsoft.com/office/drawing/2014/main" id="{20D1B795-D0E3-1960-B53F-67A5BC78556A}"/>
                    </a:ext>
                  </a:extLst>
                </p14:cNvPr>
                <p14:cNvContentPartPr/>
                <p14:nvPr/>
              </p14:nvContentPartPr>
              <p14:xfrm>
                <a:off x="1882065" y="2743905"/>
                <a:ext cx="186480" cy="225000"/>
              </p14:xfrm>
            </p:contentPart>
          </mc:Choice>
          <mc:Fallback xmlns="">
            <p:pic>
              <p:nvPicPr>
                <p:cNvPr id="199" name="Ink 198">
                  <a:extLst>
                    <a:ext uri="{FF2B5EF4-FFF2-40B4-BE49-F238E27FC236}">
                      <a16:creationId xmlns:a16="http://schemas.microsoft.com/office/drawing/2014/main" id="{20D1B795-D0E3-1960-B53F-67A5BC78556A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1873065" y="2735265"/>
                  <a:ext cx="20412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200" name="Ink 199">
                  <a:extLst>
                    <a:ext uri="{FF2B5EF4-FFF2-40B4-BE49-F238E27FC236}">
                      <a16:creationId xmlns:a16="http://schemas.microsoft.com/office/drawing/2014/main" id="{06D50263-5F04-C34D-D370-2BC4BC08DC13}"/>
                    </a:ext>
                  </a:extLst>
                </p14:cNvPr>
                <p14:cNvContentPartPr/>
                <p14:nvPr/>
              </p14:nvContentPartPr>
              <p14:xfrm>
                <a:off x="1610265" y="2515305"/>
                <a:ext cx="255240" cy="30960"/>
              </p14:xfrm>
            </p:contentPart>
          </mc:Choice>
          <mc:Fallback xmlns=""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06D50263-5F04-C34D-D370-2BC4BC08DC13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1601625" y="2506665"/>
                  <a:ext cx="27288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201" name="Ink 200">
                  <a:extLst>
                    <a:ext uri="{FF2B5EF4-FFF2-40B4-BE49-F238E27FC236}">
                      <a16:creationId xmlns:a16="http://schemas.microsoft.com/office/drawing/2014/main" id="{C8CFC8F1-ED44-41BF-E732-C466D0FD29BA}"/>
                    </a:ext>
                  </a:extLst>
                </p14:cNvPr>
                <p14:cNvContentPartPr/>
                <p14:nvPr/>
              </p14:nvContentPartPr>
              <p14:xfrm>
                <a:off x="1620705" y="2605665"/>
                <a:ext cx="239400" cy="32400"/>
              </p14:xfrm>
            </p:contentPart>
          </mc:Choice>
          <mc:Fallback xmlns="">
            <p:pic>
              <p:nvPicPr>
                <p:cNvPr id="201" name="Ink 200">
                  <a:extLst>
                    <a:ext uri="{FF2B5EF4-FFF2-40B4-BE49-F238E27FC236}">
                      <a16:creationId xmlns:a16="http://schemas.microsoft.com/office/drawing/2014/main" id="{C8CFC8F1-ED44-41BF-E732-C466D0FD29BA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1612065" y="2596665"/>
                  <a:ext cx="25704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202" name="Ink 201">
                  <a:extLst>
                    <a:ext uri="{FF2B5EF4-FFF2-40B4-BE49-F238E27FC236}">
                      <a16:creationId xmlns:a16="http://schemas.microsoft.com/office/drawing/2014/main" id="{F62716E7-24E5-86F5-713A-2FE4253EAC78}"/>
                    </a:ext>
                  </a:extLst>
                </p14:cNvPr>
                <p14:cNvContentPartPr/>
                <p14:nvPr/>
              </p14:nvContentPartPr>
              <p14:xfrm>
                <a:off x="1117425" y="2331345"/>
                <a:ext cx="219240" cy="316800"/>
              </p14:xfrm>
            </p:contentPart>
          </mc:Choice>
          <mc:Fallback xmlns="">
            <p:pic>
              <p:nvPicPr>
                <p:cNvPr id="202" name="Ink 201">
                  <a:extLst>
                    <a:ext uri="{FF2B5EF4-FFF2-40B4-BE49-F238E27FC236}">
                      <a16:creationId xmlns:a16="http://schemas.microsoft.com/office/drawing/2014/main" id="{F62716E7-24E5-86F5-713A-2FE4253EAC78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1108785" y="2322345"/>
                  <a:ext cx="236880" cy="33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203" name="Ink 202">
                  <a:extLst>
                    <a:ext uri="{FF2B5EF4-FFF2-40B4-BE49-F238E27FC236}">
                      <a16:creationId xmlns:a16="http://schemas.microsoft.com/office/drawing/2014/main" id="{1835E51D-2A4F-0612-BA56-BC24E2A23F2C}"/>
                    </a:ext>
                  </a:extLst>
                </p14:cNvPr>
                <p14:cNvContentPartPr/>
                <p14:nvPr/>
              </p14:nvContentPartPr>
              <p14:xfrm>
                <a:off x="935985" y="2720505"/>
                <a:ext cx="595800" cy="29880"/>
              </p14:xfrm>
            </p:contentPart>
          </mc:Choice>
          <mc:Fallback xmlns="">
            <p:pic>
              <p:nvPicPr>
                <p:cNvPr id="203" name="Ink 202">
                  <a:extLst>
                    <a:ext uri="{FF2B5EF4-FFF2-40B4-BE49-F238E27FC236}">
                      <a16:creationId xmlns:a16="http://schemas.microsoft.com/office/drawing/2014/main" id="{1835E51D-2A4F-0612-BA56-BC24E2A23F2C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926985" y="2711505"/>
                  <a:ext cx="6134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204" name="Ink 203">
                  <a:extLst>
                    <a:ext uri="{FF2B5EF4-FFF2-40B4-BE49-F238E27FC236}">
                      <a16:creationId xmlns:a16="http://schemas.microsoft.com/office/drawing/2014/main" id="{D16F93AD-CA21-39D2-26C1-C1DFF5EC628E}"/>
                    </a:ext>
                  </a:extLst>
                </p14:cNvPr>
                <p14:cNvContentPartPr/>
                <p14:nvPr/>
              </p14:nvContentPartPr>
              <p14:xfrm>
                <a:off x="1113105" y="2794665"/>
                <a:ext cx="261000" cy="408960"/>
              </p14:xfrm>
            </p:contentPart>
          </mc:Choice>
          <mc:Fallback xmlns="">
            <p:pic>
              <p:nvPicPr>
                <p:cNvPr id="204" name="Ink 203">
                  <a:extLst>
                    <a:ext uri="{FF2B5EF4-FFF2-40B4-BE49-F238E27FC236}">
                      <a16:creationId xmlns:a16="http://schemas.microsoft.com/office/drawing/2014/main" id="{D16F93AD-CA21-39D2-26C1-C1DFF5EC628E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1104105" y="2786025"/>
                  <a:ext cx="278640" cy="42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205" name="Ink 204">
                  <a:extLst>
                    <a:ext uri="{FF2B5EF4-FFF2-40B4-BE49-F238E27FC236}">
                      <a16:creationId xmlns:a16="http://schemas.microsoft.com/office/drawing/2014/main" id="{890A89EB-6C47-FE42-8915-6E9761F2BDE6}"/>
                    </a:ext>
                  </a:extLst>
                </p14:cNvPr>
                <p14:cNvContentPartPr/>
                <p14:nvPr/>
              </p14:nvContentPartPr>
              <p14:xfrm>
                <a:off x="930585" y="2849745"/>
                <a:ext cx="141480" cy="332280"/>
              </p14:xfrm>
            </p:contentPart>
          </mc:Choice>
          <mc:Fallback xmlns="">
            <p:pic>
              <p:nvPicPr>
                <p:cNvPr id="205" name="Ink 204">
                  <a:extLst>
                    <a:ext uri="{FF2B5EF4-FFF2-40B4-BE49-F238E27FC236}">
                      <a16:creationId xmlns:a16="http://schemas.microsoft.com/office/drawing/2014/main" id="{890A89EB-6C47-FE42-8915-6E9761F2BDE6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921585" y="2841105"/>
                  <a:ext cx="159120" cy="349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123708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16F42-D0C4-CE5F-9AC2-F1A46B0A7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H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7724FE-9CF4-65B7-3C58-E44B954A9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A45B4C1-721B-3376-98C8-052139E9398B}"/>
              </a:ext>
            </a:extLst>
          </p:cNvPr>
          <p:cNvSpPr txBox="1"/>
          <p:nvPr/>
        </p:nvSpPr>
        <p:spPr>
          <a:xfrm>
            <a:off x="2991998" y="921741"/>
            <a:ext cx="62080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BH" sz="1800" b="1" dirty="0">
                <a:latin typeface="Calibri" panose="020F0502020204030204" pitchFamily="34" charset="0"/>
                <a:cs typeface="Calibri" panose="020F0502020204030204" pitchFamily="34" charset="0"/>
              </a:rPr>
              <a:t>السؤال السادس : اختاري الوحدة المناسبة لقياس طول كل مما يأتي.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B03E29B-AB4C-05EF-8A79-256A9B9B84CF}"/>
              </a:ext>
            </a:extLst>
          </p:cNvPr>
          <p:cNvSpPr/>
          <p:nvPr/>
        </p:nvSpPr>
        <p:spPr>
          <a:xfrm>
            <a:off x="9011798" y="2192357"/>
            <a:ext cx="2732183" cy="60592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2000" b="1" dirty="0">
                <a:solidFill>
                  <a:schemeClr val="tx1"/>
                </a:solidFill>
              </a:rPr>
              <a:t>طول النحلة :</a:t>
            </a:r>
            <a:endParaRPr lang="ar-AE" sz="2000" b="1" dirty="0">
              <a:solidFill>
                <a:schemeClr val="tx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3D9658B-FA84-88E9-FFBF-A11DD8AE8FA0}"/>
              </a:ext>
            </a:extLst>
          </p:cNvPr>
          <p:cNvSpPr/>
          <p:nvPr/>
        </p:nvSpPr>
        <p:spPr>
          <a:xfrm>
            <a:off x="9109113" y="3277118"/>
            <a:ext cx="2732183" cy="60592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2000" b="1" dirty="0">
                <a:solidFill>
                  <a:schemeClr val="tx1"/>
                </a:solidFill>
              </a:rPr>
              <a:t>طول الخزانة  :</a:t>
            </a:r>
            <a:endParaRPr lang="ar-AE" sz="2000" b="1" dirty="0">
              <a:solidFill>
                <a:schemeClr val="tx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7131121-E3A3-3F01-E586-DEE448862F9B}"/>
              </a:ext>
            </a:extLst>
          </p:cNvPr>
          <p:cNvSpPr/>
          <p:nvPr/>
        </p:nvSpPr>
        <p:spPr>
          <a:xfrm>
            <a:off x="9109112" y="4265227"/>
            <a:ext cx="2732183" cy="60592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2000" b="1" dirty="0">
                <a:solidFill>
                  <a:schemeClr val="tx1"/>
                </a:solidFill>
              </a:rPr>
              <a:t>طول الطريق من المنامة للرفاع  :</a:t>
            </a:r>
            <a:endParaRPr lang="ar-AE" sz="2000" b="1" dirty="0">
              <a:solidFill>
                <a:schemeClr val="tx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AF488D3-FE80-863E-72F4-9FF0DE688819}"/>
              </a:ext>
            </a:extLst>
          </p:cNvPr>
          <p:cNvSpPr/>
          <p:nvPr/>
        </p:nvSpPr>
        <p:spPr>
          <a:xfrm>
            <a:off x="9109111" y="5469475"/>
            <a:ext cx="2732183" cy="60592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2000" b="1" dirty="0">
                <a:solidFill>
                  <a:schemeClr val="tx1"/>
                </a:solidFill>
              </a:rPr>
              <a:t>طول القلم:</a:t>
            </a:r>
            <a:endParaRPr lang="ar-AE" sz="2000" b="1" dirty="0">
              <a:solidFill>
                <a:schemeClr val="tx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189C170-0C95-0DEE-A65C-E1B4E64BA40D}"/>
              </a:ext>
            </a:extLst>
          </p:cNvPr>
          <p:cNvGrpSpPr/>
          <p:nvPr/>
        </p:nvGrpSpPr>
        <p:grpSpPr>
          <a:xfrm>
            <a:off x="4506105" y="1878465"/>
            <a:ext cx="4448880" cy="3260160"/>
            <a:chOff x="4506105" y="1878465"/>
            <a:chExt cx="4448880" cy="3260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C221828C-975C-7AB3-2E7E-B4A9B51CA94F}"/>
                    </a:ext>
                  </a:extLst>
                </p14:cNvPr>
                <p14:cNvContentPartPr/>
                <p14:nvPr/>
              </p14:nvContentPartPr>
              <p14:xfrm>
                <a:off x="7375665" y="2073585"/>
                <a:ext cx="1521720" cy="7376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C221828C-975C-7AB3-2E7E-B4A9B51CA94F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367025" y="2064585"/>
                  <a:ext cx="1539360" cy="75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E41CA104-91BF-AEDB-001B-F994CEE3B0F7}"/>
                    </a:ext>
                  </a:extLst>
                </p14:cNvPr>
                <p14:cNvContentPartPr/>
                <p14:nvPr/>
              </p14:nvContentPartPr>
              <p14:xfrm>
                <a:off x="7783545" y="2022825"/>
                <a:ext cx="171000" cy="1749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E41CA104-91BF-AEDB-001B-F994CEE3B0F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774905" y="2013825"/>
                  <a:ext cx="18864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70C103A7-9EE2-A984-A794-970901C954B7}"/>
                    </a:ext>
                  </a:extLst>
                </p14:cNvPr>
                <p14:cNvContentPartPr/>
                <p14:nvPr/>
              </p14:nvContentPartPr>
              <p14:xfrm>
                <a:off x="6974265" y="2062425"/>
                <a:ext cx="335160" cy="7887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70C103A7-9EE2-A984-A794-970901C954B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965625" y="2053425"/>
                  <a:ext cx="352800" cy="80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923E478F-9C59-ABD9-A9CD-146CA75E08BB}"/>
                    </a:ext>
                  </a:extLst>
                </p14:cNvPr>
                <p14:cNvContentPartPr/>
                <p14:nvPr/>
              </p14:nvContentPartPr>
              <p14:xfrm>
                <a:off x="5684025" y="1977465"/>
                <a:ext cx="1041480" cy="10029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923E478F-9C59-ABD9-A9CD-146CA75E08B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675025" y="1968465"/>
                  <a:ext cx="1059120" cy="10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4D3AE78D-96B4-6B87-288B-B39EF298BBEC}"/>
                    </a:ext>
                  </a:extLst>
                </p14:cNvPr>
                <p14:cNvContentPartPr/>
                <p14:nvPr/>
              </p14:nvContentPartPr>
              <p14:xfrm>
                <a:off x="5038545" y="1878465"/>
                <a:ext cx="381960" cy="11163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4D3AE78D-96B4-6B87-288B-B39EF298BBE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029545" y="1869825"/>
                  <a:ext cx="399600" cy="11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51DE119D-C585-D2B6-8932-BA41E6305210}"/>
                    </a:ext>
                  </a:extLst>
                </p14:cNvPr>
                <p14:cNvContentPartPr/>
                <p14:nvPr/>
              </p14:nvContentPartPr>
              <p14:xfrm>
                <a:off x="7653225" y="3482625"/>
                <a:ext cx="1301760" cy="4770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51DE119D-C585-D2B6-8932-BA41E630521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644225" y="3473625"/>
                  <a:ext cx="1319400" cy="49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963B0777-E4BD-092B-9613-4872BF243C80}"/>
                    </a:ext>
                  </a:extLst>
                </p14:cNvPr>
                <p14:cNvContentPartPr/>
                <p14:nvPr/>
              </p14:nvContentPartPr>
              <p14:xfrm>
                <a:off x="8027625" y="3093825"/>
                <a:ext cx="318240" cy="1868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963B0777-E4BD-092B-9613-4872BF243C8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018985" y="3085185"/>
                  <a:ext cx="33588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28AFB193-CE56-2671-E97A-C86AE3D5419D}"/>
                    </a:ext>
                  </a:extLst>
                </p14:cNvPr>
                <p14:cNvContentPartPr/>
                <p14:nvPr/>
              </p14:nvContentPartPr>
              <p14:xfrm>
                <a:off x="7104945" y="3143505"/>
                <a:ext cx="312120" cy="7113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28AFB193-CE56-2671-E97A-C86AE3D5419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096305" y="3134865"/>
                  <a:ext cx="329760" cy="72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953FE89C-E3E1-6C53-6D06-EA9AD7291AED}"/>
                    </a:ext>
                  </a:extLst>
                </p14:cNvPr>
                <p14:cNvContentPartPr/>
                <p14:nvPr/>
              </p14:nvContentPartPr>
              <p14:xfrm>
                <a:off x="6440745" y="3378945"/>
                <a:ext cx="443880" cy="5724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953FE89C-E3E1-6C53-6D06-EA9AD7291AE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432105" y="3370305"/>
                  <a:ext cx="461520" cy="59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2F3F2EDE-BF23-A6E5-BCFA-A370C27B22F6}"/>
                    </a:ext>
                  </a:extLst>
                </p14:cNvPr>
                <p14:cNvContentPartPr/>
                <p14:nvPr/>
              </p14:nvContentPartPr>
              <p14:xfrm>
                <a:off x="5948625" y="3228105"/>
                <a:ext cx="233640" cy="7239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2F3F2EDE-BF23-A6E5-BCFA-A370C27B22F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939625" y="3219465"/>
                  <a:ext cx="251280" cy="74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AB1517C2-A182-4E57-96C2-35B697BF6A15}"/>
                    </a:ext>
                  </a:extLst>
                </p14:cNvPr>
                <p14:cNvContentPartPr/>
                <p14:nvPr/>
              </p14:nvContentPartPr>
              <p14:xfrm>
                <a:off x="7863825" y="4223865"/>
                <a:ext cx="1045440" cy="7700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AB1517C2-A182-4E57-96C2-35B697BF6A1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855185" y="4215225"/>
                  <a:ext cx="1063080" cy="78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894B1BFE-EEDA-2AC6-06EC-F639E8052AE2}"/>
                    </a:ext>
                  </a:extLst>
                </p14:cNvPr>
                <p14:cNvContentPartPr/>
                <p14:nvPr/>
              </p14:nvContentPartPr>
              <p14:xfrm>
                <a:off x="8375385" y="4857465"/>
                <a:ext cx="285120" cy="622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894B1BFE-EEDA-2AC6-06EC-F639E8052AE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366745" y="4848465"/>
                  <a:ext cx="30276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828C9B3D-503F-5201-6DA4-B12068173530}"/>
                    </a:ext>
                  </a:extLst>
                </p14:cNvPr>
                <p14:cNvContentPartPr/>
                <p14:nvPr/>
              </p14:nvContentPartPr>
              <p14:xfrm>
                <a:off x="6758265" y="4523745"/>
                <a:ext cx="942840" cy="4932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828C9B3D-503F-5201-6DA4-B1206817353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749265" y="4514745"/>
                  <a:ext cx="960480" cy="51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7BB94375-DE51-EBFC-3AB3-11F2DD7707CC}"/>
                    </a:ext>
                  </a:extLst>
                </p14:cNvPr>
                <p14:cNvContentPartPr/>
                <p14:nvPr/>
              </p14:nvContentPartPr>
              <p14:xfrm>
                <a:off x="7198185" y="4299465"/>
                <a:ext cx="258840" cy="471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BB94375-DE51-EBFC-3AB3-11F2DD7707C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189545" y="4290465"/>
                  <a:ext cx="27648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E4F4D1F7-1D4A-1F50-9FB2-5313839E6063}"/>
                    </a:ext>
                  </a:extLst>
                </p14:cNvPr>
                <p14:cNvContentPartPr/>
                <p14:nvPr/>
              </p14:nvContentPartPr>
              <p14:xfrm>
                <a:off x="6229425" y="4184625"/>
                <a:ext cx="328320" cy="6958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E4F4D1F7-1D4A-1F50-9FB2-5313839E606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220425" y="4175985"/>
                  <a:ext cx="345960" cy="71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C800C0E0-EA18-51D4-A853-E5AA18F6AC33}"/>
                    </a:ext>
                  </a:extLst>
                </p14:cNvPr>
                <p14:cNvContentPartPr/>
                <p14:nvPr/>
              </p14:nvContentPartPr>
              <p14:xfrm>
                <a:off x="5027745" y="4136385"/>
                <a:ext cx="767160" cy="9586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C800C0E0-EA18-51D4-A853-E5AA18F6AC33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018745" y="4127385"/>
                  <a:ext cx="784800" cy="9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8367FF3E-D34C-27C5-1164-93A377AD32B3}"/>
                    </a:ext>
                  </a:extLst>
                </p14:cNvPr>
                <p14:cNvContentPartPr/>
                <p14:nvPr/>
              </p14:nvContentPartPr>
              <p14:xfrm>
                <a:off x="5459745" y="3930105"/>
                <a:ext cx="337320" cy="2804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8367FF3E-D34C-27C5-1164-93A377AD32B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451105" y="3921465"/>
                  <a:ext cx="354960" cy="2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4C1ADB52-C8D7-DEBB-3F8E-8F331F43A32D}"/>
                    </a:ext>
                  </a:extLst>
                </p14:cNvPr>
                <p14:cNvContentPartPr/>
                <p14:nvPr/>
              </p14:nvContentPartPr>
              <p14:xfrm>
                <a:off x="4506105" y="4315305"/>
                <a:ext cx="349200" cy="8233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4C1ADB52-C8D7-DEBB-3F8E-8F331F43A32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497465" y="4306665"/>
                  <a:ext cx="366840" cy="84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63E048C-1517-53FD-B40D-0E22026083F7}"/>
              </a:ext>
            </a:extLst>
          </p:cNvPr>
          <p:cNvGrpSpPr/>
          <p:nvPr/>
        </p:nvGrpSpPr>
        <p:grpSpPr>
          <a:xfrm>
            <a:off x="6591945" y="5355345"/>
            <a:ext cx="2332800" cy="908280"/>
            <a:chOff x="6591945" y="5355345"/>
            <a:chExt cx="2332800" cy="908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DEA2E131-356B-E625-4C15-BE447B0CB85C}"/>
                    </a:ext>
                  </a:extLst>
                </p14:cNvPr>
                <p14:cNvContentPartPr/>
                <p14:nvPr/>
              </p14:nvContentPartPr>
              <p14:xfrm>
                <a:off x="6892185" y="5591505"/>
                <a:ext cx="2032560" cy="6721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DEA2E131-356B-E625-4C15-BE447B0CB85C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883185" y="5582505"/>
                  <a:ext cx="2050200" cy="68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31DB3B7E-ECD6-F2A2-F197-9180AFA48EC2}"/>
                    </a:ext>
                  </a:extLst>
                </p14:cNvPr>
                <p14:cNvContentPartPr/>
                <p14:nvPr/>
              </p14:nvContentPartPr>
              <p14:xfrm>
                <a:off x="8324985" y="5420145"/>
                <a:ext cx="360" cy="3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31DB3B7E-ECD6-F2A2-F197-9180AFA48EC2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315985" y="541150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3F491A9F-E6E1-EFC8-EB03-3DE760D436CF}"/>
                    </a:ext>
                  </a:extLst>
                </p14:cNvPr>
                <p14:cNvContentPartPr/>
                <p14:nvPr/>
              </p14:nvContentPartPr>
              <p14:xfrm>
                <a:off x="7935825" y="5355345"/>
                <a:ext cx="206280" cy="928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3F491A9F-E6E1-EFC8-EB03-3DE760D436CF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927185" y="5346345"/>
                  <a:ext cx="22392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48917E69-A7F8-2003-A1E0-1819488553C9}"/>
                    </a:ext>
                  </a:extLst>
                </p14:cNvPr>
                <p14:cNvContentPartPr/>
                <p14:nvPr/>
              </p14:nvContentPartPr>
              <p14:xfrm>
                <a:off x="7598505" y="5619585"/>
                <a:ext cx="15120" cy="8964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48917E69-A7F8-2003-A1E0-1819488553C9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589865" y="5610585"/>
                  <a:ext cx="3276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61A185B7-F8B2-037D-B54E-477754CF4066}"/>
                    </a:ext>
                  </a:extLst>
                </p14:cNvPr>
                <p14:cNvContentPartPr/>
                <p14:nvPr/>
              </p14:nvContentPartPr>
              <p14:xfrm>
                <a:off x="7610745" y="5858985"/>
                <a:ext cx="120240" cy="410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61A185B7-F8B2-037D-B54E-477754CF4066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602105" y="5849985"/>
                  <a:ext cx="13788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1DD9EBC9-6B44-47F2-D0C4-BB1F8438893E}"/>
                    </a:ext>
                  </a:extLst>
                </p14:cNvPr>
                <p14:cNvContentPartPr/>
                <p14:nvPr/>
              </p14:nvContentPartPr>
              <p14:xfrm>
                <a:off x="7311225" y="5410065"/>
                <a:ext cx="176040" cy="1738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1DD9EBC9-6B44-47F2-D0C4-BB1F8438893E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302225" y="5401425"/>
                  <a:ext cx="19368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92CFDF44-E9F0-8735-CC49-0AEE83DA45C5}"/>
                    </a:ext>
                  </a:extLst>
                </p14:cNvPr>
                <p14:cNvContentPartPr/>
                <p14:nvPr/>
              </p14:nvContentPartPr>
              <p14:xfrm>
                <a:off x="6591945" y="5424825"/>
                <a:ext cx="451800" cy="81180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92CFDF44-E9F0-8735-CC49-0AEE83DA45C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583305" y="5416185"/>
                  <a:ext cx="469440" cy="82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2565007-88E4-B3E1-5A94-857A13B51E8A}"/>
              </a:ext>
            </a:extLst>
          </p:cNvPr>
          <p:cNvGrpSpPr/>
          <p:nvPr/>
        </p:nvGrpSpPr>
        <p:grpSpPr>
          <a:xfrm>
            <a:off x="5024145" y="5410065"/>
            <a:ext cx="1489320" cy="1065960"/>
            <a:chOff x="5024145" y="5410065"/>
            <a:chExt cx="1489320" cy="1065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65053F7A-9CE7-DEF6-DA1B-330BACAE2317}"/>
                    </a:ext>
                  </a:extLst>
                </p14:cNvPr>
                <p14:cNvContentPartPr/>
                <p14:nvPr/>
              </p14:nvContentPartPr>
              <p14:xfrm>
                <a:off x="5501505" y="5574585"/>
                <a:ext cx="1011960" cy="7146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65053F7A-9CE7-DEF6-DA1B-330BACAE231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492865" y="5565585"/>
                  <a:ext cx="1029600" cy="73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8714CD0C-7127-9472-BD9E-7998A2A7499E}"/>
                    </a:ext>
                  </a:extLst>
                </p14:cNvPr>
                <p14:cNvContentPartPr/>
                <p14:nvPr/>
              </p14:nvContentPartPr>
              <p14:xfrm>
                <a:off x="5024145" y="5410065"/>
                <a:ext cx="352080" cy="106596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8714CD0C-7127-9472-BD9E-7998A2A7499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015145" y="5401425"/>
                  <a:ext cx="369720" cy="1083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181183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7724FE-9CF4-65B7-3C58-E44B954A9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5354"/>
            <a:ext cx="12192000" cy="685800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FDAFBA7F-EA5A-0588-9649-FCEB3D1D9C16}"/>
              </a:ext>
            </a:extLst>
          </p:cNvPr>
          <p:cNvSpPr txBox="1"/>
          <p:nvPr/>
        </p:nvSpPr>
        <p:spPr>
          <a:xfrm>
            <a:off x="3429000" y="861936"/>
            <a:ext cx="61088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عند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التحويل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بين الوحدات المترية لقياس </a:t>
            </a:r>
            <a:r>
              <a:rPr kumimoji="0" lang="ar-B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الطول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F3D0A29-2AF8-2FF8-B6F8-982E733CA655}"/>
              </a:ext>
            </a:extLst>
          </p:cNvPr>
          <p:cNvSpPr txBox="1"/>
          <p:nvPr/>
        </p:nvSpPr>
        <p:spPr>
          <a:xfrm>
            <a:off x="-1068806" y="4017821"/>
            <a:ext cx="5568831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900 سم = ......................... م 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1B803BE-59CB-02C3-AE35-4048150936C1}"/>
              </a:ext>
            </a:extLst>
          </p:cNvPr>
          <p:cNvSpPr txBox="1"/>
          <p:nvPr/>
        </p:nvSpPr>
        <p:spPr>
          <a:xfrm>
            <a:off x="-1313014" y="3244334"/>
            <a:ext cx="5568831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2 كم = ......................... م 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22E933A-14FA-7B80-BB2F-32DBE1B71F2F}"/>
              </a:ext>
            </a:extLst>
          </p:cNvPr>
          <p:cNvSpPr txBox="1"/>
          <p:nvPr/>
        </p:nvSpPr>
        <p:spPr>
          <a:xfrm>
            <a:off x="-1068807" y="4858814"/>
            <a:ext cx="5568831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40 ملم = .........................سم 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D75B7EF-C3EB-02BA-2373-B6D4B48621B8}"/>
                  </a:ext>
                </a:extLst>
              </p14:cNvPr>
              <p14:cNvContentPartPr/>
              <p14:nvPr/>
            </p14:nvContentPartPr>
            <p14:xfrm>
              <a:off x="7902705" y="1625415"/>
              <a:ext cx="3464640" cy="4754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D75B7EF-C3EB-02BA-2373-B6D4B48621B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84705" y="1607415"/>
                <a:ext cx="3500280" cy="479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42633DA-355F-3777-6FDB-F51F00983020}"/>
                  </a:ext>
                </a:extLst>
              </p14:cNvPr>
              <p14:cNvContentPartPr/>
              <p14:nvPr/>
            </p14:nvContentPartPr>
            <p14:xfrm>
              <a:off x="8123025" y="5465895"/>
              <a:ext cx="2954880" cy="1245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42633DA-355F-3777-6FDB-F51F0098302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105025" y="5448255"/>
                <a:ext cx="2990520" cy="16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1E4EAE4-8011-0B44-A419-AB7A37F31BB1}"/>
                  </a:ext>
                </a:extLst>
              </p14:cNvPr>
              <p14:cNvContentPartPr/>
              <p14:nvPr/>
            </p14:nvContentPartPr>
            <p14:xfrm>
              <a:off x="8209425" y="4663815"/>
              <a:ext cx="2598840" cy="648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1E4EAE4-8011-0B44-A419-AB7A37F31BB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191785" y="4646175"/>
                <a:ext cx="2634480" cy="10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A1F55AD4-D233-F9E0-117E-246E8EA67EFF}"/>
                  </a:ext>
                </a:extLst>
              </p14:cNvPr>
              <p14:cNvContentPartPr/>
              <p14:nvPr/>
            </p14:nvContentPartPr>
            <p14:xfrm>
              <a:off x="8406705" y="3711975"/>
              <a:ext cx="2234160" cy="554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A1F55AD4-D233-F9E0-117E-246E8EA67EF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389065" y="3693975"/>
                <a:ext cx="2269800" cy="91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4D18E297-7B5C-8305-39BD-199E2931669C}"/>
              </a:ext>
            </a:extLst>
          </p:cNvPr>
          <p:cNvGrpSpPr/>
          <p:nvPr/>
        </p:nvGrpSpPr>
        <p:grpSpPr>
          <a:xfrm>
            <a:off x="9461145" y="3916815"/>
            <a:ext cx="1098720" cy="2330640"/>
            <a:chOff x="9461145" y="3916815"/>
            <a:chExt cx="1098720" cy="2330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565B6A8-08FD-BD03-08B7-551A55BC7B26}"/>
                    </a:ext>
                  </a:extLst>
                </p14:cNvPr>
                <p14:cNvContentPartPr/>
                <p14:nvPr/>
              </p14:nvContentPartPr>
              <p14:xfrm>
                <a:off x="9476985" y="5659935"/>
                <a:ext cx="970920" cy="5875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565B6A8-08FD-BD03-08B7-551A55BC7B2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468345" y="5651295"/>
                  <a:ext cx="988560" cy="60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4F24C9E5-4471-C4A5-004D-41CBF6566F9F}"/>
                    </a:ext>
                  </a:extLst>
                </p14:cNvPr>
                <p14:cNvContentPartPr/>
                <p14:nvPr/>
              </p14:nvContentPartPr>
              <p14:xfrm>
                <a:off x="9714945" y="5903295"/>
                <a:ext cx="179640" cy="367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4F24C9E5-4471-C4A5-004D-41CBF6566F9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706305" y="5894295"/>
                  <a:ext cx="19728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CA9CB083-90E4-D226-6E59-6B82F226F2D5}"/>
                    </a:ext>
                  </a:extLst>
                </p14:cNvPr>
                <p14:cNvContentPartPr/>
                <p14:nvPr/>
              </p14:nvContentPartPr>
              <p14:xfrm>
                <a:off x="10366545" y="4918335"/>
                <a:ext cx="92880" cy="1418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CA9CB083-90E4-D226-6E59-6B82F226F2D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0357545" y="4909335"/>
                  <a:ext cx="11052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4FA52D93-79B8-0573-EF1B-F3DC8A87AF66}"/>
                    </a:ext>
                  </a:extLst>
                </p14:cNvPr>
                <p14:cNvContentPartPr/>
                <p14:nvPr/>
              </p14:nvContentPartPr>
              <p14:xfrm>
                <a:off x="9736185" y="4896015"/>
                <a:ext cx="823680" cy="4806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4FA52D93-79B8-0573-EF1B-F3DC8A87AF6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727545" y="4887015"/>
                  <a:ext cx="841320" cy="49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F568A758-D6DB-F4DD-0454-2616FEC2A58B}"/>
                    </a:ext>
                  </a:extLst>
                </p14:cNvPr>
                <p14:cNvContentPartPr/>
                <p14:nvPr/>
              </p14:nvContentPartPr>
              <p14:xfrm>
                <a:off x="9461145" y="3916815"/>
                <a:ext cx="907920" cy="7383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F568A758-D6DB-F4DD-0454-2616FEC2A58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452505" y="3907815"/>
                  <a:ext cx="925560" cy="75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4E1415F-ADDD-B81F-38FB-710FD78AC49D}"/>
              </a:ext>
            </a:extLst>
          </p:cNvPr>
          <p:cNvGrpSpPr/>
          <p:nvPr/>
        </p:nvGrpSpPr>
        <p:grpSpPr>
          <a:xfrm>
            <a:off x="9659865" y="2805855"/>
            <a:ext cx="650880" cy="867600"/>
            <a:chOff x="9659865" y="2805855"/>
            <a:chExt cx="650880" cy="867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45DB693F-4B2B-4103-510A-EC5377591BB5}"/>
                    </a:ext>
                  </a:extLst>
                </p14:cNvPr>
                <p14:cNvContentPartPr/>
                <p14:nvPr/>
              </p14:nvContentPartPr>
              <p14:xfrm>
                <a:off x="9862545" y="2816655"/>
                <a:ext cx="448200" cy="6026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45DB693F-4B2B-4103-510A-EC5377591BB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853905" y="2807655"/>
                  <a:ext cx="465840" cy="62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5FB0D1E5-E57A-CC56-7212-2246104F817F}"/>
                    </a:ext>
                  </a:extLst>
                </p14:cNvPr>
                <p14:cNvContentPartPr/>
                <p14:nvPr/>
              </p14:nvContentPartPr>
              <p14:xfrm>
                <a:off x="9659865" y="2805855"/>
                <a:ext cx="302400" cy="8676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5FB0D1E5-E57A-CC56-7212-2246104F817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650865" y="2797215"/>
                  <a:ext cx="320040" cy="885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73B9884-8AA3-1268-9B12-13A224F6FE7F}"/>
              </a:ext>
            </a:extLst>
          </p:cNvPr>
          <p:cNvGrpSpPr/>
          <p:nvPr/>
        </p:nvGrpSpPr>
        <p:grpSpPr>
          <a:xfrm>
            <a:off x="6725145" y="5072415"/>
            <a:ext cx="1224360" cy="733680"/>
            <a:chOff x="6725145" y="5072415"/>
            <a:chExt cx="1224360" cy="733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C7E6E609-E31A-7050-4107-8C366B84B1B4}"/>
                    </a:ext>
                  </a:extLst>
                </p14:cNvPr>
                <p14:cNvContentPartPr/>
                <p14:nvPr/>
              </p14:nvContentPartPr>
              <p14:xfrm>
                <a:off x="6725145" y="5072415"/>
                <a:ext cx="349560" cy="7336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C7E6E609-E31A-7050-4107-8C366B84B1B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707145" y="5054775"/>
                  <a:ext cx="385200" cy="76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3B74FB05-F2F4-C054-AD43-CABA4088E8E5}"/>
                    </a:ext>
                  </a:extLst>
                </p14:cNvPr>
                <p14:cNvContentPartPr/>
                <p14:nvPr/>
              </p14:nvContentPartPr>
              <p14:xfrm>
                <a:off x="7481145" y="5500455"/>
                <a:ext cx="66960" cy="450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3B74FB05-F2F4-C054-AD43-CABA4088E8E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463145" y="5482815"/>
                  <a:ext cx="10260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FBA45428-AF15-8048-4815-0158E7CB4030}"/>
                    </a:ext>
                  </a:extLst>
                </p14:cNvPr>
                <p14:cNvContentPartPr/>
                <p14:nvPr/>
              </p14:nvContentPartPr>
              <p14:xfrm>
                <a:off x="7736025" y="5515935"/>
                <a:ext cx="30600" cy="7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BA45428-AF15-8048-4815-0158E7CB403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718025" y="5497935"/>
                  <a:ext cx="6624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A9808C8E-A2E7-3DA4-8046-930E6AEE532E}"/>
                    </a:ext>
                  </a:extLst>
                </p14:cNvPr>
                <p14:cNvContentPartPr/>
                <p14:nvPr/>
              </p14:nvContentPartPr>
              <p14:xfrm>
                <a:off x="7949145" y="5505855"/>
                <a:ext cx="360" cy="3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A9808C8E-A2E7-3DA4-8046-930E6AEE532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931145" y="5487855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636E560-2AEE-2EE6-D1B1-085C008E6DA7}"/>
              </a:ext>
            </a:extLst>
          </p:cNvPr>
          <p:cNvGrpSpPr/>
          <p:nvPr/>
        </p:nvGrpSpPr>
        <p:grpSpPr>
          <a:xfrm>
            <a:off x="7248225" y="4474815"/>
            <a:ext cx="655920" cy="452880"/>
            <a:chOff x="7248225" y="4474815"/>
            <a:chExt cx="655920" cy="452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0B6EF4E5-2835-2501-3D3B-8A63AF6C1137}"/>
                    </a:ext>
                  </a:extLst>
                </p14:cNvPr>
                <p14:cNvContentPartPr/>
                <p14:nvPr/>
              </p14:nvContentPartPr>
              <p14:xfrm>
                <a:off x="7248225" y="4474815"/>
                <a:ext cx="120960" cy="4528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0B6EF4E5-2835-2501-3D3B-8A63AF6C1137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230585" y="4456815"/>
                  <a:ext cx="156600" cy="48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1BDD9722-0D0F-CBB2-56EE-6BF33557D2D7}"/>
                    </a:ext>
                  </a:extLst>
                </p14:cNvPr>
                <p14:cNvContentPartPr/>
                <p14:nvPr/>
              </p14:nvContentPartPr>
              <p14:xfrm>
                <a:off x="7613985" y="4768575"/>
                <a:ext cx="15840" cy="151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1BDD9722-0D0F-CBB2-56EE-6BF33557D2D7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596345" y="4750935"/>
                  <a:ext cx="5148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9BCFDF7E-9277-7BFE-828C-1689ECF6F141}"/>
                    </a:ext>
                  </a:extLst>
                </p14:cNvPr>
                <p14:cNvContentPartPr/>
                <p14:nvPr/>
              </p14:nvContentPartPr>
              <p14:xfrm>
                <a:off x="7831425" y="4748055"/>
                <a:ext cx="72720" cy="1584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9BCFDF7E-9277-7BFE-828C-1689ECF6F141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813425" y="4730415"/>
                  <a:ext cx="108360" cy="5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9AA537C-8A9E-6991-BEFF-62EE0D1CA1A9}"/>
              </a:ext>
            </a:extLst>
          </p:cNvPr>
          <p:cNvGrpSpPr/>
          <p:nvPr/>
        </p:nvGrpSpPr>
        <p:grpSpPr>
          <a:xfrm>
            <a:off x="7045185" y="3243975"/>
            <a:ext cx="752040" cy="628560"/>
            <a:chOff x="7045185" y="3243975"/>
            <a:chExt cx="752040" cy="628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2116A281-DE48-0AB0-29BA-FE42FF3E2F79}"/>
                    </a:ext>
                  </a:extLst>
                </p14:cNvPr>
                <p14:cNvContentPartPr/>
                <p14:nvPr/>
              </p14:nvContentPartPr>
              <p14:xfrm>
                <a:off x="7045185" y="3243975"/>
                <a:ext cx="331560" cy="6285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2116A281-DE48-0AB0-29BA-FE42FF3E2F79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027545" y="3225975"/>
                  <a:ext cx="367200" cy="66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784C65B7-48DD-FBC1-E1F3-D8766B2007EC}"/>
                    </a:ext>
                  </a:extLst>
                </p14:cNvPr>
                <p14:cNvContentPartPr/>
                <p14:nvPr/>
              </p14:nvContentPartPr>
              <p14:xfrm>
                <a:off x="7761225" y="3667335"/>
                <a:ext cx="36000" cy="2124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784C65B7-48DD-FBC1-E1F3-D8766B2007E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743225" y="3649335"/>
                  <a:ext cx="71640" cy="56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A7ACA6A2-C028-C1F2-CB38-10DD6133557C}"/>
                  </a:ext>
                </a:extLst>
              </p14:cNvPr>
              <p14:cNvContentPartPr/>
              <p14:nvPr/>
            </p14:nvContentPartPr>
            <p14:xfrm>
              <a:off x="11295345" y="2037615"/>
              <a:ext cx="437400" cy="386208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A7ACA6A2-C028-C1F2-CB38-10DD6133557C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11277705" y="2019975"/>
                <a:ext cx="473040" cy="389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94EDB99C-7630-8528-8A85-609F21D6810F}"/>
                  </a:ext>
                </a:extLst>
              </p14:cNvPr>
              <p14:cNvContentPartPr/>
              <p14:nvPr/>
            </p14:nvContentPartPr>
            <p14:xfrm>
              <a:off x="11176905" y="1777335"/>
              <a:ext cx="32760" cy="3204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94EDB99C-7630-8528-8A85-609F21D6810F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11159265" y="1759695"/>
                <a:ext cx="6840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AB49CD7B-FED0-E378-0044-198C71BCAC2D}"/>
                  </a:ext>
                </a:extLst>
              </p14:cNvPr>
              <p14:cNvContentPartPr/>
              <p14:nvPr/>
            </p14:nvContentPartPr>
            <p14:xfrm>
              <a:off x="11086545" y="1814415"/>
              <a:ext cx="47520" cy="4287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AB49CD7B-FED0-E378-0044-198C71BCAC2D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11068905" y="1796775"/>
                <a:ext cx="83160" cy="46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C1162FED-6E10-76D7-0AF2-6628F39C9ABC}"/>
                  </a:ext>
                </a:extLst>
              </p14:cNvPr>
              <p14:cNvContentPartPr/>
              <p14:nvPr/>
            </p14:nvContentPartPr>
            <p14:xfrm>
              <a:off x="11082585" y="1799295"/>
              <a:ext cx="455760" cy="45648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C1162FED-6E10-76D7-0AF2-6628F39C9ABC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11064945" y="1781655"/>
                <a:ext cx="491400" cy="492120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5EA1887E-3359-7474-8199-454FB78D74BD}"/>
              </a:ext>
            </a:extLst>
          </p:cNvPr>
          <p:cNvGrpSpPr/>
          <p:nvPr/>
        </p:nvGrpSpPr>
        <p:grpSpPr>
          <a:xfrm>
            <a:off x="11782785" y="3204375"/>
            <a:ext cx="286560" cy="488160"/>
            <a:chOff x="11782785" y="3204375"/>
            <a:chExt cx="286560" cy="488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477EBF24-5F00-744D-D4E0-A02A72F6AF6B}"/>
                    </a:ext>
                  </a:extLst>
                </p14:cNvPr>
                <p14:cNvContentPartPr/>
                <p14:nvPr/>
              </p14:nvContentPartPr>
              <p14:xfrm>
                <a:off x="11782785" y="3204375"/>
                <a:ext cx="260280" cy="4881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477EBF24-5F00-744D-D4E0-A02A72F6AF6B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1764785" y="3186375"/>
                  <a:ext cx="295920" cy="52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C81ED99F-7301-C9AD-5A8F-995C92F77EC1}"/>
                    </a:ext>
                  </a:extLst>
                </p14:cNvPr>
                <p14:cNvContentPartPr/>
                <p14:nvPr/>
              </p14:nvContentPartPr>
              <p14:xfrm>
                <a:off x="11814105" y="3214455"/>
                <a:ext cx="255240" cy="2649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C81ED99F-7301-C9AD-5A8F-995C92F77EC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1796465" y="3196455"/>
                  <a:ext cx="290880" cy="30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DD32DFF-0BF0-3619-4F53-8B8DC3D3A822}"/>
              </a:ext>
            </a:extLst>
          </p:cNvPr>
          <p:cNvGrpSpPr/>
          <p:nvPr/>
        </p:nvGrpSpPr>
        <p:grpSpPr>
          <a:xfrm>
            <a:off x="5816145" y="2626215"/>
            <a:ext cx="748800" cy="3262680"/>
            <a:chOff x="5816145" y="2626215"/>
            <a:chExt cx="748800" cy="3262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69A18496-97C9-10DA-7D89-A88EB90250F6}"/>
                    </a:ext>
                  </a:extLst>
                </p14:cNvPr>
                <p14:cNvContentPartPr/>
                <p14:nvPr/>
              </p14:nvContentPartPr>
              <p14:xfrm>
                <a:off x="6400785" y="2626215"/>
                <a:ext cx="75960" cy="31251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69A18496-97C9-10DA-7D89-A88EB90250F6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383145" y="2608215"/>
                  <a:ext cx="111600" cy="316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7746B720-2F69-ED52-9390-BD652B7D94D5}"/>
                    </a:ext>
                  </a:extLst>
                </p14:cNvPr>
                <p14:cNvContentPartPr/>
                <p14:nvPr/>
              </p14:nvContentPartPr>
              <p14:xfrm>
                <a:off x="6271545" y="5529615"/>
                <a:ext cx="293400" cy="35928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7746B720-2F69-ED52-9390-BD652B7D94D5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253905" y="5511975"/>
                  <a:ext cx="329040" cy="39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8A71D946-FFB3-9084-900F-82E3416A56C8}"/>
                    </a:ext>
                  </a:extLst>
                </p14:cNvPr>
                <p14:cNvContentPartPr/>
                <p14:nvPr/>
              </p14:nvContentPartPr>
              <p14:xfrm>
                <a:off x="6084345" y="4199775"/>
                <a:ext cx="11160" cy="64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8A71D946-FFB3-9084-900F-82E3416A56C8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066705" y="4182135"/>
                  <a:ext cx="4680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193A54D6-B8BE-348E-74C2-7141B8C05D85}"/>
                    </a:ext>
                  </a:extLst>
                </p14:cNvPr>
                <p14:cNvContentPartPr/>
                <p14:nvPr/>
              </p14:nvContentPartPr>
              <p14:xfrm>
                <a:off x="5816145" y="4454655"/>
                <a:ext cx="335160" cy="1044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193A54D6-B8BE-348E-74C2-7141B8C05D8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798145" y="4437015"/>
                  <a:ext cx="37080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9C7C9742-BB3D-E22B-CE8C-09345E3B71B9}"/>
                    </a:ext>
                  </a:extLst>
                </p14:cNvPr>
                <p14:cNvContentPartPr/>
                <p14:nvPr/>
              </p14:nvContentPartPr>
              <p14:xfrm>
                <a:off x="6009105" y="4644015"/>
                <a:ext cx="360" cy="3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9C7C9742-BB3D-E22B-CE8C-09345E3B71B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991105" y="4626015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026D58E2-2FDF-7188-8A1B-8F048BF9072E}"/>
                  </a:ext>
                </a:extLst>
              </p14:cNvPr>
              <p14:cNvContentPartPr/>
              <p14:nvPr/>
            </p14:nvContentPartPr>
            <p14:xfrm>
              <a:off x="3231345" y="3235560"/>
              <a:ext cx="147600" cy="3405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026D58E2-2FDF-7188-8A1B-8F048BF9072E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3222705" y="3226560"/>
                <a:ext cx="165240" cy="35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3B1342F8-A678-69D7-6D6F-C1357AACEF6A}"/>
                  </a:ext>
                </a:extLst>
              </p14:cNvPr>
              <p14:cNvContentPartPr/>
              <p14:nvPr/>
            </p14:nvContentPartPr>
            <p14:xfrm>
              <a:off x="3030465" y="3245640"/>
              <a:ext cx="135360" cy="35460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3B1342F8-A678-69D7-6D6F-C1357AACEF6A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3021465" y="3236640"/>
                <a:ext cx="153000" cy="37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CAE903F-C185-9861-2B8F-D6F4E3552CD3}"/>
                  </a:ext>
                </a:extLst>
              </p14:cNvPr>
              <p14:cNvContentPartPr/>
              <p14:nvPr/>
            </p14:nvContentPartPr>
            <p14:xfrm>
              <a:off x="2926065" y="3300000"/>
              <a:ext cx="285840" cy="2271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CAE903F-C185-9861-2B8F-D6F4E3552CD3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2917425" y="3291000"/>
                <a:ext cx="303480" cy="24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D2AE9359-DD09-0B91-1881-B687D62FC16B}"/>
                  </a:ext>
                </a:extLst>
              </p14:cNvPr>
              <p14:cNvContentPartPr/>
              <p14:nvPr/>
            </p14:nvContentPartPr>
            <p14:xfrm>
              <a:off x="2814825" y="3305400"/>
              <a:ext cx="360" cy="370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D2AE9359-DD09-0B91-1881-B687D62FC16B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2806185" y="3296400"/>
                <a:ext cx="18000" cy="54720"/>
              </a:xfrm>
              <a:prstGeom prst="rect">
                <a:avLst/>
              </a:prstGeom>
            </p:spPr>
          </p:pic>
        </mc:Fallback>
      </mc:AlternateContent>
      <p:grpSp>
        <p:nvGrpSpPr>
          <p:cNvPr id="57" name="Group 56">
            <a:extLst>
              <a:ext uri="{FF2B5EF4-FFF2-40B4-BE49-F238E27FC236}">
                <a16:creationId xmlns:a16="http://schemas.microsoft.com/office/drawing/2014/main" id="{E99A9A3B-6EF3-8AD8-9CC5-A26F66AC1F66}"/>
              </a:ext>
            </a:extLst>
          </p:cNvPr>
          <p:cNvGrpSpPr/>
          <p:nvPr/>
        </p:nvGrpSpPr>
        <p:grpSpPr>
          <a:xfrm>
            <a:off x="1978545" y="3078240"/>
            <a:ext cx="447120" cy="476640"/>
            <a:chOff x="1978545" y="3078240"/>
            <a:chExt cx="447120" cy="476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D91B8C95-9F7B-8DE7-6ABF-9E95327D3935}"/>
                    </a:ext>
                  </a:extLst>
                </p14:cNvPr>
                <p14:cNvContentPartPr/>
                <p14:nvPr/>
              </p14:nvContentPartPr>
              <p14:xfrm>
                <a:off x="2347545" y="3078240"/>
                <a:ext cx="78120" cy="47664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D91B8C95-9F7B-8DE7-6ABF-9E95327D3935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338545" y="3069240"/>
                  <a:ext cx="95760" cy="49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0DE823F8-4918-9B2E-F212-C1BEBCF5C8FC}"/>
                    </a:ext>
                  </a:extLst>
                </p14:cNvPr>
                <p14:cNvContentPartPr/>
                <p14:nvPr/>
              </p14:nvContentPartPr>
              <p14:xfrm>
                <a:off x="2015985" y="3225120"/>
                <a:ext cx="250560" cy="1548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0DE823F8-4918-9B2E-F212-C1BEBCF5C8FC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007345" y="3216480"/>
                  <a:ext cx="26820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F8BFAF14-E235-FCD2-211D-BB4F195193F2}"/>
                    </a:ext>
                  </a:extLst>
                </p14:cNvPr>
                <p14:cNvContentPartPr/>
                <p14:nvPr/>
              </p14:nvContentPartPr>
              <p14:xfrm>
                <a:off x="1978545" y="3360120"/>
                <a:ext cx="227160" cy="36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F8BFAF14-E235-FCD2-211D-BB4F195193F2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969905" y="3351480"/>
                  <a:ext cx="24480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70858DA7-9915-7F22-B646-432514FAC14D}"/>
                  </a:ext>
                </a:extLst>
              </p14:cNvPr>
              <p14:cNvContentPartPr/>
              <p14:nvPr/>
            </p14:nvContentPartPr>
            <p14:xfrm>
              <a:off x="1819425" y="3175800"/>
              <a:ext cx="360" cy="540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70858DA7-9915-7F22-B646-432514FAC14D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1810785" y="3166800"/>
                <a:ext cx="18000" cy="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B89B3F87-99A2-7B5F-3761-2B5D9E68C8F7}"/>
                  </a:ext>
                </a:extLst>
              </p14:cNvPr>
              <p14:cNvContentPartPr/>
              <p14:nvPr/>
            </p14:nvContentPartPr>
            <p14:xfrm>
              <a:off x="1653465" y="3161040"/>
              <a:ext cx="3600" cy="1008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B89B3F87-99A2-7B5F-3761-2B5D9E68C8F7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1644465" y="3152040"/>
                <a:ext cx="21240" cy="27720"/>
              </a:xfrm>
              <a:prstGeom prst="rect">
                <a:avLst/>
              </a:prstGeom>
            </p:spPr>
          </p:pic>
        </mc:Fallback>
      </mc:AlternateContent>
      <p:grpSp>
        <p:nvGrpSpPr>
          <p:cNvPr id="66" name="Group 65">
            <a:extLst>
              <a:ext uri="{FF2B5EF4-FFF2-40B4-BE49-F238E27FC236}">
                <a16:creationId xmlns:a16="http://schemas.microsoft.com/office/drawing/2014/main" id="{38467C9C-0C7E-4632-C132-ADDE21C4878F}"/>
              </a:ext>
            </a:extLst>
          </p:cNvPr>
          <p:cNvGrpSpPr/>
          <p:nvPr/>
        </p:nvGrpSpPr>
        <p:grpSpPr>
          <a:xfrm>
            <a:off x="1080705" y="2956200"/>
            <a:ext cx="424440" cy="495000"/>
            <a:chOff x="1080705" y="2956200"/>
            <a:chExt cx="424440" cy="495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27FD98B3-791E-F210-A5A7-B2AC2C7D1F7A}"/>
                    </a:ext>
                  </a:extLst>
                </p14:cNvPr>
                <p14:cNvContentPartPr/>
                <p14:nvPr/>
              </p14:nvContentPartPr>
              <p14:xfrm>
                <a:off x="1504785" y="3150960"/>
                <a:ext cx="360" cy="3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27FD98B3-791E-F210-A5A7-B2AC2C7D1F7A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495785" y="314232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FFDC53AA-C9AE-E8A1-3829-649E7C530DE5}"/>
                    </a:ext>
                  </a:extLst>
                </p14:cNvPr>
                <p14:cNvContentPartPr/>
                <p14:nvPr/>
              </p14:nvContentPartPr>
              <p14:xfrm>
                <a:off x="1080705" y="2956200"/>
                <a:ext cx="307080" cy="4950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FFDC53AA-C9AE-E8A1-3829-649E7C530DE5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071705" y="2947560"/>
                  <a:ext cx="324720" cy="51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757F528D-0D4C-3C11-6669-2E4623E170C2}"/>
                    </a:ext>
                  </a:extLst>
                </p14:cNvPr>
                <p14:cNvContentPartPr/>
                <p14:nvPr/>
              </p14:nvContentPartPr>
              <p14:xfrm>
                <a:off x="1504425" y="3133320"/>
                <a:ext cx="360" cy="3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757F528D-0D4C-3C11-6669-2E4623E170C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495785" y="312432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D4231BA2-0858-53F5-0BB0-2571DC6B41A6}"/>
                    </a:ext>
                  </a:extLst>
                </p14:cNvPr>
                <p14:cNvContentPartPr/>
                <p14:nvPr/>
              </p14:nvContentPartPr>
              <p14:xfrm>
                <a:off x="1504425" y="3133320"/>
                <a:ext cx="360" cy="3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D4231BA2-0858-53F5-0BB0-2571DC6B41A6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495785" y="312432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313D6EB1-52E7-C2D8-8BFB-F0EB20909707}"/>
                    </a:ext>
                  </a:extLst>
                </p14:cNvPr>
                <p14:cNvContentPartPr/>
                <p14:nvPr/>
              </p14:nvContentPartPr>
              <p14:xfrm>
                <a:off x="1504425" y="3133320"/>
                <a:ext cx="360" cy="36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313D6EB1-52E7-C2D8-8BFB-F0EB20909707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495785" y="312432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D22A9446-453B-1032-B3AD-9B324CCC6DE8}"/>
                    </a:ext>
                  </a:extLst>
                </p14:cNvPr>
                <p14:cNvContentPartPr/>
                <p14:nvPr/>
              </p14:nvContentPartPr>
              <p14:xfrm>
                <a:off x="1504425" y="3133320"/>
                <a:ext cx="360" cy="36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D22A9446-453B-1032-B3AD-9B324CCC6DE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495785" y="312432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2A0850F-54A9-CD39-7D46-0DBE2E08AF6D}"/>
              </a:ext>
            </a:extLst>
          </p:cNvPr>
          <p:cNvGrpSpPr/>
          <p:nvPr/>
        </p:nvGrpSpPr>
        <p:grpSpPr>
          <a:xfrm>
            <a:off x="1637985" y="3152400"/>
            <a:ext cx="360" cy="360"/>
            <a:chOff x="1637985" y="3152400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FD93BC91-20AD-D9A9-F785-488A2AB69420}"/>
                    </a:ext>
                  </a:extLst>
                </p14:cNvPr>
                <p14:cNvContentPartPr/>
                <p14:nvPr/>
              </p14:nvContentPartPr>
              <p14:xfrm>
                <a:off x="1637985" y="3152400"/>
                <a:ext cx="360" cy="36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FD93BC91-20AD-D9A9-F785-488A2AB69420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628985" y="314376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7B329BED-9651-5F9E-A648-29E27A1714B2}"/>
                    </a:ext>
                  </a:extLst>
                </p14:cNvPr>
                <p14:cNvContentPartPr/>
                <p14:nvPr/>
              </p14:nvContentPartPr>
              <p14:xfrm>
                <a:off x="1637985" y="3152400"/>
                <a:ext cx="360" cy="36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7B329BED-9651-5F9E-A648-29E27A1714B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628985" y="314376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418DD343-02D8-758C-85B5-6A8BD50181A1}"/>
                    </a:ext>
                  </a:extLst>
                </p14:cNvPr>
                <p14:cNvContentPartPr/>
                <p14:nvPr/>
              </p14:nvContentPartPr>
              <p14:xfrm>
                <a:off x="1637985" y="3152400"/>
                <a:ext cx="360" cy="36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418DD343-02D8-758C-85B5-6A8BD50181A1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628985" y="314376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4FEE5FFF-D170-3227-CE66-9E93C0DE000E}"/>
                    </a:ext>
                  </a:extLst>
                </p14:cNvPr>
                <p14:cNvContentPartPr/>
                <p14:nvPr/>
              </p14:nvContentPartPr>
              <p14:xfrm>
                <a:off x="1637985" y="3152400"/>
                <a:ext cx="360" cy="36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4FEE5FFF-D170-3227-CE66-9E93C0DE000E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628985" y="314376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59C825A4-2F88-4CD3-9294-5F260E08AB0B}"/>
              </a:ext>
            </a:extLst>
          </p:cNvPr>
          <p:cNvGrpSpPr/>
          <p:nvPr/>
        </p:nvGrpSpPr>
        <p:grpSpPr>
          <a:xfrm>
            <a:off x="1818705" y="3200280"/>
            <a:ext cx="360" cy="360"/>
            <a:chOff x="1818705" y="3200280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0E45ABAD-68A6-1D42-42F4-5386D3719FCF}"/>
                    </a:ext>
                  </a:extLst>
                </p14:cNvPr>
                <p14:cNvContentPartPr/>
                <p14:nvPr/>
              </p14:nvContentPartPr>
              <p14:xfrm>
                <a:off x="1818705" y="3200280"/>
                <a:ext cx="360" cy="36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0E45ABAD-68A6-1D42-42F4-5386D3719FCF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810065" y="31912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2AB32040-CBDD-7E5C-0FE8-538276D1B805}"/>
                    </a:ext>
                  </a:extLst>
                </p14:cNvPr>
                <p14:cNvContentPartPr/>
                <p14:nvPr/>
              </p14:nvContentPartPr>
              <p14:xfrm>
                <a:off x="1818705" y="3200280"/>
                <a:ext cx="360" cy="36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2AB32040-CBDD-7E5C-0FE8-538276D1B805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810065" y="31912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AB25F50D-9FDD-CD7B-7EE7-37FC7359A5F1}"/>
                    </a:ext>
                  </a:extLst>
                </p14:cNvPr>
                <p14:cNvContentPartPr/>
                <p14:nvPr/>
              </p14:nvContentPartPr>
              <p14:xfrm>
                <a:off x="1818705" y="3200280"/>
                <a:ext cx="360" cy="36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AB25F50D-9FDD-CD7B-7EE7-37FC7359A5F1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810065" y="31912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277EEC2A-38AC-329B-D75A-F4B39B953498}"/>
                    </a:ext>
                  </a:extLst>
                </p14:cNvPr>
                <p14:cNvContentPartPr/>
                <p14:nvPr/>
              </p14:nvContentPartPr>
              <p14:xfrm>
                <a:off x="1818705" y="3200280"/>
                <a:ext cx="360" cy="36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277EEC2A-38AC-329B-D75A-F4B39B95349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810065" y="31912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4EC318C9-9A68-C49F-CEED-7F2711617FA5}"/>
                    </a:ext>
                  </a:extLst>
                </p14:cNvPr>
                <p14:cNvContentPartPr/>
                <p14:nvPr/>
              </p14:nvContentPartPr>
              <p14:xfrm>
                <a:off x="1818705" y="3200280"/>
                <a:ext cx="360" cy="36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4EC318C9-9A68-C49F-CEED-7F2711617FA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810065" y="31912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47F84947-7935-35B7-B0F7-4A9D70AE0F6D}"/>
                  </a:ext>
                </a:extLst>
              </p14:cNvPr>
              <p14:cNvContentPartPr/>
              <p14:nvPr/>
            </p14:nvContentPartPr>
            <p14:xfrm>
              <a:off x="2672265" y="3339960"/>
              <a:ext cx="7200" cy="720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47F84947-7935-35B7-B0F7-4A9D70AE0F6D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2663625" y="3331320"/>
                <a:ext cx="24840" cy="2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9855B63A-763E-A50D-836D-DEE37427769D}"/>
                  </a:ext>
                </a:extLst>
              </p14:cNvPr>
              <p14:cNvContentPartPr/>
              <p14:nvPr/>
            </p14:nvContentPartPr>
            <p14:xfrm>
              <a:off x="2594505" y="3305400"/>
              <a:ext cx="2520" cy="432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9855B63A-763E-A50D-836D-DEE37427769D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2585505" y="3296400"/>
                <a:ext cx="20160" cy="21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00" name="Group 99">
            <a:extLst>
              <a:ext uri="{FF2B5EF4-FFF2-40B4-BE49-F238E27FC236}">
                <a16:creationId xmlns:a16="http://schemas.microsoft.com/office/drawing/2014/main" id="{E538FB01-7895-DCCC-4925-280C691E000D}"/>
              </a:ext>
            </a:extLst>
          </p:cNvPr>
          <p:cNvGrpSpPr/>
          <p:nvPr/>
        </p:nvGrpSpPr>
        <p:grpSpPr>
          <a:xfrm>
            <a:off x="2838225" y="3314040"/>
            <a:ext cx="360" cy="360"/>
            <a:chOff x="2838225" y="3314040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B404AEAA-9D75-E8E0-D2F9-37E5707E9F3C}"/>
                    </a:ext>
                  </a:extLst>
                </p14:cNvPr>
                <p14:cNvContentPartPr/>
                <p14:nvPr/>
              </p14:nvContentPartPr>
              <p14:xfrm>
                <a:off x="2838225" y="3314040"/>
                <a:ext cx="360" cy="36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B404AEAA-9D75-E8E0-D2F9-37E5707E9F3C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829585" y="33050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3F6232D3-820E-D92A-8E0A-18D46552C839}"/>
                    </a:ext>
                  </a:extLst>
                </p14:cNvPr>
                <p14:cNvContentPartPr/>
                <p14:nvPr/>
              </p14:nvContentPartPr>
              <p14:xfrm>
                <a:off x="2838225" y="3314040"/>
                <a:ext cx="360" cy="36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3F6232D3-820E-D92A-8E0A-18D46552C839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829585" y="33050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F9BA7859-2381-7AE0-3ACA-2E4EA274345F}"/>
                    </a:ext>
                  </a:extLst>
                </p14:cNvPr>
                <p14:cNvContentPartPr/>
                <p14:nvPr/>
              </p14:nvContentPartPr>
              <p14:xfrm>
                <a:off x="2838225" y="3314040"/>
                <a:ext cx="360" cy="36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F9BA7859-2381-7AE0-3ACA-2E4EA274345F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829585" y="33050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4255C00F-FD0A-B75D-075E-6BA4E60863A6}"/>
                    </a:ext>
                  </a:extLst>
                </p14:cNvPr>
                <p14:cNvContentPartPr/>
                <p14:nvPr/>
              </p14:nvContentPartPr>
              <p14:xfrm>
                <a:off x="2838225" y="3314040"/>
                <a:ext cx="360" cy="36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4255C00F-FD0A-B75D-075E-6BA4E60863A6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829585" y="33050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0160B778-6BD5-FBA5-CBB8-9A8F8FD8B501}"/>
              </a:ext>
            </a:extLst>
          </p:cNvPr>
          <p:cNvGrpSpPr/>
          <p:nvPr/>
        </p:nvGrpSpPr>
        <p:grpSpPr>
          <a:xfrm>
            <a:off x="2600265" y="3314040"/>
            <a:ext cx="360" cy="38880"/>
            <a:chOff x="2600265" y="3314040"/>
            <a:chExt cx="360" cy="38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8DBEBA98-4FF9-39DA-4F3F-74F429DEE91D}"/>
                    </a:ext>
                  </a:extLst>
                </p14:cNvPr>
                <p14:cNvContentPartPr/>
                <p14:nvPr/>
              </p14:nvContentPartPr>
              <p14:xfrm>
                <a:off x="2600265" y="3352560"/>
                <a:ext cx="360" cy="36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8DBEBA98-4FF9-39DA-4F3F-74F429DEE91D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591265" y="334356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B6891017-ACF7-C897-0547-7D48E77DC6F7}"/>
                    </a:ext>
                  </a:extLst>
                </p14:cNvPr>
                <p14:cNvContentPartPr/>
                <p14:nvPr/>
              </p14:nvContentPartPr>
              <p14:xfrm>
                <a:off x="2600265" y="3352560"/>
                <a:ext cx="360" cy="36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B6891017-ACF7-C897-0547-7D48E77DC6F7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591265" y="334356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396B69A1-AA8B-F575-9F2A-60160AEED904}"/>
                    </a:ext>
                  </a:extLst>
                </p14:cNvPr>
                <p14:cNvContentPartPr/>
                <p14:nvPr/>
              </p14:nvContentPartPr>
              <p14:xfrm>
                <a:off x="2600265" y="3352560"/>
                <a:ext cx="360" cy="36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396B69A1-AA8B-F575-9F2A-60160AEED904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591265" y="334356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1A148E1E-D974-6DA2-27F6-D167DE4D34D5}"/>
                    </a:ext>
                  </a:extLst>
                </p14:cNvPr>
                <p14:cNvContentPartPr/>
                <p14:nvPr/>
              </p14:nvContentPartPr>
              <p14:xfrm>
                <a:off x="2600265" y="3314040"/>
                <a:ext cx="360" cy="36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1A148E1E-D974-6DA2-27F6-D167DE4D34D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591265" y="33050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B63D86DC-CE9B-1B6A-34E9-2DDDFA513AD4}"/>
                    </a:ext>
                  </a:extLst>
                </p14:cNvPr>
                <p14:cNvContentPartPr/>
                <p14:nvPr/>
              </p14:nvContentPartPr>
              <p14:xfrm>
                <a:off x="2600265" y="3314040"/>
                <a:ext cx="360" cy="36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B63D86DC-CE9B-1B6A-34E9-2DDDFA513AD4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591265" y="33050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5FD8625C-4CD4-039F-14F4-FB2013A14962}"/>
                    </a:ext>
                  </a:extLst>
                </p14:cNvPr>
                <p14:cNvContentPartPr/>
                <p14:nvPr/>
              </p14:nvContentPartPr>
              <p14:xfrm>
                <a:off x="2600265" y="3314040"/>
                <a:ext cx="360" cy="3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5FD8625C-4CD4-039F-14F4-FB2013A1496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591265" y="33050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816A28F9-AA31-EDF0-580D-52195CC6A70A}"/>
                    </a:ext>
                  </a:extLst>
                </p14:cNvPr>
                <p14:cNvContentPartPr/>
                <p14:nvPr/>
              </p14:nvContentPartPr>
              <p14:xfrm>
                <a:off x="2600265" y="3314040"/>
                <a:ext cx="360" cy="36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816A28F9-AA31-EDF0-580D-52195CC6A70A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591265" y="33050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CE3E5772-4A8F-2F81-1FF6-755A7F8041D7}"/>
                    </a:ext>
                  </a:extLst>
                </p14:cNvPr>
                <p14:cNvContentPartPr/>
                <p14:nvPr/>
              </p14:nvContentPartPr>
              <p14:xfrm>
                <a:off x="2600265" y="3314040"/>
                <a:ext cx="360" cy="36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CE3E5772-4A8F-2F81-1FF6-755A7F8041D7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591265" y="33050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64869C4B-D85C-BB7B-18C4-06A11E386650}"/>
                    </a:ext>
                  </a:extLst>
                </p14:cNvPr>
                <p14:cNvContentPartPr/>
                <p14:nvPr/>
              </p14:nvContentPartPr>
              <p14:xfrm>
                <a:off x="2600265" y="3333480"/>
                <a:ext cx="360" cy="36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64869C4B-D85C-BB7B-18C4-06A11E386650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591265" y="33244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3D2B7CF4-5D76-34C0-F57A-BDEEC2AED487}"/>
                    </a:ext>
                  </a:extLst>
                </p14:cNvPr>
                <p14:cNvContentPartPr/>
                <p14:nvPr/>
              </p14:nvContentPartPr>
              <p14:xfrm>
                <a:off x="2600265" y="3333480"/>
                <a:ext cx="360" cy="36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3D2B7CF4-5D76-34C0-F57A-BDEEC2AED487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591265" y="33244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E4B512A2-2730-4383-D643-9EB3849DE5D7}"/>
                    </a:ext>
                  </a:extLst>
                </p14:cNvPr>
                <p14:cNvContentPartPr/>
                <p14:nvPr/>
              </p14:nvContentPartPr>
              <p14:xfrm>
                <a:off x="2600265" y="3333480"/>
                <a:ext cx="360" cy="36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E4B512A2-2730-4383-D643-9EB3849DE5D7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591265" y="33244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20401B20-8DB4-E153-981E-C5862832E691}"/>
              </a:ext>
            </a:extLst>
          </p:cNvPr>
          <p:cNvGrpSpPr/>
          <p:nvPr/>
        </p:nvGrpSpPr>
        <p:grpSpPr>
          <a:xfrm>
            <a:off x="2695305" y="3342480"/>
            <a:ext cx="10080" cy="20160"/>
            <a:chOff x="2695305" y="3342480"/>
            <a:chExt cx="10080" cy="20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98A1EECC-5D8B-DD18-8B32-EE559EFF3548}"/>
                    </a:ext>
                  </a:extLst>
                </p14:cNvPr>
                <p14:cNvContentPartPr/>
                <p14:nvPr/>
              </p14:nvContentPartPr>
              <p14:xfrm>
                <a:off x="2705025" y="3362280"/>
                <a:ext cx="360" cy="36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98A1EECC-5D8B-DD18-8B32-EE559EFF354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696025" y="33532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8E209DEA-DE97-B28B-A931-0D728DA065C1}"/>
                    </a:ext>
                  </a:extLst>
                </p14:cNvPr>
                <p14:cNvContentPartPr/>
                <p14:nvPr/>
              </p14:nvContentPartPr>
              <p14:xfrm>
                <a:off x="2705025" y="3362280"/>
                <a:ext cx="360" cy="36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8E209DEA-DE97-B28B-A931-0D728DA065C1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696025" y="33532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876305D4-33B5-66C6-BD92-3B41F17016F2}"/>
                    </a:ext>
                  </a:extLst>
                </p14:cNvPr>
                <p14:cNvContentPartPr/>
                <p14:nvPr/>
              </p14:nvContentPartPr>
              <p14:xfrm>
                <a:off x="2705025" y="3362280"/>
                <a:ext cx="360" cy="36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876305D4-33B5-66C6-BD92-3B41F17016F2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696025" y="33532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A4955A4A-625A-8312-9A8F-A9B46806E3F0}"/>
                    </a:ext>
                  </a:extLst>
                </p14:cNvPr>
                <p14:cNvContentPartPr/>
                <p14:nvPr/>
              </p14:nvContentPartPr>
              <p14:xfrm>
                <a:off x="2705025" y="3362280"/>
                <a:ext cx="360" cy="36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A4955A4A-625A-8312-9A8F-A9B46806E3F0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696025" y="33532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77071E2E-437A-A0E0-4999-D04575A1D17D}"/>
                    </a:ext>
                  </a:extLst>
                </p14:cNvPr>
                <p14:cNvContentPartPr/>
                <p14:nvPr/>
              </p14:nvContentPartPr>
              <p14:xfrm>
                <a:off x="2705025" y="3362280"/>
                <a:ext cx="360" cy="36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77071E2E-437A-A0E0-4999-D04575A1D17D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696025" y="33532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F54B5E9C-21D5-9168-B0EC-E34724B1850B}"/>
                    </a:ext>
                  </a:extLst>
                </p14:cNvPr>
                <p14:cNvContentPartPr/>
                <p14:nvPr/>
              </p14:nvContentPartPr>
              <p14:xfrm>
                <a:off x="2705025" y="3362280"/>
                <a:ext cx="360" cy="36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F54B5E9C-21D5-9168-B0EC-E34724B1850B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696025" y="33532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021D3B32-4C3E-6F69-A7A4-EF23F85ED057}"/>
                    </a:ext>
                  </a:extLst>
                </p14:cNvPr>
                <p14:cNvContentPartPr/>
                <p14:nvPr/>
              </p14:nvContentPartPr>
              <p14:xfrm>
                <a:off x="2695305" y="3342480"/>
                <a:ext cx="360" cy="36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021D3B32-4C3E-6F69-A7A4-EF23F85ED057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686305" y="33338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8F974D66-47FD-D816-5664-F324E84B7E5C}"/>
                    </a:ext>
                  </a:extLst>
                </p14:cNvPr>
                <p14:cNvContentPartPr/>
                <p14:nvPr/>
              </p14:nvContentPartPr>
              <p14:xfrm>
                <a:off x="2695305" y="3342480"/>
                <a:ext cx="360" cy="36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8F974D66-47FD-D816-5664-F324E84B7E5C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686305" y="33338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4B695F7E-DC63-1470-7EF3-DB1365FCABC1}"/>
                    </a:ext>
                  </a:extLst>
                </p14:cNvPr>
                <p14:cNvContentPartPr/>
                <p14:nvPr/>
              </p14:nvContentPartPr>
              <p14:xfrm>
                <a:off x="2695305" y="3342480"/>
                <a:ext cx="360" cy="36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4B695F7E-DC63-1470-7EF3-DB1365FCABC1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686305" y="33338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269360A7-ED3C-7083-85C6-D7154A182E05}"/>
                    </a:ext>
                  </a:extLst>
                </p14:cNvPr>
                <p14:cNvContentPartPr/>
                <p14:nvPr/>
              </p14:nvContentPartPr>
              <p14:xfrm>
                <a:off x="2695305" y="3342480"/>
                <a:ext cx="360" cy="36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269360A7-ED3C-7083-85C6-D7154A182E0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686305" y="33338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7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id="{3474C9EE-6BBF-5A47-60C6-7E13EFB2C667}"/>
                  </a:ext>
                </a:extLst>
              </p14:cNvPr>
              <p14:cNvContentPartPr/>
              <p14:nvPr/>
            </p14:nvContentPartPr>
            <p14:xfrm>
              <a:off x="3312705" y="3952680"/>
              <a:ext cx="3240" cy="27000"/>
            </p14:xfrm>
          </p:contentPart>
        </mc:Choice>
        <mc:Fallback xmlns=""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3474C9EE-6BBF-5A47-60C6-7E13EFB2C667}"/>
                  </a:ext>
                </a:extLst>
              </p:cNvPr>
              <p:cNvPicPr/>
              <p:nvPr/>
            </p:nvPicPr>
            <p:blipFill>
              <a:blip r:embed="rId128"/>
              <a:stretch>
                <a:fillRect/>
              </a:stretch>
            </p:blipFill>
            <p:spPr>
              <a:xfrm>
                <a:off x="3303705" y="3943680"/>
                <a:ext cx="20880" cy="4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9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400469DB-9835-C24D-F9F3-74D30665EFEE}"/>
                  </a:ext>
                </a:extLst>
              </p14:cNvPr>
              <p14:cNvContentPartPr/>
              <p14:nvPr/>
            </p14:nvContentPartPr>
            <p14:xfrm>
              <a:off x="3144585" y="3933240"/>
              <a:ext cx="2520" cy="216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400469DB-9835-C24D-F9F3-74D30665EFEE}"/>
                  </a:ext>
                </a:extLst>
              </p:cNvPr>
              <p:cNvPicPr/>
              <p:nvPr/>
            </p:nvPicPr>
            <p:blipFill>
              <a:blip r:embed="rId130"/>
              <a:stretch>
                <a:fillRect/>
              </a:stretch>
            </p:blipFill>
            <p:spPr>
              <a:xfrm>
                <a:off x="3135585" y="3924240"/>
                <a:ext cx="20160" cy="19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7" name="Group 116">
            <a:extLst>
              <a:ext uri="{FF2B5EF4-FFF2-40B4-BE49-F238E27FC236}">
                <a16:creationId xmlns:a16="http://schemas.microsoft.com/office/drawing/2014/main" id="{FC74FD8A-0F49-9E1B-205A-986A07E3C26E}"/>
              </a:ext>
            </a:extLst>
          </p:cNvPr>
          <p:cNvGrpSpPr/>
          <p:nvPr/>
        </p:nvGrpSpPr>
        <p:grpSpPr>
          <a:xfrm>
            <a:off x="2807985" y="3868440"/>
            <a:ext cx="256320" cy="447480"/>
            <a:chOff x="2807985" y="3868440"/>
            <a:chExt cx="256320" cy="447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DCA4C37F-5A77-532C-577C-FF80F24D0760}"/>
                    </a:ext>
                  </a:extLst>
                </p14:cNvPr>
                <p14:cNvContentPartPr/>
                <p14:nvPr/>
              </p14:nvContentPartPr>
              <p14:xfrm>
                <a:off x="3012465" y="3933240"/>
                <a:ext cx="360" cy="432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DCA4C37F-5A77-532C-577C-FF80F24D0760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3003825" y="3924240"/>
                  <a:ext cx="1800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B865063A-F731-7478-0D90-3F0E34FC54EB}"/>
                    </a:ext>
                  </a:extLst>
                </p14:cNvPr>
                <p14:cNvContentPartPr/>
                <p14:nvPr/>
              </p14:nvContentPartPr>
              <p14:xfrm>
                <a:off x="2807985" y="3868440"/>
                <a:ext cx="256320" cy="44748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B865063A-F731-7478-0D90-3F0E34FC54EB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2798985" y="3859800"/>
                  <a:ext cx="273960" cy="465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5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EE998277-3F10-8E43-DAFE-B3B4B1695204}"/>
                  </a:ext>
                </a:extLst>
              </p14:cNvPr>
              <p14:cNvContentPartPr/>
              <p14:nvPr/>
            </p14:nvContentPartPr>
            <p14:xfrm>
              <a:off x="2380665" y="3972840"/>
              <a:ext cx="236520" cy="2592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EE998277-3F10-8E43-DAFE-B3B4B1695204}"/>
                  </a:ext>
                </a:extLst>
              </p:cNvPr>
              <p:cNvPicPr/>
              <p:nvPr/>
            </p:nvPicPr>
            <p:blipFill>
              <a:blip r:embed="rId136"/>
              <a:stretch>
                <a:fillRect/>
              </a:stretch>
            </p:blipFill>
            <p:spPr>
              <a:xfrm>
                <a:off x="2371665" y="3963840"/>
                <a:ext cx="254160" cy="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7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BDD8F082-15D0-D611-4365-8DD38A2C5193}"/>
                  </a:ext>
                </a:extLst>
              </p14:cNvPr>
              <p14:cNvContentPartPr/>
              <p14:nvPr/>
            </p14:nvContentPartPr>
            <p14:xfrm>
              <a:off x="2463825" y="3818400"/>
              <a:ext cx="360" cy="36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BDD8F082-15D0-D611-4365-8DD38A2C519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55185" y="380940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8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03913856-FC0E-1E1B-45DA-4A2F23B0AB44}"/>
                  </a:ext>
                </a:extLst>
              </p14:cNvPr>
              <p14:cNvContentPartPr/>
              <p14:nvPr/>
            </p14:nvContentPartPr>
            <p14:xfrm>
              <a:off x="2561025" y="4092000"/>
              <a:ext cx="360" cy="36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03913856-FC0E-1E1B-45DA-4A2F23B0AB4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52385" y="408336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9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CBE79C6F-E44C-E2C3-49EB-4449E35ED9B6}"/>
                  </a:ext>
                </a:extLst>
              </p14:cNvPr>
              <p14:cNvContentPartPr/>
              <p14:nvPr/>
            </p14:nvContentPartPr>
            <p14:xfrm>
              <a:off x="1702425" y="3841080"/>
              <a:ext cx="153360" cy="343440"/>
            </p14:xfrm>
          </p:contentPart>
        </mc:Choice>
        <mc:Fallback xmlns=""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CBE79C6F-E44C-E2C3-49EB-4449E35ED9B6}"/>
                  </a:ext>
                </a:extLst>
              </p:cNvPr>
              <p:cNvPicPr/>
              <p:nvPr/>
            </p:nvPicPr>
            <p:blipFill>
              <a:blip r:embed="rId140"/>
              <a:stretch>
                <a:fillRect/>
              </a:stretch>
            </p:blipFill>
            <p:spPr>
              <a:xfrm>
                <a:off x="1693785" y="3832440"/>
                <a:ext cx="171000" cy="36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1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EF6BEA30-C101-BED4-4EA0-82C8F999764A}"/>
                  </a:ext>
                </a:extLst>
              </p14:cNvPr>
              <p14:cNvContentPartPr/>
              <p14:nvPr/>
            </p14:nvContentPartPr>
            <p14:xfrm>
              <a:off x="2032545" y="3958080"/>
              <a:ext cx="16920" cy="47160"/>
            </p14:xfrm>
          </p:contentPart>
        </mc:Choice>
        <mc:Fallback xmlns=""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EF6BEA30-C101-BED4-4EA0-82C8F999764A}"/>
                  </a:ext>
                </a:extLst>
              </p:cNvPr>
              <p:cNvPicPr/>
              <p:nvPr/>
            </p:nvPicPr>
            <p:blipFill>
              <a:blip r:embed="rId142"/>
              <a:stretch>
                <a:fillRect/>
              </a:stretch>
            </p:blipFill>
            <p:spPr>
              <a:xfrm>
                <a:off x="2023545" y="3949080"/>
                <a:ext cx="34560" cy="6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3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72912585-3D98-5508-645D-C315F2B0DDC2}"/>
                  </a:ext>
                </a:extLst>
              </p14:cNvPr>
              <p14:cNvContentPartPr/>
              <p14:nvPr/>
            </p14:nvContentPartPr>
            <p14:xfrm>
              <a:off x="2124345" y="3923160"/>
              <a:ext cx="31320" cy="5076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72912585-3D98-5508-645D-C315F2B0DDC2}"/>
                  </a:ext>
                </a:extLst>
              </p:cNvPr>
              <p:cNvPicPr/>
              <p:nvPr/>
            </p:nvPicPr>
            <p:blipFill>
              <a:blip r:embed="rId144"/>
              <a:stretch>
                <a:fillRect/>
              </a:stretch>
            </p:blipFill>
            <p:spPr>
              <a:xfrm>
                <a:off x="2115345" y="3914160"/>
                <a:ext cx="48960" cy="6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5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4ACFD02D-5DD9-00D9-BBD0-ECCD8EF740F0}"/>
                  </a:ext>
                </a:extLst>
              </p14:cNvPr>
              <p14:cNvContentPartPr/>
              <p14:nvPr/>
            </p14:nvContentPartPr>
            <p14:xfrm>
              <a:off x="1207785" y="3968520"/>
              <a:ext cx="368280" cy="49320"/>
            </p14:xfrm>
          </p:contentPart>
        </mc:Choice>
        <mc:Fallback xmlns=""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4ACFD02D-5DD9-00D9-BBD0-ECCD8EF740F0}"/>
                  </a:ext>
                </a:extLst>
              </p:cNvPr>
              <p:cNvPicPr/>
              <p:nvPr/>
            </p:nvPicPr>
            <p:blipFill>
              <a:blip r:embed="rId146"/>
              <a:stretch>
                <a:fillRect/>
              </a:stretch>
            </p:blipFill>
            <p:spPr>
              <a:xfrm>
                <a:off x="1198785" y="3959520"/>
                <a:ext cx="385920" cy="6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7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EA8E3B1B-8B9B-3D25-56A8-AD50BC3358D4}"/>
                  </a:ext>
                </a:extLst>
              </p14:cNvPr>
              <p14:cNvContentPartPr/>
              <p14:nvPr/>
            </p14:nvContentPartPr>
            <p14:xfrm>
              <a:off x="1223625" y="4126920"/>
              <a:ext cx="357120" cy="36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EA8E3B1B-8B9B-3D25-56A8-AD50BC3358D4}"/>
                  </a:ext>
                </a:extLst>
              </p:cNvPr>
              <p:cNvPicPr/>
              <p:nvPr/>
            </p:nvPicPr>
            <p:blipFill>
              <a:blip r:embed="rId148"/>
              <a:stretch>
                <a:fillRect/>
              </a:stretch>
            </p:blipFill>
            <p:spPr>
              <a:xfrm>
                <a:off x="1214985" y="4118280"/>
                <a:ext cx="37476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9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BE8F5A43-50C6-DAE2-23DB-A77103232309}"/>
                  </a:ext>
                </a:extLst>
              </p14:cNvPr>
              <p14:cNvContentPartPr/>
              <p14:nvPr/>
            </p14:nvContentPartPr>
            <p14:xfrm>
              <a:off x="691905" y="3863760"/>
              <a:ext cx="342360" cy="52200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BE8F5A43-50C6-DAE2-23DB-A77103232309}"/>
                  </a:ext>
                </a:extLst>
              </p:cNvPr>
              <p:cNvPicPr/>
              <p:nvPr/>
            </p:nvPicPr>
            <p:blipFill>
              <a:blip r:embed="rId150"/>
              <a:stretch>
                <a:fillRect/>
              </a:stretch>
            </p:blipFill>
            <p:spPr>
              <a:xfrm>
                <a:off x="682905" y="3854760"/>
                <a:ext cx="360000" cy="539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26" name="Group 125">
            <a:extLst>
              <a:ext uri="{FF2B5EF4-FFF2-40B4-BE49-F238E27FC236}">
                <a16:creationId xmlns:a16="http://schemas.microsoft.com/office/drawing/2014/main" id="{16358A07-E6A9-D0DC-BAE6-91C2F0F33281}"/>
              </a:ext>
            </a:extLst>
          </p:cNvPr>
          <p:cNvGrpSpPr/>
          <p:nvPr/>
        </p:nvGrpSpPr>
        <p:grpSpPr>
          <a:xfrm>
            <a:off x="3114345" y="3701760"/>
            <a:ext cx="523800" cy="201600"/>
            <a:chOff x="3114345" y="3701760"/>
            <a:chExt cx="523800" cy="201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D77C95E0-4A75-DAD7-2542-1592009FD1D6}"/>
                    </a:ext>
                  </a:extLst>
                </p14:cNvPr>
                <p14:cNvContentPartPr/>
                <p14:nvPr/>
              </p14:nvContentPartPr>
              <p14:xfrm>
                <a:off x="3322785" y="3732360"/>
                <a:ext cx="315360" cy="17100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D77C95E0-4A75-DAD7-2542-1592009FD1D6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3313785" y="3723720"/>
                  <a:ext cx="33300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D1A96FBD-5882-FFEE-C8D0-625590B05948}"/>
                    </a:ext>
                  </a:extLst>
                </p14:cNvPr>
                <p14:cNvContentPartPr/>
                <p14:nvPr/>
              </p14:nvContentPartPr>
              <p14:xfrm>
                <a:off x="3114345" y="3701760"/>
                <a:ext cx="156960" cy="13716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D1A96FBD-5882-FFEE-C8D0-625590B05948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3105705" y="3692760"/>
                  <a:ext cx="174600" cy="154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5">
            <p14:nvContentPartPr>
              <p14:cNvPr id="127" name="Ink 126">
                <a:extLst>
                  <a:ext uri="{FF2B5EF4-FFF2-40B4-BE49-F238E27FC236}">
                    <a16:creationId xmlns:a16="http://schemas.microsoft.com/office/drawing/2014/main" id="{6281A827-A89E-6A36-85A5-42932B16086A}"/>
                  </a:ext>
                </a:extLst>
              </p14:cNvPr>
              <p14:cNvContentPartPr/>
              <p14:nvPr/>
            </p14:nvContentPartPr>
            <p14:xfrm>
              <a:off x="2129025" y="3671160"/>
              <a:ext cx="163800" cy="222120"/>
            </p14:xfrm>
          </p:contentPart>
        </mc:Choice>
        <mc:Fallback xmlns="">
          <p:pic>
            <p:nvPicPr>
              <p:cNvPr id="127" name="Ink 126">
                <a:extLst>
                  <a:ext uri="{FF2B5EF4-FFF2-40B4-BE49-F238E27FC236}">
                    <a16:creationId xmlns:a16="http://schemas.microsoft.com/office/drawing/2014/main" id="{6281A827-A89E-6A36-85A5-42932B16086A}"/>
                  </a:ext>
                </a:extLst>
              </p:cNvPr>
              <p:cNvPicPr/>
              <p:nvPr/>
            </p:nvPicPr>
            <p:blipFill>
              <a:blip r:embed="rId156"/>
              <a:stretch>
                <a:fillRect/>
              </a:stretch>
            </p:blipFill>
            <p:spPr>
              <a:xfrm>
                <a:off x="2120025" y="3662520"/>
                <a:ext cx="181440" cy="23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7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6BB3985C-2F5C-416D-5C87-CFAC07F4BFA9}"/>
                  </a:ext>
                </a:extLst>
              </p14:cNvPr>
              <p14:cNvContentPartPr/>
              <p14:nvPr/>
            </p14:nvContentPartPr>
            <p14:xfrm>
              <a:off x="2006985" y="3630120"/>
              <a:ext cx="15480" cy="278280"/>
            </p14:xfrm>
          </p:contentPart>
        </mc:Choice>
        <mc:Fallback xmlns=""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6BB3985C-2F5C-416D-5C87-CFAC07F4BFA9}"/>
                  </a:ext>
                </a:extLst>
              </p:cNvPr>
              <p:cNvPicPr/>
              <p:nvPr/>
            </p:nvPicPr>
            <p:blipFill>
              <a:blip r:embed="rId158"/>
              <a:stretch>
                <a:fillRect/>
              </a:stretch>
            </p:blipFill>
            <p:spPr>
              <a:xfrm>
                <a:off x="1998345" y="3621480"/>
                <a:ext cx="33120" cy="295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31" name="Group 130">
            <a:extLst>
              <a:ext uri="{FF2B5EF4-FFF2-40B4-BE49-F238E27FC236}">
                <a16:creationId xmlns:a16="http://schemas.microsoft.com/office/drawing/2014/main" id="{CA8D059C-1BE0-F619-0D04-93A1CDB989ED}"/>
              </a:ext>
            </a:extLst>
          </p:cNvPr>
          <p:cNvGrpSpPr/>
          <p:nvPr/>
        </p:nvGrpSpPr>
        <p:grpSpPr>
          <a:xfrm>
            <a:off x="3124065" y="3933240"/>
            <a:ext cx="360" cy="360"/>
            <a:chOff x="3124065" y="3933240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88209B94-CF20-7A52-7FCD-60FBBE35552C}"/>
                    </a:ext>
                  </a:extLst>
                </p14:cNvPr>
                <p14:cNvContentPartPr/>
                <p14:nvPr/>
              </p14:nvContentPartPr>
              <p14:xfrm>
                <a:off x="3124065" y="3933240"/>
                <a:ext cx="360" cy="36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88209B94-CF20-7A52-7FCD-60FBBE35552C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115065" y="392460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D28934C7-60FA-E94F-3481-FC8CD648626F}"/>
                    </a:ext>
                  </a:extLst>
                </p14:cNvPr>
                <p14:cNvContentPartPr/>
                <p14:nvPr/>
              </p14:nvContentPartPr>
              <p14:xfrm>
                <a:off x="3124065" y="3933240"/>
                <a:ext cx="360" cy="36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D28934C7-60FA-E94F-3481-FC8CD648626F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115065" y="392460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1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id="{C909A735-A881-3267-0806-12C31D1E716A}"/>
                  </a:ext>
                </a:extLst>
              </p14:cNvPr>
              <p14:cNvContentPartPr/>
              <p14:nvPr/>
            </p14:nvContentPartPr>
            <p14:xfrm>
              <a:off x="3505305" y="5409600"/>
              <a:ext cx="360" cy="360"/>
            </p14:xfrm>
          </p:contentPart>
        </mc:Choice>
        <mc:Fallback xmlns=""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id="{C909A735-A881-3267-0806-12C31D1E716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96305" y="540096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2">
            <p14:nvContentPartPr>
              <p14:cNvPr id="133" name="Ink 132">
                <a:extLst>
                  <a:ext uri="{FF2B5EF4-FFF2-40B4-BE49-F238E27FC236}">
                    <a16:creationId xmlns:a16="http://schemas.microsoft.com/office/drawing/2014/main" id="{F10B5962-AF94-8ED8-0D88-77AA02BEB7F5}"/>
                  </a:ext>
                </a:extLst>
              </p14:cNvPr>
              <p14:cNvContentPartPr/>
              <p14:nvPr/>
            </p14:nvContentPartPr>
            <p14:xfrm>
              <a:off x="3056745" y="4645320"/>
              <a:ext cx="164880" cy="456840"/>
            </p14:xfrm>
          </p:contentPart>
        </mc:Choice>
        <mc:Fallback xmlns="">
          <p:pic>
            <p:nvPicPr>
              <p:cNvPr id="133" name="Ink 132">
                <a:extLst>
                  <a:ext uri="{FF2B5EF4-FFF2-40B4-BE49-F238E27FC236}">
                    <a16:creationId xmlns:a16="http://schemas.microsoft.com/office/drawing/2014/main" id="{F10B5962-AF94-8ED8-0D88-77AA02BEB7F5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3047745" y="4636680"/>
                <a:ext cx="182520" cy="47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4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id="{E74F7D5D-681D-AA2F-108E-F7271EE56517}"/>
                  </a:ext>
                </a:extLst>
              </p14:cNvPr>
              <p14:cNvContentPartPr/>
              <p14:nvPr/>
            </p14:nvContentPartPr>
            <p14:xfrm>
              <a:off x="3347625" y="4785000"/>
              <a:ext cx="51120" cy="45360"/>
            </p14:xfrm>
          </p:contentPart>
        </mc:Choice>
        <mc:Fallback xmlns=""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id="{E74F7D5D-681D-AA2F-108E-F7271EE56517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3338625" y="4776000"/>
                <a:ext cx="68760" cy="6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6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08C415F5-8B23-9EF1-2DFD-F6EBA3721E70}"/>
                  </a:ext>
                </a:extLst>
              </p14:cNvPr>
              <p14:cNvContentPartPr/>
              <p14:nvPr/>
            </p14:nvContentPartPr>
            <p14:xfrm>
              <a:off x="2636625" y="4879680"/>
              <a:ext cx="270000" cy="360"/>
            </p14:xfrm>
          </p:contentPart>
        </mc:Choice>
        <mc:Fallback xmlns=""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08C415F5-8B23-9EF1-2DFD-F6EBA3721E70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2627625" y="4870680"/>
                <a:ext cx="28764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8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id="{9D617AE9-555B-4D91-0FDD-B6EB3EF876D9}"/>
                  </a:ext>
                </a:extLst>
              </p14:cNvPr>
              <p14:cNvContentPartPr/>
              <p14:nvPr/>
            </p14:nvContentPartPr>
            <p14:xfrm>
              <a:off x="2723025" y="4690320"/>
              <a:ext cx="360" cy="360"/>
            </p14:xfrm>
          </p:contentPart>
        </mc:Choice>
        <mc:Fallback xmlns=""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9D617AE9-555B-4D91-0FDD-B6EB3EF876D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14385" y="468168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9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0CB29C12-3F84-0C67-322F-CEE4584FC811}"/>
                  </a:ext>
                </a:extLst>
              </p14:cNvPr>
              <p14:cNvContentPartPr/>
              <p14:nvPr/>
            </p14:nvContentPartPr>
            <p14:xfrm>
              <a:off x="2784225" y="4974000"/>
              <a:ext cx="2520" cy="360"/>
            </p14:xfrm>
          </p:contentPart>
        </mc:Choice>
        <mc:Fallback xmlns=""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0CB29C12-3F84-0C67-322F-CEE4584FC811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2775225" y="4965360"/>
                <a:ext cx="2016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0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A22D8DBD-4D98-C909-4294-3A7EB4CB20F6}"/>
                  </a:ext>
                </a:extLst>
              </p14:cNvPr>
              <p14:cNvContentPartPr/>
              <p14:nvPr/>
            </p14:nvContentPartPr>
            <p14:xfrm>
              <a:off x="2443665" y="4819920"/>
              <a:ext cx="7560" cy="5040"/>
            </p14:xfrm>
          </p:contentPart>
        </mc:Choice>
        <mc:Fallback xmlns=""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A22D8DBD-4D98-C909-4294-3A7EB4CB20F6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2435025" y="4810920"/>
                <a:ext cx="25200" cy="22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42" name="Group 141">
            <a:extLst>
              <a:ext uri="{FF2B5EF4-FFF2-40B4-BE49-F238E27FC236}">
                <a16:creationId xmlns:a16="http://schemas.microsoft.com/office/drawing/2014/main" id="{B45278A0-CF72-EDFF-054B-3E4BB6700D09}"/>
              </a:ext>
            </a:extLst>
          </p:cNvPr>
          <p:cNvGrpSpPr/>
          <p:nvPr/>
        </p:nvGrpSpPr>
        <p:grpSpPr>
          <a:xfrm>
            <a:off x="1824825" y="4590600"/>
            <a:ext cx="459000" cy="457200"/>
            <a:chOff x="1824825" y="4590600"/>
            <a:chExt cx="459000" cy="457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2E7D8EAE-9E93-C1D3-A356-85989BB7F8B2}"/>
                    </a:ext>
                  </a:extLst>
                </p14:cNvPr>
                <p14:cNvContentPartPr/>
                <p14:nvPr/>
              </p14:nvContentPartPr>
              <p14:xfrm>
                <a:off x="2083305" y="4590600"/>
                <a:ext cx="200520" cy="45720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2E7D8EAE-9E93-C1D3-A356-85989BB7F8B2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2074665" y="4581600"/>
                  <a:ext cx="218160" cy="47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099EE93C-2C19-70D3-57CC-603C4599DAD8}"/>
                    </a:ext>
                  </a:extLst>
                </p14:cNvPr>
                <p14:cNvContentPartPr/>
                <p14:nvPr/>
              </p14:nvContentPartPr>
              <p14:xfrm>
                <a:off x="1824825" y="4824240"/>
                <a:ext cx="238680" cy="1584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099EE93C-2C19-70D3-57CC-603C4599DAD8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816185" y="4815600"/>
                  <a:ext cx="2563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7D851CF0-A799-A60B-01F7-456F2EB36747}"/>
                    </a:ext>
                  </a:extLst>
                </p14:cNvPr>
                <p14:cNvContentPartPr/>
                <p14:nvPr/>
              </p14:nvContentPartPr>
              <p14:xfrm>
                <a:off x="1841745" y="4940160"/>
                <a:ext cx="221760" cy="936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7D851CF0-A799-A60B-01F7-456F2EB36747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833105" y="4931160"/>
                  <a:ext cx="239400" cy="27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8">
            <p14:nvContentPartPr>
              <p14:cNvPr id="143" name="Ink 142">
                <a:extLst>
                  <a:ext uri="{FF2B5EF4-FFF2-40B4-BE49-F238E27FC236}">
                    <a16:creationId xmlns:a16="http://schemas.microsoft.com/office/drawing/2014/main" id="{CEE6767D-A515-9EB7-F33F-FB7B1B30D2CA}"/>
                  </a:ext>
                </a:extLst>
              </p14:cNvPr>
              <p14:cNvContentPartPr/>
              <p14:nvPr/>
            </p14:nvContentPartPr>
            <p14:xfrm>
              <a:off x="1355025" y="4530840"/>
              <a:ext cx="267120" cy="507600"/>
            </p14:xfrm>
          </p:contentPart>
        </mc:Choice>
        <mc:Fallback xmlns="">
          <p:pic>
            <p:nvPicPr>
              <p:cNvPr id="143" name="Ink 142">
                <a:extLst>
                  <a:ext uri="{FF2B5EF4-FFF2-40B4-BE49-F238E27FC236}">
                    <a16:creationId xmlns:a16="http://schemas.microsoft.com/office/drawing/2014/main" id="{CEE6767D-A515-9EB7-F33F-FB7B1B30D2CA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1346025" y="4521840"/>
                <a:ext cx="284760" cy="52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0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id="{BF227E69-DF0C-D1EE-AB2E-88BFE3203088}"/>
                  </a:ext>
                </a:extLst>
              </p14:cNvPr>
              <p14:cNvContentPartPr/>
              <p14:nvPr/>
            </p14:nvContentPartPr>
            <p14:xfrm>
              <a:off x="3454545" y="4508880"/>
              <a:ext cx="216360" cy="221400"/>
            </p14:xfrm>
          </p:contentPart>
        </mc:Choice>
        <mc:Fallback xmlns=""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BF227E69-DF0C-D1EE-AB2E-88BFE3203088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3445545" y="4500240"/>
                <a:ext cx="234000" cy="23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2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91B723E3-7B50-3BEC-9F89-6E3348389BEE}"/>
                  </a:ext>
                </a:extLst>
              </p14:cNvPr>
              <p14:cNvContentPartPr/>
              <p14:nvPr/>
            </p14:nvContentPartPr>
            <p14:xfrm>
              <a:off x="2504505" y="4376040"/>
              <a:ext cx="392040" cy="389880"/>
            </p14:xfrm>
          </p:contentPart>
        </mc:Choice>
        <mc:Fallback xmlns=""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91B723E3-7B50-3BEC-9F89-6E3348389BEE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2495505" y="4367040"/>
                <a:ext cx="409680" cy="40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4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id="{60891C33-5080-F151-519D-913B9C093E05}"/>
                  </a:ext>
                </a:extLst>
              </p14:cNvPr>
              <p14:cNvContentPartPr/>
              <p14:nvPr/>
            </p14:nvContentPartPr>
            <p14:xfrm>
              <a:off x="3371745" y="4781040"/>
              <a:ext cx="360" cy="360"/>
            </p14:xfrm>
          </p:contentPart>
        </mc:Choice>
        <mc:Fallback xmlns=""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60891C33-5080-F151-519D-913B9C093E05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3363105" y="477240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5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DC24A27C-63AB-7282-E218-4367E570DAF7}"/>
                  </a:ext>
                </a:extLst>
              </p14:cNvPr>
              <p14:cNvContentPartPr/>
              <p14:nvPr/>
            </p14:nvContentPartPr>
            <p14:xfrm>
              <a:off x="3371745" y="4781040"/>
              <a:ext cx="360" cy="360"/>
            </p14:xfrm>
          </p:contentPart>
        </mc:Choice>
        <mc:Fallback xmlns=""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DC24A27C-63AB-7282-E218-4367E570DAF7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3363105" y="4772400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57" name="Group 156">
            <a:extLst>
              <a:ext uri="{FF2B5EF4-FFF2-40B4-BE49-F238E27FC236}">
                <a16:creationId xmlns:a16="http://schemas.microsoft.com/office/drawing/2014/main" id="{7E8FA2C4-E568-0CB0-EF75-A2E27663F413}"/>
              </a:ext>
            </a:extLst>
          </p:cNvPr>
          <p:cNvGrpSpPr/>
          <p:nvPr/>
        </p:nvGrpSpPr>
        <p:grpSpPr>
          <a:xfrm>
            <a:off x="3381105" y="4790400"/>
            <a:ext cx="360" cy="19800"/>
            <a:chOff x="3381105" y="4790400"/>
            <a:chExt cx="360" cy="19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53759F0A-8C06-02A6-29D6-A017FD969E2D}"/>
                    </a:ext>
                  </a:extLst>
                </p14:cNvPr>
                <p14:cNvContentPartPr/>
                <p14:nvPr/>
              </p14:nvContentPartPr>
              <p14:xfrm>
                <a:off x="3381105" y="4809840"/>
                <a:ext cx="360" cy="36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53759F0A-8C06-02A6-29D6-A017FD969E2D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372105" y="48008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6C3581E7-C0BD-26A0-A87A-9C8EDAFF4D8E}"/>
                    </a:ext>
                  </a:extLst>
                </p14:cNvPr>
                <p14:cNvContentPartPr/>
                <p14:nvPr/>
              </p14:nvContentPartPr>
              <p14:xfrm>
                <a:off x="3381105" y="4809840"/>
                <a:ext cx="360" cy="360"/>
              </p14:xfrm>
            </p:contentPart>
          </mc:Choice>
          <mc:Fallback xmlns=""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6C3581E7-C0BD-26A0-A87A-9C8EDAFF4D8E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372105" y="48008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085B46EA-74D5-5B77-AC28-9E19D35CA6F3}"/>
                    </a:ext>
                  </a:extLst>
                </p14:cNvPr>
                <p14:cNvContentPartPr/>
                <p14:nvPr/>
              </p14:nvContentPartPr>
              <p14:xfrm>
                <a:off x="3381105" y="4809840"/>
                <a:ext cx="360" cy="36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085B46EA-74D5-5B77-AC28-9E19D35CA6F3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372105" y="48008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2EF66715-92D8-2934-6EB5-C60F5FD3DAF9}"/>
                    </a:ext>
                  </a:extLst>
                </p14:cNvPr>
                <p14:cNvContentPartPr/>
                <p14:nvPr/>
              </p14:nvContentPartPr>
              <p14:xfrm>
                <a:off x="3381105" y="4790400"/>
                <a:ext cx="360" cy="360"/>
              </p14:xfrm>
            </p:contentPart>
          </mc:Choice>
          <mc:Fallback xmlns=""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2EF66715-92D8-2934-6EB5-C60F5FD3DAF9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372105" y="478140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1021F4DA-C1A0-3947-A894-7928DC059744}"/>
                    </a:ext>
                  </a:extLst>
                </p14:cNvPr>
                <p14:cNvContentPartPr/>
                <p14:nvPr/>
              </p14:nvContentPartPr>
              <p14:xfrm>
                <a:off x="3381105" y="4790400"/>
                <a:ext cx="360" cy="360"/>
              </p14:xfrm>
            </p:contentPart>
          </mc:Choice>
          <mc:Fallback xmlns=""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1021F4DA-C1A0-3947-A894-7928DC059744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372105" y="478140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4B5CEB3A-1C1F-53DF-7459-CF2558FCBAD7}"/>
                    </a:ext>
                  </a:extLst>
                </p14:cNvPr>
                <p14:cNvContentPartPr/>
                <p14:nvPr/>
              </p14:nvContentPartPr>
              <p14:xfrm>
                <a:off x="3381105" y="4790400"/>
                <a:ext cx="360" cy="360"/>
              </p14:xfrm>
            </p:contentPart>
          </mc:Choice>
          <mc:Fallback xmlns=""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4B5CEB3A-1C1F-53DF-7459-CF2558FCBAD7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372105" y="478140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32911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791B9-9116-1BD9-381C-88222E93A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H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B4C833-5F47-9207-D392-1028AE51F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82B922E-7CC6-382F-8F19-E85E84AFE790}"/>
              </a:ext>
            </a:extLst>
          </p:cNvPr>
          <p:cNvSpPr txBox="1"/>
          <p:nvPr/>
        </p:nvSpPr>
        <p:spPr>
          <a:xfrm>
            <a:off x="3302306" y="878461"/>
            <a:ext cx="60978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عند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التحويل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بين الوحدات المترية لقياس </a:t>
            </a: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الكتلة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ED874B8-68C4-62D1-8612-086E8BCFC5A2}"/>
              </a:ext>
            </a:extLst>
          </p:cNvPr>
          <p:cNvSpPr txBox="1"/>
          <p:nvPr/>
        </p:nvSpPr>
        <p:spPr>
          <a:xfrm>
            <a:off x="-570235" y="3429000"/>
            <a:ext cx="5568831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      5 كجم = ....................... جم 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A8B5792-1005-6FEA-6537-85A99C7570DB}"/>
              </a:ext>
            </a:extLst>
          </p:cNvPr>
          <p:cNvSpPr txBox="1"/>
          <p:nvPr/>
        </p:nvSpPr>
        <p:spPr>
          <a:xfrm>
            <a:off x="-252583" y="4430571"/>
            <a:ext cx="5568831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      7000 ملجم = ....................... جم 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171D0628-CBED-806F-349A-C35E0FE4CF5B}"/>
                  </a:ext>
                </a:extLst>
              </p14:cNvPr>
              <p14:cNvContentPartPr/>
              <p14:nvPr/>
            </p14:nvContentPartPr>
            <p14:xfrm>
              <a:off x="8900935" y="5570085"/>
              <a:ext cx="8280" cy="3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171D0628-CBED-806F-349A-C35E0FE4CF5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883295" y="5552085"/>
                <a:ext cx="4392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F64F94C7-8CAE-7E51-0FB4-95BD24368161}"/>
                  </a:ext>
                </a:extLst>
              </p14:cNvPr>
              <p14:cNvContentPartPr/>
              <p14:nvPr/>
            </p14:nvContentPartPr>
            <p14:xfrm>
              <a:off x="7968895" y="1783605"/>
              <a:ext cx="3641400" cy="40341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F64F94C7-8CAE-7E51-0FB4-95BD2436816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951255" y="1765965"/>
                <a:ext cx="3677040" cy="406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897B70A6-5E96-CBB5-2D11-BAC0B9D84F98}"/>
                  </a:ext>
                </a:extLst>
              </p14:cNvPr>
              <p14:cNvContentPartPr/>
              <p14:nvPr/>
            </p14:nvContentPartPr>
            <p14:xfrm>
              <a:off x="10317895" y="4936125"/>
              <a:ext cx="417240" cy="3391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897B70A6-5E96-CBB5-2D11-BAC0B9D84F9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300255" y="4918125"/>
                <a:ext cx="452880" cy="37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5941B98B-2C81-4A27-8FFC-F9D4B7D4D6C4}"/>
                  </a:ext>
                </a:extLst>
              </p14:cNvPr>
              <p14:cNvContentPartPr/>
              <p14:nvPr/>
            </p14:nvContentPartPr>
            <p14:xfrm>
              <a:off x="9833695" y="5126205"/>
              <a:ext cx="516240" cy="55764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5941B98B-2C81-4A27-8FFC-F9D4B7D4D6C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815695" y="5108565"/>
                <a:ext cx="551880" cy="59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97D34D58-A3D3-70C8-7730-C320DD1AA0F4}"/>
                  </a:ext>
                </a:extLst>
              </p14:cNvPr>
              <p14:cNvContentPartPr/>
              <p14:nvPr/>
            </p14:nvContentPartPr>
            <p14:xfrm>
              <a:off x="10253815" y="5511765"/>
              <a:ext cx="8640" cy="3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97D34D58-A3D3-70C8-7730-C320DD1AA0F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236175" y="5494125"/>
                <a:ext cx="4428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1743D8D1-D45D-BFB2-14DC-62F1DBDF0E94}"/>
                  </a:ext>
                </a:extLst>
              </p14:cNvPr>
              <p14:cNvContentPartPr/>
              <p14:nvPr/>
            </p14:nvContentPartPr>
            <p14:xfrm>
              <a:off x="8889415" y="4468125"/>
              <a:ext cx="2111040" cy="7128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1743D8D1-D45D-BFB2-14DC-62F1DBDF0E9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871775" y="4450125"/>
                <a:ext cx="2146680" cy="106920"/>
              </a:xfrm>
              <a:prstGeom prst="rect">
                <a:avLst/>
              </a:prstGeom>
            </p:spPr>
          </p:pic>
        </mc:Fallback>
      </mc:AlternateContent>
      <p:grpSp>
        <p:nvGrpSpPr>
          <p:cNvPr id="45" name="Group 44">
            <a:extLst>
              <a:ext uri="{FF2B5EF4-FFF2-40B4-BE49-F238E27FC236}">
                <a16:creationId xmlns:a16="http://schemas.microsoft.com/office/drawing/2014/main" id="{158EF7AE-D0D0-916C-3DAB-3BFF7370A4C8}"/>
              </a:ext>
            </a:extLst>
          </p:cNvPr>
          <p:cNvGrpSpPr/>
          <p:nvPr/>
        </p:nvGrpSpPr>
        <p:grpSpPr>
          <a:xfrm>
            <a:off x="9669175" y="3882045"/>
            <a:ext cx="773280" cy="484920"/>
            <a:chOff x="9669175" y="3882045"/>
            <a:chExt cx="773280" cy="484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497D3FBE-FEDF-EC83-9246-C0C04277FCD4}"/>
                    </a:ext>
                  </a:extLst>
                </p14:cNvPr>
                <p14:cNvContentPartPr/>
                <p14:nvPr/>
              </p14:nvContentPartPr>
              <p14:xfrm>
                <a:off x="9669175" y="3882045"/>
                <a:ext cx="773280" cy="4849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497D3FBE-FEDF-EC83-9246-C0C04277FCD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651175" y="3864045"/>
                  <a:ext cx="808920" cy="52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984C3431-48C3-AC29-EA7C-D9F4D90E2B4D}"/>
                    </a:ext>
                  </a:extLst>
                </p14:cNvPr>
                <p14:cNvContentPartPr/>
                <p14:nvPr/>
              </p14:nvContentPartPr>
              <p14:xfrm>
                <a:off x="10247695" y="4302165"/>
                <a:ext cx="360" cy="3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984C3431-48C3-AC29-EA7C-D9F4D90E2B4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0229695" y="4284525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1CD06FAC-4F4D-4F57-11C5-3EA0136B2FD8}"/>
                    </a:ext>
                  </a:extLst>
                </p14:cNvPr>
                <p14:cNvContentPartPr/>
                <p14:nvPr/>
              </p14:nvContentPartPr>
              <p14:xfrm>
                <a:off x="9826135" y="3973485"/>
                <a:ext cx="39960" cy="446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1CD06FAC-4F4D-4F57-11C5-3EA0136B2FD8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808495" y="3955485"/>
                  <a:ext cx="75600" cy="80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7FE765FE-75DE-5FF4-4D20-FAF6FE657402}"/>
                  </a:ext>
                </a:extLst>
              </p14:cNvPr>
              <p14:cNvContentPartPr/>
              <p14:nvPr/>
            </p14:nvContentPartPr>
            <p14:xfrm>
              <a:off x="9392335" y="3312525"/>
              <a:ext cx="1085040" cy="6768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7FE765FE-75DE-5FF4-4D20-FAF6FE65740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374695" y="3294885"/>
                <a:ext cx="1120680" cy="103320"/>
              </a:xfrm>
              <a:prstGeom prst="rect">
                <a:avLst/>
              </a:prstGeom>
            </p:spPr>
          </p:pic>
        </mc:Fallback>
      </mc:AlternateContent>
      <p:grpSp>
        <p:nvGrpSpPr>
          <p:cNvPr id="53" name="Group 52">
            <a:extLst>
              <a:ext uri="{FF2B5EF4-FFF2-40B4-BE49-F238E27FC236}">
                <a16:creationId xmlns:a16="http://schemas.microsoft.com/office/drawing/2014/main" id="{953D5F39-50E1-6203-B68C-435950987F1C}"/>
              </a:ext>
            </a:extLst>
          </p:cNvPr>
          <p:cNvGrpSpPr/>
          <p:nvPr/>
        </p:nvGrpSpPr>
        <p:grpSpPr>
          <a:xfrm>
            <a:off x="9506815" y="2579925"/>
            <a:ext cx="717120" cy="737640"/>
            <a:chOff x="9506815" y="2579925"/>
            <a:chExt cx="717120" cy="737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4AD141DF-F080-AF19-F681-293988751581}"/>
                    </a:ext>
                  </a:extLst>
                </p14:cNvPr>
                <p14:cNvContentPartPr/>
                <p14:nvPr/>
              </p14:nvContentPartPr>
              <p14:xfrm>
                <a:off x="9847015" y="2579925"/>
                <a:ext cx="376920" cy="46440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4AD141DF-F080-AF19-F681-29398875158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829375" y="2562285"/>
                  <a:ext cx="412560" cy="50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AECDAFB3-B3DE-4D93-E839-8931BE77B475}"/>
                    </a:ext>
                  </a:extLst>
                </p14:cNvPr>
                <p14:cNvContentPartPr/>
                <p14:nvPr/>
              </p14:nvContentPartPr>
              <p14:xfrm>
                <a:off x="9506815" y="2998965"/>
                <a:ext cx="402120" cy="3186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AECDAFB3-B3DE-4D93-E839-8931BE77B47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489175" y="2981325"/>
                  <a:ext cx="437760" cy="35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61A2F9D8-CC05-0AFF-A9A8-71A6137D8825}"/>
                    </a:ext>
                  </a:extLst>
                </p14:cNvPr>
                <p14:cNvContentPartPr/>
                <p14:nvPr/>
              </p14:nvContentPartPr>
              <p14:xfrm>
                <a:off x="9871855" y="3138645"/>
                <a:ext cx="2880" cy="252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61A2F9D8-CC05-0AFF-A9A8-71A6137D882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854215" y="3120645"/>
                  <a:ext cx="38520" cy="3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19F1003-E295-6D5F-FDD9-0CCCAA0A4086}"/>
              </a:ext>
            </a:extLst>
          </p:cNvPr>
          <p:cNvGrpSpPr/>
          <p:nvPr/>
        </p:nvGrpSpPr>
        <p:grpSpPr>
          <a:xfrm>
            <a:off x="10943215" y="4042965"/>
            <a:ext cx="1025640" cy="587160"/>
            <a:chOff x="10943215" y="4042965"/>
            <a:chExt cx="1025640" cy="587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EB503AAA-D605-C11B-E6A4-C985798087F5}"/>
                    </a:ext>
                  </a:extLst>
                </p14:cNvPr>
                <p14:cNvContentPartPr/>
                <p14:nvPr/>
              </p14:nvContentPartPr>
              <p14:xfrm>
                <a:off x="10943215" y="4445445"/>
                <a:ext cx="250560" cy="1224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EB503AAA-D605-C11B-E6A4-C985798087F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0925575" y="4427805"/>
                  <a:ext cx="28620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5D5CA4DA-41A6-509F-B665-EAF73F4F96AC}"/>
                    </a:ext>
                  </a:extLst>
                </p14:cNvPr>
                <p14:cNvContentPartPr/>
                <p14:nvPr/>
              </p14:nvContentPartPr>
              <p14:xfrm>
                <a:off x="11240215" y="4042965"/>
                <a:ext cx="242640" cy="58716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5D5CA4DA-41A6-509F-B665-EAF73F4F96A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1222575" y="4025325"/>
                  <a:ext cx="278280" cy="62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9495EB8C-8359-B612-7E49-BB06DE944698}"/>
                    </a:ext>
                  </a:extLst>
                </p14:cNvPr>
                <p14:cNvContentPartPr/>
                <p14:nvPr/>
              </p14:nvContentPartPr>
              <p14:xfrm>
                <a:off x="11616775" y="4445805"/>
                <a:ext cx="360" cy="288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9495EB8C-8359-B612-7E49-BB06DE94469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1598775" y="4428165"/>
                  <a:ext cx="3600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5AE811C6-454B-90B9-D833-BFD8FBCDFA09}"/>
                    </a:ext>
                  </a:extLst>
                </p14:cNvPr>
                <p14:cNvContentPartPr/>
                <p14:nvPr/>
              </p14:nvContentPartPr>
              <p14:xfrm>
                <a:off x="11815855" y="4423125"/>
                <a:ext cx="360" cy="3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5AE811C6-454B-90B9-D833-BFD8FBCDFA0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1798215" y="4405485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677FB099-DAE4-4E98-88A6-D94427F77450}"/>
                    </a:ext>
                  </a:extLst>
                </p14:cNvPr>
                <p14:cNvContentPartPr/>
                <p14:nvPr/>
              </p14:nvContentPartPr>
              <p14:xfrm>
                <a:off x="11963095" y="4445805"/>
                <a:ext cx="5760" cy="3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677FB099-DAE4-4E98-88A6-D94427F7745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1945095" y="4428165"/>
                  <a:ext cx="41400" cy="3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43C2680E-C671-4FB8-7395-21414B5E3236}"/>
              </a:ext>
            </a:extLst>
          </p:cNvPr>
          <p:cNvGrpSpPr/>
          <p:nvPr/>
        </p:nvGrpSpPr>
        <p:grpSpPr>
          <a:xfrm>
            <a:off x="10411855" y="862365"/>
            <a:ext cx="1576080" cy="3146400"/>
            <a:chOff x="10411855" y="862365"/>
            <a:chExt cx="1576080" cy="3146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DC4E0D30-A04D-5D02-6C40-807970F6E5B7}"/>
                    </a:ext>
                  </a:extLst>
                </p14:cNvPr>
                <p14:cNvContentPartPr/>
                <p14:nvPr/>
              </p14:nvContentPartPr>
              <p14:xfrm>
                <a:off x="10411855" y="3258885"/>
                <a:ext cx="451080" cy="5832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DC4E0D30-A04D-5D02-6C40-807970F6E5B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0394215" y="3241245"/>
                  <a:ext cx="48672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6B90EA9E-4763-7C66-0733-591057910199}"/>
                    </a:ext>
                  </a:extLst>
                </p14:cNvPr>
                <p14:cNvContentPartPr/>
                <p14:nvPr/>
              </p14:nvContentPartPr>
              <p14:xfrm>
                <a:off x="10934215" y="2746245"/>
                <a:ext cx="243360" cy="5907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6B90EA9E-4763-7C66-0733-59105791019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0916215" y="2728245"/>
                  <a:ext cx="279000" cy="62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FD25EF56-C7FA-05C8-73B3-90A86832A362}"/>
                    </a:ext>
                  </a:extLst>
                </p14:cNvPr>
                <p14:cNvContentPartPr/>
                <p14:nvPr/>
              </p14:nvContentPartPr>
              <p14:xfrm>
                <a:off x="11287375" y="3023085"/>
                <a:ext cx="2880" cy="252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FD25EF56-C7FA-05C8-73B3-90A86832A362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1269735" y="3005085"/>
                  <a:ext cx="3852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AD36A71E-383F-5477-3A52-A0FE2EBE889C}"/>
                    </a:ext>
                  </a:extLst>
                </p14:cNvPr>
                <p14:cNvContentPartPr/>
                <p14:nvPr/>
              </p14:nvContentPartPr>
              <p14:xfrm>
                <a:off x="11475655" y="2970885"/>
                <a:ext cx="360" cy="3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AD36A71E-383F-5477-3A52-A0FE2EBE889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1458015" y="2953245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9F1DD721-53EC-A51C-5F82-C5FA220F8705}"/>
                    </a:ext>
                  </a:extLst>
                </p14:cNvPr>
                <p14:cNvContentPartPr/>
                <p14:nvPr/>
              </p14:nvContentPartPr>
              <p14:xfrm>
                <a:off x="11669335" y="2953965"/>
                <a:ext cx="360" cy="36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9F1DD721-53EC-A51C-5F82-C5FA220F870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1651695" y="2935965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8524CFEA-261D-6571-EFB1-2CA7E5F570D0}"/>
                    </a:ext>
                  </a:extLst>
                </p14:cNvPr>
                <p14:cNvContentPartPr/>
                <p14:nvPr/>
              </p14:nvContentPartPr>
              <p14:xfrm>
                <a:off x="11785615" y="1723485"/>
                <a:ext cx="154440" cy="228528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8524CFEA-261D-6571-EFB1-2CA7E5F570D0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1767615" y="1705485"/>
                  <a:ext cx="190080" cy="232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D790EE29-2C3B-47DF-7F5C-A3F65A506960}"/>
                    </a:ext>
                  </a:extLst>
                </p14:cNvPr>
                <p14:cNvContentPartPr/>
                <p14:nvPr/>
              </p14:nvContentPartPr>
              <p14:xfrm>
                <a:off x="11574295" y="1824285"/>
                <a:ext cx="107280" cy="15300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D790EE29-2C3B-47DF-7F5C-A3F65A50696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1556295" y="1806645"/>
                  <a:ext cx="14292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C87E4E50-9E77-7AC5-BEAD-CFBF91588693}"/>
                    </a:ext>
                  </a:extLst>
                </p14:cNvPr>
                <p14:cNvContentPartPr/>
                <p14:nvPr/>
              </p14:nvContentPartPr>
              <p14:xfrm>
                <a:off x="11591935" y="1661565"/>
                <a:ext cx="396000" cy="33660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C87E4E50-9E77-7AC5-BEAD-CFBF91588693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1574295" y="1643925"/>
                  <a:ext cx="431640" cy="37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A1D1C93C-58D5-766C-5168-60D5AF96A82C}"/>
                    </a:ext>
                  </a:extLst>
                </p14:cNvPr>
                <p14:cNvContentPartPr/>
                <p14:nvPr/>
              </p14:nvContentPartPr>
              <p14:xfrm>
                <a:off x="11420215" y="879285"/>
                <a:ext cx="325440" cy="66888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A1D1C93C-58D5-766C-5168-60D5AF96A82C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1402215" y="861645"/>
                  <a:ext cx="361080" cy="70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C71177AA-5097-28EE-F541-31C4BB91F0E0}"/>
                    </a:ext>
                  </a:extLst>
                </p14:cNvPr>
                <p14:cNvContentPartPr/>
                <p14:nvPr/>
              </p14:nvContentPartPr>
              <p14:xfrm>
                <a:off x="11405095" y="862365"/>
                <a:ext cx="377280" cy="58860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C71177AA-5097-28EE-F541-31C4BB91F0E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1387455" y="844365"/>
                  <a:ext cx="412920" cy="624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2F46220-38D0-2630-9F4E-F4BF47A169E5}"/>
              </a:ext>
            </a:extLst>
          </p:cNvPr>
          <p:cNvGrpSpPr/>
          <p:nvPr/>
        </p:nvGrpSpPr>
        <p:grpSpPr>
          <a:xfrm>
            <a:off x="7329895" y="2101125"/>
            <a:ext cx="1069560" cy="2881800"/>
            <a:chOff x="7329895" y="2101125"/>
            <a:chExt cx="1069560" cy="2881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0D507A86-4658-FDD9-92F2-6F0298E32927}"/>
                    </a:ext>
                  </a:extLst>
                </p14:cNvPr>
                <p14:cNvContentPartPr/>
                <p14:nvPr/>
              </p14:nvContentPartPr>
              <p14:xfrm>
                <a:off x="7813015" y="2101125"/>
                <a:ext cx="586440" cy="288180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0D507A86-4658-FDD9-92F2-6F0298E32927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795375" y="2083485"/>
                  <a:ext cx="622080" cy="29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F5C22C37-CC89-1E1E-9791-4A6E4A763178}"/>
                    </a:ext>
                  </a:extLst>
                </p14:cNvPr>
                <p14:cNvContentPartPr/>
                <p14:nvPr/>
              </p14:nvContentPartPr>
              <p14:xfrm>
                <a:off x="7329895" y="2706285"/>
                <a:ext cx="392400" cy="20916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F5C22C37-CC89-1E1E-9791-4A6E4A763178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311895" y="2688645"/>
                  <a:ext cx="42804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6E3CDB7D-7964-DEF9-FDCA-016A63C67FDA}"/>
                    </a:ext>
                  </a:extLst>
                </p14:cNvPr>
                <p14:cNvContentPartPr/>
                <p14:nvPr/>
              </p14:nvContentPartPr>
              <p14:xfrm>
                <a:off x="7339975" y="2602605"/>
                <a:ext cx="360" cy="36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6E3CDB7D-7964-DEF9-FDCA-016A63C67FD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321975" y="2584605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1B8286D8-9FC5-BC9B-679B-012C6CF7613C}"/>
                    </a:ext>
                  </a:extLst>
                </p14:cNvPr>
                <p14:cNvContentPartPr/>
                <p14:nvPr/>
              </p14:nvContentPartPr>
              <p14:xfrm>
                <a:off x="7551295" y="3103725"/>
                <a:ext cx="360" cy="36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1B8286D8-9FC5-BC9B-679B-012C6CF7613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533655" y="3085725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B728062-C2B0-02DE-5B1D-BC05C5A1D800}"/>
              </a:ext>
            </a:extLst>
          </p:cNvPr>
          <p:cNvGrpSpPr/>
          <p:nvPr/>
        </p:nvGrpSpPr>
        <p:grpSpPr>
          <a:xfrm>
            <a:off x="672825" y="2927865"/>
            <a:ext cx="2981520" cy="579240"/>
            <a:chOff x="672825" y="2927865"/>
            <a:chExt cx="2981520" cy="57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1694DEB4-5E2E-3962-852A-902C945D6585}"/>
                    </a:ext>
                  </a:extLst>
                </p14:cNvPr>
                <p14:cNvContentPartPr/>
                <p14:nvPr/>
              </p14:nvContentPartPr>
              <p14:xfrm>
                <a:off x="3359505" y="3275625"/>
                <a:ext cx="294840" cy="23148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1694DEB4-5E2E-3962-852A-902C945D6585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350865" y="3266985"/>
                  <a:ext cx="31248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62627A0-F135-23AC-28CD-FB629D43B63E}"/>
                    </a:ext>
                  </a:extLst>
                </p14:cNvPr>
                <p14:cNvContentPartPr/>
                <p14:nvPr/>
              </p14:nvContentPartPr>
              <p14:xfrm>
                <a:off x="3012825" y="3127305"/>
                <a:ext cx="215280" cy="3700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62627A0-F135-23AC-28CD-FB629D43B63E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003825" y="3118305"/>
                  <a:ext cx="232920" cy="38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A74BC584-045E-6821-D356-A0BB6B304765}"/>
                    </a:ext>
                  </a:extLst>
                </p14:cNvPr>
                <p14:cNvContentPartPr/>
                <p14:nvPr/>
              </p14:nvContentPartPr>
              <p14:xfrm>
                <a:off x="2953065" y="3202185"/>
                <a:ext cx="247680" cy="2156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A74BC584-045E-6821-D356-A0BB6B304765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944065" y="3193545"/>
                  <a:ext cx="26532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C68EDAFD-41B7-8471-959A-30557D1C32E0}"/>
                    </a:ext>
                  </a:extLst>
                </p14:cNvPr>
                <p14:cNvContentPartPr/>
                <p14:nvPr/>
              </p14:nvContentPartPr>
              <p14:xfrm>
                <a:off x="2191305" y="2927865"/>
                <a:ext cx="255960" cy="5133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C68EDAFD-41B7-8471-959A-30557D1C32E0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182665" y="2919225"/>
                  <a:ext cx="273600" cy="53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2629C513-3301-F61E-D109-35C793664CB4}"/>
                    </a:ext>
                  </a:extLst>
                </p14:cNvPr>
                <p14:cNvContentPartPr/>
                <p14:nvPr/>
              </p14:nvContentPartPr>
              <p14:xfrm>
                <a:off x="2552385" y="3241785"/>
                <a:ext cx="5400" cy="54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2629C513-3301-F61E-D109-35C793664CB4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543385" y="3233145"/>
                  <a:ext cx="230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80511FF6-FFE7-B79D-F180-59B7B60A995A}"/>
                    </a:ext>
                  </a:extLst>
                </p14:cNvPr>
                <p14:cNvContentPartPr/>
                <p14:nvPr/>
              </p14:nvContentPartPr>
              <p14:xfrm>
                <a:off x="2638065" y="3192105"/>
                <a:ext cx="17280" cy="198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80511FF6-FFE7-B79D-F180-59B7B60A995A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2629425" y="3183465"/>
                  <a:ext cx="3492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80007F71-64B7-9E9D-3ADB-1C658E74A045}"/>
                    </a:ext>
                  </a:extLst>
                </p14:cNvPr>
                <p14:cNvContentPartPr/>
                <p14:nvPr/>
              </p14:nvContentPartPr>
              <p14:xfrm>
                <a:off x="2775585" y="3162225"/>
                <a:ext cx="9360" cy="93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80007F71-64B7-9E9D-3ADB-1C658E74A045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2766585" y="3153225"/>
                  <a:ext cx="2700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F7D24E7C-439D-097B-A7D5-5BEB937E754F}"/>
                    </a:ext>
                  </a:extLst>
                </p14:cNvPr>
                <p14:cNvContentPartPr/>
                <p14:nvPr/>
              </p14:nvContentPartPr>
              <p14:xfrm>
                <a:off x="1757505" y="3221265"/>
                <a:ext cx="347760" cy="309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F7D24E7C-439D-097B-A7D5-5BEB937E754F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748505" y="3212625"/>
                  <a:ext cx="36540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332DC179-7AAD-C54D-A444-EAC5ACB3A4B6}"/>
                    </a:ext>
                  </a:extLst>
                </p14:cNvPr>
                <p14:cNvContentPartPr/>
                <p14:nvPr/>
              </p14:nvContentPartPr>
              <p14:xfrm>
                <a:off x="1717185" y="3292545"/>
                <a:ext cx="439200" cy="396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332DC179-7AAD-C54D-A444-EAC5ACB3A4B6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708185" y="3283545"/>
                  <a:ext cx="45684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2FC0E1DC-C2EE-9C99-8669-D13BB6E84D68}"/>
                    </a:ext>
                  </a:extLst>
                </p14:cNvPr>
                <p14:cNvContentPartPr/>
                <p14:nvPr/>
              </p14:nvContentPartPr>
              <p14:xfrm>
                <a:off x="1510905" y="3192105"/>
                <a:ext cx="360" cy="453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2FC0E1DC-C2EE-9C99-8669-D13BB6E84D68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501905" y="3183465"/>
                  <a:ext cx="1800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3FB8FFCB-1EFF-CD19-89E1-EDFBBD262AF3}"/>
                    </a:ext>
                  </a:extLst>
                </p14:cNvPr>
                <p14:cNvContentPartPr/>
                <p14:nvPr/>
              </p14:nvContentPartPr>
              <p14:xfrm>
                <a:off x="1322985" y="3227025"/>
                <a:ext cx="36000" cy="579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3FB8FFCB-1EFF-CD19-89E1-EDFBBD262AF3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314345" y="3218385"/>
                  <a:ext cx="5364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5565284E-E76B-002C-9588-7B648EC638A4}"/>
                    </a:ext>
                  </a:extLst>
                </p14:cNvPr>
                <p14:cNvContentPartPr/>
                <p14:nvPr/>
              </p14:nvContentPartPr>
              <p14:xfrm>
                <a:off x="1148385" y="3237105"/>
                <a:ext cx="33120" cy="435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5565284E-E76B-002C-9588-7B648EC638A4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139745" y="3228465"/>
                  <a:ext cx="5076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80FEE32E-376C-EBF6-84E3-B22CF00B693F}"/>
                    </a:ext>
                  </a:extLst>
                </p14:cNvPr>
                <p14:cNvContentPartPr/>
                <p14:nvPr/>
              </p14:nvContentPartPr>
              <p14:xfrm>
                <a:off x="672825" y="3043065"/>
                <a:ext cx="366480" cy="4046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80FEE32E-376C-EBF6-84E3-B22CF00B693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63825" y="3034065"/>
                  <a:ext cx="384120" cy="422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0F15670-0DF1-96FE-8894-E11D54AF1E03}"/>
              </a:ext>
            </a:extLst>
          </p:cNvPr>
          <p:cNvGrpSpPr/>
          <p:nvPr/>
        </p:nvGrpSpPr>
        <p:grpSpPr>
          <a:xfrm>
            <a:off x="2350425" y="4103985"/>
            <a:ext cx="1111320" cy="395280"/>
            <a:chOff x="2350425" y="4103985"/>
            <a:chExt cx="1111320" cy="395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106A8A61-064E-1EB6-B0C2-432BD317435D}"/>
                    </a:ext>
                  </a:extLst>
                </p14:cNvPr>
                <p14:cNvContentPartPr/>
                <p14:nvPr/>
              </p14:nvContentPartPr>
              <p14:xfrm>
                <a:off x="3461385" y="4352745"/>
                <a:ext cx="360" cy="75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106A8A61-064E-1EB6-B0C2-432BD317435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3452745" y="4344105"/>
                  <a:ext cx="180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778DAE7D-AC98-CB18-F083-5230841B90F9}"/>
                    </a:ext>
                  </a:extLst>
                </p14:cNvPr>
                <p14:cNvContentPartPr/>
                <p14:nvPr/>
              </p14:nvContentPartPr>
              <p14:xfrm>
                <a:off x="3318825" y="4327905"/>
                <a:ext cx="360" cy="237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778DAE7D-AC98-CB18-F083-5230841B90F9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3309825" y="4319265"/>
                  <a:ext cx="180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46D0DB8C-5E1A-E9DB-B70C-CAD2DED8424D}"/>
                    </a:ext>
                  </a:extLst>
                </p14:cNvPr>
                <p14:cNvContentPartPr/>
                <p14:nvPr/>
              </p14:nvContentPartPr>
              <p14:xfrm>
                <a:off x="3166545" y="4348065"/>
                <a:ext cx="360" cy="54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46D0DB8C-5E1A-E9DB-B70C-CAD2DED8424D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3157905" y="4339065"/>
                  <a:ext cx="1800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6C2BB86B-0161-A050-15F4-9687BBF4F23E}"/>
                    </a:ext>
                  </a:extLst>
                </p14:cNvPr>
                <p14:cNvContentPartPr/>
                <p14:nvPr/>
              </p14:nvContentPartPr>
              <p14:xfrm>
                <a:off x="2655705" y="4103985"/>
                <a:ext cx="409320" cy="3952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6C2BB86B-0161-A050-15F4-9687BBF4F23E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647065" y="4094985"/>
                  <a:ext cx="426960" cy="41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17CD42EE-C53F-32E8-BC69-C85D6D7EDC80}"/>
                    </a:ext>
                  </a:extLst>
                </p14:cNvPr>
                <p14:cNvContentPartPr/>
                <p14:nvPr/>
              </p14:nvContentPartPr>
              <p14:xfrm>
                <a:off x="2350425" y="4293705"/>
                <a:ext cx="273600" cy="2448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17CD42EE-C53F-32E8-BC69-C85D6D7EDC80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341425" y="4285065"/>
                  <a:ext cx="29124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C99D89F0-1E45-5A87-62F0-2B5B148F9BE1}"/>
                    </a:ext>
                  </a:extLst>
                </p14:cNvPr>
                <p14:cNvContentPartPr/>
                <p14:nvPr/>
              </p14:nvContentPartPr>
              <p14:xfrm>
                <a:off x="2379585" y="4133505"/>
                <a:ext cx="360" cy="3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C99D89F0-1E45-5A87-62F0-2B5B148F9BE1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370585" y="412450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BDBB1516-9644-AE4F-19CD-ACF3E5F12AA8}"/>
                    </a:ext>
                  </a:extLst>
                </p14:cNvPr>
                <p14:cNvContentPartPr/>
                <p14:nvPr/>
              </p14:nvContentPartPr>
              <p14:xfrm>
                <a:off x="2521425" y="4437345"/>
                <a:ext cx="360" cy="3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BDBB1516-9644-AE4F-19CD-ACF3E5F12AA8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512785" y="442834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2C9CC3E-505A-B1DA-15C2-797A3A7A4512}"/>
              </a:ext>
            </a:extLst>
          </p:cNvPr>
          <p:cNvGrpSpPr/>
          <p:nvPr/>
        </p:nvGrpSpPr>
        <p:grpSpPr>
          <a:xfrm>
            <a:off x="465825" y="3984465"/>
            <a:ext cx="1624680" cy="636120"/>
            <a:chOff x="465825" y="3984465"/>
            <a:chExt cx="1624680" cy="636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B238458D-3C8D-73C5-6423-9CA3317837C6}"/>
                    </a:ext>
                  </a:extLst>
                </p14:cNvPr>
                <p14:cNvContentPartPr/>
                <p14:nvPr/>
              </p14:nvContentPartPr>
              <p14:xfrm>
                <a:off x="2090145" y="4228185"/>
                <a:ext cx="360" cy="273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B238458D-3C8D-73C5-6423-9CA3317837C6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2081145" y="4219185"/>
                  <a:ext cx="1800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F1A59FB0-973B-0302-93D2-D922B9A68F46}"/>
                    </a:ext>
                  </a:extLst>
                </p14:cNvPr>
                <p14:cNvContentPartPr/>
                <p14:nvPr/>
              </p14:nvContentPartPr>
              <p14:xfrm>
                <a:off x="1972785" y="4282905"/>
                <a:ext cx="22680" cy="324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F1A59FB0-973B-0302-93D2-D922B9A68F46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964145" y="4274265"/>
                  <a:ext cx="4032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E9786CA4-1529-3353-02FA-7B6A21A16021}"/>
                    </a:ext>
                  </a:extLst>
                </p14:cNvPr>
                <p14:cNvContentPartPr/>
                <p14:nvPr/>
              </p14:nvContentPartPr>
              <p14:xfrm>
                <a:off x="1861185" y="4262745"/>
                <a:ext cx="360" cy="356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E9786CA4-1529-3353-02FA-7B6A21A16021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852185" y="4254105"/>
                  <a:ext cx="1800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65024C60-896C-CB47-5F36-D076AE186655}"/>
                    </a:ext>
                  </a:extLst>
                </p14:cNvPr>
                <p14:cNvContentPartPr/>
                <p14:nvPr/>
              </p14:nvContentPartPr>
              <p14:xfrm>
                <a:off x="1575345" y="3984465"/>
                <a:ext cx="91440" cy="5493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65024C60-896C-CB47-5F36-D076AE186655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566345" y="3975465"/>
                  <a:ext cx="109080" cy="56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BB3229ED-5B41-667E-A7BD-6152463DC3BA}"/>
                    </a:ext>
                  </a:extLst>
                </p14:cNvPr>
                <p14:cNvContentPartPr/>
                <p14:nvPr/>
              </p14:nvContentPartPr>
              <p14:xfrm>
                <a:off x="1137225" y="4268145"/>
                <a:ext cx="323640" cy="540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BB3229ED-5B41-667E-A7BD-6152463DC3BA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128225" y="4259145"/>
                  <a:ext cx="34128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EA66B820-463F-D298-20CE-678A52F9B757}"/>
                    </a:ext>
                  </a:extLst>
                </p14:cNvPr>
                <p14:cNvContentPartPr/>
                <p14:nvPr/>
              </p14:nvContentPartPr>
              <p14:xfrm>
                <a:off x="1100865" y="4397745"/>
                <a:ext cx="344520" cy="3024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EA66B820-463F-D298-20CE-678A52F9B757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092225" y="4389105"/>
                  <a:ext cx="36216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4C1F00D1-FA3C-BA49-7181-049214A28877}"/>
                    </a:ext>
                  </a:extLst>
                </p14:cNvPr>
                <p14:cNvContentPartPr/>
                <p14:nvPr/>
              </p14:nvContentPartPr>
              <p14:xfrm>
                <a:off x="465825" y="3993825"/>
                <a:ext cx="588240" cy="6267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C1F00D1-FA3C-BA49-7181-049214A28877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457185" y="3985185"/>
                  <a:ext cx="605880" cy="644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93A33F9-519E-0944-1293-FFF1298A5F4C}"/>
              </a:ext>
            </a:extLst>
          </p:cNvPr>
          <p:cNvGrpSpPr/>
          <p:nvPr/>
        </p:nvGrpSpPr>
        <p:grpSpPr>
          <a:xfrm>
            <a:off x="3212265" y="3932265"/>
            <a:ext cx="488160" cy="365760"/>
            <a:chOff x="3212265" y="3932265"/>
            <a:chExt cx="488160" cy="365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D4785E91-D4EF-993F-B4CE-40734FB4366F}"/>
                    </a:ext>
                  </a:extLst>
                </p14:cNvPr>
                <p14:cNvContentPartPr/>
                <p14:nvPr/>
              </p14:nvContentPartPr>
              <p14:xfrm>
                <a:off x="3547065" y="4076625"/>
                <a:ext cx="153360" cy="22140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D4785E91-D4EF-993F-B4CE-40734FB4366F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3538425" y="4067985"/>
                  <a:ext cx="17100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E28322CA-84B6-8C4E-F668-9F0756917688}"/>
                    </a:ext>
                  </a:extLst>
                </p14:cNvPr>
                <p14:cNvContentPartPr/>
                <p14:nvPr/>
              </p14:nvContentPartPr>
              <p14:xfrm>
                <a:off x="3390465" y="3988065"/>
                <a:ext cx="165600" cy="24084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E28322CA-84B6-8C4E-F668-9F0756917688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3381825" y="3979425"/>
                  <a:ext cx="18324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4CDF7AC2-FBD5-5635-E1A8-9C8360882A85}"/>
                    </a:ext>
                  </a:extLst>
                </p14:cNvPr>
                <p14:cNvContentPartPr/>
                <p14:nvPr/>
              </p14:nvContentPartPr>
              <p14:xfrm>
                <a:off x="3212265" y="3932265"/>
                <a:ext cx="113760" cy="35640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4CDF7AC2-FBD5-5635-E1A8-9C8360882A85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3203265" y="3923265"/>
                  <a:ext cx="131400" cy="37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70D7E96F-AAD7-ED38-FBB6-52CC87939A3B}"/>
              </a:ext>
            </a:extLst>
          </p:cNvPr>
          <p:cNvGrpSpPr/>
          <p:nvPr/>
        </p:nvGrpSpPr>
        <p:grpSpPr>
          <a:xfrm>
            <a:off x="1861185" y="3888345"/>
            <a:ext cx="360720" cy="365400"/>
            <a:chOff x="1861185" y="3888345"/>
            <a:chExt cx="360720" cy="365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712C585B-59BC-866B-A62C-D10670020893}"/>
                    </a:ext>
                  </a:extLst>
                </p14:cNvPr>
                <p14:cNvContentPartPr/>
                <p14:nvPr/>
              </p14:nvContentPartPr>
              <p14:xfrm>
                <a:off x="2171145" y="3985545"/>
                <a:ext cx="50760" cy="20808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712C585B-59BC-866B-A62C-D10670020893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2162505" y="3976545"/>
                  <a:ext cx="6840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1DE0072D-243E-0F1C-97F5-331F81B872D0}"/>
                    </a:ext>
                  </a:extLst>
                </p14:cNvPr>
                <p14:cNvContentPartPr/>
                <p14:nvPr/>
              </p14:nvContentPartPr>
              <p14:xfrm>
                <a:off x="1982865" y="3900225"/>
                <a:ext cx="105120" cy="35352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1DE0072D-243E-0F1C-97F5-331F81B872D0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974225" y="3891585"/>
                  <a:ext cx="122760" cy="37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7BF7694A-AAB4-95D5-EB4F-6F8B56039DA9}"/>
                    </a:ext>
                  </a:extLst>
                </p14:cNvPr>
                <p14:cNvContentPartPr/>
                <p14:nvPr/>
              </p14:nvContentPartPr>
              <p14:xfrm>
                <a:off x="1861185" y="3888345"/>
                <a:ext cx="81720" cy="31032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7BF7694A-AAB4-95D5-EB4F-6F8B56039DA9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852185" y="3879705"/>
                  <a:ext cx="99360" cy="327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33316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791B9-9116-1BD9-381C-88222E93A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H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B4C833-5F47-9207-D392-1028AE51F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82B922E-7CC6-382F-8F19-E85E84AFE790}"/>
              </a:ext>
            </a:extLst>
          </p:cNvPr>
          <p:cNvSpPr txBox="1"/>
          <p:nvPr/>
        </p:nvSpPr>
        <p:spPr>
          <a:xfrm>
            <a:off x="3302306" y="878461"/>
            <a:ext cx="60978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أسئلة الذهني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28DC5C-ECCC-F9FB-8266-E2AE20D465A4}"/>
              </a:ext>
            </a:extLst>
          </p:cNvPr>
          <p:cNvSpPr txBox="1"/>
          <p:nvPr/>
        </p:nvSpPr>
        <p:spPr>
          <a:xfrm>
            <a:off x="5131106" y="1825912"/>
            <a:ext cx="60978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u-Arab-IQ" sz="2800" dirty="0">
                <a:latin typeface="GE Jarida Heavy" panose="020A0503020102020204" pitchFamily="18" charset="-78"/>
                <a:ea typeface="GE Jarida Heavy" panose="020A0503020102020204" pitchFamily="18" charset="-78"/>
                <a:cs typeface="GE Jarida Heavy" panose="020A0503020102020204" pitchFamily="18" charset="-78"/>
              </a:rPr>
              <a:t>١ - </a:t>
            </a:r>
            <a:r>
              <a:rPr lang="ar-BH" sz="2800" dirty="0">
                <a:latin typeface="GE Jarida Heavy" panose="020A0503020102020204" pitchFamily="18" charset="-78"/>
                <a:ea typeface="GE Jarida Heavy" panose="020A0503020102020204" pitchFamily="18" charset="-78"/>
                <a:cs typeface="GE Jarida Heavy" panose="020A0503020102020204" pitchFamily="18" charset="-78"/>
              </a:rPr>
              <a:t> ضعف العدد 50</a:t>
            </a:r>
            <a:endParaRPr lang="en-US" sz="2800" dirty="0">
              <a:latin typeface="GE Jarida Heavy" panose="020A0503020102020204" pitchFamily="18" charset="-78"/>
              <a:ea typeface="GE Jarida Heavy" panose="020A0503020102020204" pitchFamily="18" charset="-78"/>
              <a:cs typeface="GE Jarida Heavy" panose="020A0503020102020204" pitchFamily="18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5B41A2-B93F-D3C9-1170-2985AA20B413}"/>
              </a:ext>
            </a:extLst>
          </p:cNvPr>
          <p:cNvSpPr txBox="1"/>
          <p:nvPr/>
        </p:nvSpPr>
        <p:spPr>
          <a:xfrm>
            <a:off x="5131106" y="2806413"/>
            <a:ext cx="60978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u-Arab-IQ" sz="2800" dirty="0">
                <a:latin typeface="GE Jarida Heavy" panose="020A0503020102020204" pitchFamily="18" charset="-78"/>
                <a:ea typeface="GE Jarida Heavy" panose="020A0503020102020204" pitchFamily="18" charset="-78"/>
                <a:cs typeface="GE Jarida Heavy" panose="020A0503020102020204" pitchFamily="18" charset="-78"/>
              </a:rPr>
              <a:t>٢- </a:t>
            </a:r>
            <a:r>
              <a:rPr lang="ar-BH" sz="2800" dirty="0">
                <a:latin typeface="GE Jarida Heavy" panose="020A0503020102020204" pitchFamily="18" charset="-78"/>
                <a:ea typeface="GE Jarida Heavy" panose="020A0503020102020204" pitchFamily="18" charset="-78"/>
                <a:cs typeface="GE Jarida Heavy" panose="020A0503020102020204" pitchFamily="18" charset="-78"/>
              </a:rPr>
              <a:t>نصف العدد 82</a:t>
            </a:r>
            <a:endParaRPr lang="en-US" sz="2800" dirty="0">
              <a:latin typeface="GE Jarida Heavy" panose="020A0503020102020204" pitchFamily="18" charset="-78"/>
              <a:ea typeface="GE Jarida Heavy" panose="020A0503020102020204" pitchFamily="18" charset="-78"/>
              <a:cs typeface="GE Jarida Heavy" panose="020A05030201020202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4EC72A-7AED-3AA7-B3A8-B24CD7961A20}"/>
              </a:ext>
            </a:extLst>
          </p:cNvPr>
          <p:cNvSpPr txBox="1"/>
          <p:nvPr/>
        </p:nvSpPr>
        <p:spPr>
          <a:xfrm>
            <a:off x="5131106" y="3952167"/>
            <a:ext cx="60978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u-Arab-IQ" sz="2800" dirty="0">
                <a:latin typeface="GE Jarida Heavy" panose="020A0503020102020204" pitchFamily="18" charset="-78"/>
                <a:ea typeface="GE Jarida Heavy" panose="020A0503020102020204" pitchFamily="18" charset="-78"/>
                <a:cs typeface="GE Jarida Heavy" panose="020A0503020102020204" pitchFamily="18" charset="-78"/>
              </a:rPr>
              <a:t>٣-</a:t>
            </a:r>
            <a:r>
              <a:rPr lang="ar-BH" sz="2800" dirty="0">
                <a:latin typeface="GE Jarida Heavy" panose="020A0503020102020204" pitchFamily="18" charset="-78"/>
                <a:ea typeface="GE Jarida Heavy" panose="020A0503020102020204" pitchFamily="18" charset="-78"/>
                <a:cs typeface="GE Jarida Heavy" panose="020A0503020102020204" pitchFamily="18" charset="-78"/>
              </a:rPr>
              <a:t> ضرب 8 و 3 </a:t>
            </a:r>
            <a:endParaRPr lang="en-US" sz="2800" dirty="0">
              <a:latin typeface="GE Jarida Heavy" panose="020A0503020102020204" pitchFamily="18" charset="-78"/>
              <a:ea typeface="GE Jarida Heavy" panose="020A0503020102020204" pitchFamily="18" charset="-78"/>
              <a:cs typeface="GE Jarida Heavy" panose="020A05030201020202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FC5E09-999C-A5A1-AACC-3686D8D1F569}"/>
              </a:ext>
            </a:extLst>
          </p:cNvPr>
          <p:cNvSpPr txBox="1"/>
          <p:nvPr/>
        </p:nvSpPr>
        <p:spPr>
          <a:xfrm>
            <a:off x="5131106" y="5097921"/>
            <a:ext cx="60978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685800" rtl="1" eaLnBrk="1" latinLnBrk="0" hangingPunct="1"/>
            <a:r>
              <a:rPr lang="ar-SA" sz="2800" dirty="0">
                <a:latin typeface="GE Jarida Heavy" panose="020A0503020102020204" pitchFamily="18" charset="-78"/>
                <a:ea typeface="GE Jarida Heavy" panose="020A0503020102020204" pitchFamily="18" charset="-78"/>
                <a:cs typeface="GE Jarida Heavy" panose="020A0503020102020204" pitchFamily="18" charset="-78"/>
              </a:rPr>
              <a:t>٤- 40 قسمة ٥</a:t>
            </a:r>
            <a:endParaRPr lang="en-US" sz="2800" dirty="0">
              <a:latin typeface="GE Jarida Heavy" panose="020A0503020102020204" pitchFamily="18" charset="-78"/>
              <a:ea typeface="GE Jarida Heavy" panose="020A0503020102020204" pitchFamily="18" charset="-78"/>
              <a:cs typeface="GE Jarida Heavy" panose="020A0503020102020204" pitchFamily="18" charset="-78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52A21363-2022-D262-04C9-E14295936C74}"/>
                  </a:ext>
                </a:extLst>
              </p14:cNvPr>
              <p14:cNvContentPartPr/>
              <p14:nvPr/>
            </p14:nvContentPartPr>
            <p14:xfrm>
              <a:off x="8115105" y="1983585"/>
              <a:ext cx="365400" cy="18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52A21363-2022-D262-04C9-E14295936C7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106105" y="1974945"/>
                <a:ext cx="38304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FBD6D4A-B81A-ABB9-9826-2DC05C1B8ACD}"/>
                  </a:ext>
                </a:extLst>
              </p14:cNvPr>
              <p14:cNvContentPartPr/>
              <p14:nvPr/>
            </p14:nvContentPartPr>
            <p14:xfrm>
              <a:off x="8186025" y="2116425"/>
              <a:ext cx="326160" cy="154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FBD6D4A-B81A-ABB9-9826-2DC05C1B8AC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177385" y="2107425"/>
                <a:ext cx="343800" cy="3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ED86CAE3-ADE0-37F9-6D0A-DD9CAAAD1294}"/>
                  </a:ext>
                </a:extLst>
              </p14:cNvPr>
              <p14:cNvContentPartPr/>
              <p14:nvPr/>
            </p14:nvContentPartPr>
            <p14:xfrm>
              <a:off x="7049505" y="1842105"/>
              <a:ext cx="432360" cy="6328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ED86CAE3-ADE0-37F9-6D0A-DD9CAAAD129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040505" y="1833105"/>
                <a:ext cx="450000" cy="65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6D7108A9-98E7-9A09-25B1-A0338A6C8B90}"/>
                  </a:ext>
                </a:extLst>
              </p14:cNvPr>
              <p14:cNvContentPartPr/>
              <p14:nvPr/>
            </p14:nvContentPartPr>
            <p14:xfrm>
              <a:off x="7582665" y="2081505"/>
              <a:ext cx="55080" cy="669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6D7108A9-98E7-9A09-25B1-A0338A6C8B9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574025" y="2072505"/>
                <a:ext cx="72720" cy="8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4B2D420E-34E4-1A5C-EEF0-F7F2C8655370}"/>
                  </a:ext>
                </a:extLst>
              </p14:cNvPr>
              <p14:cNvContentPartPr/>
              <p14:nvPr/>
            </p14:nvContentPartPr>
            <p14:xfrm>
              <a:off x="7781025" y="2071425"/>
              <a:ext cx="19800" cy="2880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4B2D420E-34E4-1A5C-EEF0-F7F2C865537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772025" y="2062425"/>
                <a:ext cx="37440" cy="4644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3B2D19BE-D5FA-525C-D305-3158E7984C41}"/>
              </a:ext>
            </a:extLst>
          </p:cNvPr>
          <p:cNvGrpSpPr/>
          <p:nvPr/>
        </p:nvGrpSpPr>
        <p:grpSpPr>
          <a:xfrm>
            <a:off x="8342625" y="3146745"/>
            <a:ext cx="413640" cy="181440"/>
            <a:chOff x="8342625" y="3146745"/>
            <a:chExt cx="413640" cy="181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B5503D51-3966-096B-94BE-BA8EC6076D25}"/>
                    </a:ext>
                  </a:extLst>
                </p14:cNvPr>
                <p14:cNvContentPartPr/>
                <p14:nvPr/>
              </p14:nvContentPartPr>
              <p14:xfrm>
                <a:off x="8448465" y="3146745"/>
                <a:ext cx="307800" cy="162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B5503D51-3966-096B-94BE-BA8EC6076D2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439465" y="3137745"/>
                  <a:ext cx="32544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71F1A8F0-19E9-065F-244D-F49AE99364FA}"/>
                    </a:ext>
                  </a:extLst>
                </p14:cNvPr>
                <p14:cNvContentPartPr/>
                <p14:nvPr/>
              </p14:nvContentPartPr>
              <p14:xfrm>
                <a:off x="8342625" y="3272025"/>
                <a:ext cx="388080" cy="561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71F1A8F0-19E9-065F-244D-F49AE99364F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333625" y="3263385"/>
                  <a:ext cx="405720" cy="73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D82CDA52-E5A9-7F42-4A8A-CBC02B744B8A}"/>
                  </a:ext>
                </a:extLst>
              </p14:cNvPr>
              <p14:cNvContentPartPr/>
              <p14:nvPr/>
            </p14:nvContentPartPr>
            <p14:xfrm>
              <a:off x="7815945" y="2923185"/>
              <a:ext cx="26280" cy="44892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D82CDA52-E5A9-7F42-4A8A-CBC02B744B8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806945" y="2914545"/>
                <a:ext cx="43920" cy="46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512C634A-E914-C666-6B28-5F3B828C1274}"/>
                  </a:ext>
                </a:extLst>
              </p14:cNvPr>
              <p14:cNvContentPartPr/>
              <p14:nvPr/>
            </p14:nvContentPartPr>
            <p14:xfrm>
              <a:off x="7268025" y="2930745"/>
              <a:ext cx="255960" cy="58752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512C634A-E914-C666-6B28-5F3B828C1274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259385" y="2921745"/>
                <a:ext cx="273600" cy="605160"/>
              </a:xfrm>
              <a:prstGeom prst="rect">
                <a:avLst/>
              </a:prstGeom>
            </p:spPr>
          </p:pic>
        </mc:Fallback>
      </mc:AlternateContent>
      <p:grpSp>
        <p:nvGrpSpPr>
          <p:cNvPr id="45" name="Group 44">
            <a:extLst>
              <a:ext uri="{FF2B5EF4-FFF2-40B4-BE49-F238E27FC236}">
                <a16:creationId xmlns:a16="http://schemas.microsoft.com/office/drawing/2014/main" id="{AFEB71B5-C004-3CF6-F7A6-9C0EA767CF45}"/>
              </a:ext>
            </a:extLst>
          </p:cNvPr>
          <p:cNvGrpSpPr/>
          <p:nvPr/>
        </p:nvGrpSpPr>
        <p:grpSpPr>
          <a:xfrm>
            <a:off x="8554665" y="4223145"/>
            <a:ext cx="460440" cy="195840"/>
            <a:chOff x="8554665" y="4223145"/>
            <a:chExt cx="460440" cy="195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73B56AF4-0832-9DA9-9997-0DEA38B099DC}"/>
                    </a:ext>
                  </a:extLst>
                </p14:cNvPr>
                <p14:cNvContentPartPr/>
                <p14:nvPr/>
              </p14:nvContentPartPr>
              <p14:xfrm>
                <a:off x="8554665" y="4223145"/>
                <a:ext cx="460440" cy="2592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73B56AF4-0832-9DA9-9997-0DEA38B099D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546025" y="4214505"/>
                  <a:ext cx="4780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B0056B2D-5743-E435-F8D8-D96846C6B232}"/>
                    </a:ext>
                  </a:extLst>
                </p14:cNvPr>
                <p14:cNvContentPartPr/>
                <p14:nvPr/>
              </p14:nvContentPartPr>
              <p14:xfrm>
                <a:off x="8556105" y="4387665"/>
                <a:ext cx="428040" cy="313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B0056B2D-5743-E435-F8D8-D96846C6B23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547465" y="4378665"/>
                  <a:ext cx="445680" cy="4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6181DB1-310F-D9F2-9BE4-B4DDE27AEEF3}"/>
              </a:ext>
            </a:extLst>
          </p:cNvPr>
          <p:cNvGrpSpPr/>
          <p:nvPr/>
        </p:nvGrpSpPr>
        <p:grpSpPr>
          <a:xfrm>
            <a:off x="7176225" y="3974385"/>
            <a:ext cx="1002600" cy="521640"/>
            <a:chOff x="7176225" y="3974385"/>
            <a:chExt cx="1002600" cy="521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9C551191-BD06-2702-4D88-B7ED7990D540}"/>
                    </a:ext>
                  </a:extLst>
                </p14:cNvPr>
                <p14:cNvContentPartPr/>
                <p14:nvPr/>
              </p14:nvContentPartPr>
              <p14:xfrm>
                <a:off x="7776345" y="3974385"/>
                <a:ext cx="402480" cy="4921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9C551191-BD06-2702-4D88-B7ED7990D54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767345" y="3965745"/>
                  <a:ext cx="420120" cy="50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C6776C5A-1349-0D38-08AA-47E39C55EE0E}"/>
                    </a:ext>
                  </a:extLst>
                </p14:cNvPr>
                <p14:cNvContentPartPr/>
                <p14:nvPr/>
              </p14:nvContentPartPr>
              <p14:xfrm>
                <a:off x="7176225" y="4022985"/>
                <a:ext cx="335880" cy="47304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C6776C5A-1349-0D38-08AA-47E39C55EE0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167225" y="4013985"/>
                  <a:ext cx="353520" cy="490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388C863-0CBA-BD2D-3665-0947E7CE8D5A}"/>
              </a:ext>
            </a:extLst>
          </p:cNvPr>
          <p:cNvGrpSpPr/>
          <p:nvPr/>
        </p:nvGrpSpPr>
        <p:grpSpPr>
          <a:xfrm>
            <a:off x="7741785" y="5287305"/>
            <a:ext cx="1481760" cy="726480"/>
            <a:chOff x="7741785" y="5287305"/>
            <a:chExt cx="1481760" cy="726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BD5E6676-6FFB-0E51-7443-8167532971A2}"/>
                    </a:ext>
                  </a:extLst>
                </p14:cNvPr>
                <p14:cNvContentPartPr/>
                <p14:nvPr/>
              </p14:nvContentPartPr>
              <p14:xfrm>
                <a:off x="8601105" y="5384505"/>
                <a:ext cx="464760" cy="3060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BD5E6676-6FFB-0E51-7443-8167532971A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592465" y="5375865"/>
                  <a:ext cx="4824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687A2E1B-DC97-8F52-7465-A83C4F351AE7}"/>
                    </a:ext>
                  </a:extLst>
                </p14:cNvPr>
                <p14:cNvContentPartPr/>
                <p14:nvPr/>
              </p14:nvContentPartPr>
              <p14:xfrm>
                <a:off x="8669145" y="5553345"/>
                <a:ext cx="554400" cy="921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687A2E1B-DC97-8F52-7465-A83C4F351AE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660145" y="5544705"/>
                  <a:ext cx="57204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D4ED1B8F-A9D9-7E53-6076-409D1F3261FC}"/>
                    </a:ext>
                  </a:extLst>
                </p14:cNvPr>
                <p14:cNvContentPartPr/>
                <p14:nvPr/>
              </p14:nvContentPartPr>
              <p14:xfrm>
                <a:off x="7741785" y="5287305"/>
                <a:ext cx="653760" cy="72648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D4ED1B8F-A9D9-7E53-6076-409D1F3261FC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733145" y="5278665"/>
                  <a:ext cx="671400" cy="744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080181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319</Words>
  <Application>Microsoft Office PowerPoint</Application>
  <PresentationFormat>Widescreen</PresentationFormat>
  <Paragraphs>107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GE Jarida Heavy</vt:lpstr>
      <vt:lpstr>Sakkal Majalla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Raeada Mohammed</dc:creator>
  <cp:lastModifiedBy>Asma Mohamed Hasan Alsharah</cp:lastModifiedBy>
  <cp:revision>13</cp:revision>
  <dcterms:created xsi:type="dcterms:W3CDTF">2024-12-28T09:51:31Z</dcterms:created>
  <dcterms:modified xsi:type="dcterms:W3CDTF">2025-04-12T14:39:08Z</dcterms:modified>
</cp:coreProperties>
</file>