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7"/>
  </p:notesMasterIdLst>
  <p:sldIdLst>
    <p:sldId id="256" r:id="rId2"/>
    <p:sldId id="297" r:id="rId3"/>
    <p:sldId id="296" r:id="rId4"/>
    <p:sldId id="287" r:id="rId5"/>
    <p:sldId id="257" r:id="rId6"/>
    <p:sldId id="264" r:id="rId7"/>
    <p:sldId id="265" r:id="rId8"/>
    <p:sldId id="266" r:id="rId9"/>
    <p:sldId id="267" r:id="rId10"/>
    <p:sldId id="286" r:id="rId11"/>
    <p:sldId id="278" r:id="rId12"/>
    <p:sldId id="277" r:id="rId13"/>
    <p:sldId id="288" r:id="rId14"/>
    <p:sldId id="268" r:id="rId15"/>
    <p:sldId id="269" r:id="rId16"/>
    <p:sldId id="279" r:id="rId17"/>
    <p:sldId id="289" r:id="rId18"/>
    <p:sldId id="271" r:id="rId19"/>
    <p:sldId id="280" r:id="rId20"/>
    <p:sldId id="290" r:id="rId21"/>
    <p:sldId id="272" r:id="rId22"/>
    <p:sldId id="281" r:id="rId23"/>
    <p:sldId id="291" r:id="rId24"/>
    <p:sldId id="273" r:id="rId25"/>
    <p:sldId id="282" r:id="rId26"/>
    <p:sldId id="292" r:id="rId27"/>
    <p:sldId id="274" r:id="rId28"/>
    <p:sldId id="283" r:id="rId29"/>
    <p:sldId id="293" r:id="rId30"/>
    <p:sldId id="275" r:id="rId31"/>
    <p:sldId id="284" r:id="rId32"/>
    <p:sldId id="294" r:id="rId33"/>
    <p:sldId id="276" r:id="rId34"/>
    <p:sldId id="285" r:id="rId35"/>
    <p:sldId id="295"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3333CC"/>
    <a:srgbClr val="FF0000"/>
    <a:srgbClr val="BBE0E3"/>
    <a:srgbClr val="993300"/>
    <a:srgbClr val="66CCFF"/>
    <a:srgbClr val="99CCFF"/>
    <a:srgbClr val="66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9" autoAdjust="0"/>
    <p:restoredTop sz="72080" autoAdjust="0"/>
  </p:normalViewPr>
  <p:slideViewPr>
    <p:cSldViewPr>
      <p:cViewPr varScale="1">
        <p:scale>
          <a:sx n="62" d="100"/>
          <a:sy n="62" d="100"/>
        </p:scale>
        <p:origin x="1877" y="48"/>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B25F53-CE1C-4883-A9C6-41FCDABA94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digital clock timers countdown</a:t>
            </a:r>
            <a:r>
              <a:rPr lang="en-GB" baseline="0" dirty="0"/>
              <a:t> from either 2 minutes, 1 min 30secs or 1 minute. The timings of these cannot be easily changed, although the colour can be by simply selecting the entire ‘pile’ of shapes that makes them up, and then formatting the colours.</a:t>
            </a:r>
          </a:p>
          <a:p>
            <a:endParaRPr lang="en-GB" baseline="0" dirty="0"/>
          </a:p>
          <a:p>
            <a:r>
              <a:rPr lang="en-GB" baseline="0" dirty="0"/>
              <a:t>There is a bell timer at the end of the countdown, if this is not desired then enter the animation settings, and delete the animation that ends .wav from the animation listing.</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p>
          <a:p>
            <a:endParaRPr lang="en-GB" baseline="0" dirty="0"/>
          </a:p>
          <a:p>
            <a:r>
              <a:rPr lang="en-GB" baseline="0" dirty="0"/>
              <a:t>Note – it is possible to have multiple timers (possibly of different colours) on the same slide as each works independently of others.</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p>
          <a:p>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Note – it is possible to have multiple timers (possibly of different colours) on the same slide as each works independently of others.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timers appear initially as a cream, coloured circle. The timer is initiated by clicking on, at which point the circle will fill up in a clockwise direction with the colour</a:t>
            </a:r>
            <a:r>
              <a:rPr lang="en-GB" baseline="0" dirty="0"/>
              <a:t> you see above.</a:t>
            </a:r>
          </a:p>
          <a:p>
            <a:endParaRPr lang="en-GB" baseline="0" dirty="0"/>
          </a:p>
          <a:p>
            <a:r>
              <a:rPr lang="en-GB" baseline="0" dirty="0"/>
              <a:t>At the end of the time, a bell will sound.</a:t>
            </a:r>
          </a:p>
          <a:p>
            <a:endParaRPr lang="en-GB" baseline="0" dirty="0"/>
          </a:p>
          <a:p>
            <a:r>
              <a:rPr lang="en-GB" baseline="0" dirty="0"/>
              <a:t>It is possible to change the timings of the timers by entering the animation settings and changing the timings of the relevant ‘Oval’. Note the timings have to be entered in seconds.</a:t>
            </a:r>
          </a:p>
          <a:p>
            <a:endParaRPr lang="en-GB" baseline="0" dirty="0"/>
          </a:p>
          <a:p>
            <a:r>
              <a:rPr lang="en-GB" baseline="0" dirty="0"/>
              <a:t>It is possible to have multiple timers on the same slide as these work independently of each other.</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p>
          <a:p>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Note – it is possible to have multiple timers (possibly of different colours) on the same slide as each works independently of others.</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p>
          <a:p>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Note – it is possible to have multiple timers (possibly of different colours) on the same slide as each works independently of others.</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endParaRPr lang="en-GB"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Note – it is possible to have multiple timers (possibly of different colours) on the same slide as each works independently of others.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Button timers countdown in 1 second increments – above are 6 different timers</a:t>
            </a:r>
            <a:r>
              <a:rPr lang="en-GB" baseline="0" dirty="0"/>
              <a:t> for 60secs, 45secs, 30secs, 20secs, 15secs, 10 </a:t>
            </a:r>
            <a:r>
              <a:rPr lang="en-GB" baseline="0" dirty="0" err="1"/>
              <a:t>secs</a:t>
            </a:r>
            <a:r>
              <a:rPr lang="en-GB" baseline="0" dirty="0"/>
              <a:t>. Each timer is constructed from a series of shapes piled on top of each other, and animated to disappear at 1 seconds intervals.</a:t>
            </a:r>
          </a:p>
          <a:p>
            <a:endParaRPr lang="en-GB" baseline="0" dirty="0"/>
          </a:p>
          <a:p>
            <a:r>
              <a:rPr lang="en-GB" baseline="0" dirty="0"/>
              <a:t>To copy a timer, select the entire pile of shapes by clicking and holding the left mouse button whilst drawing a rectangle that completely encapsulates the timer.</a:t>
            </a:r>
            <a:endParaRPr lang="en-GB"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Note – it is possible to have multiple timers (possibly of different colours) on the same slide as each works independently of others.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‘sand</a:t>
            </a:r>
            <a:r>
              <a:rPr lang="en-GB" baseline="0" dirty="0"/>
              <a:t> timer’ will start on a mouse click anywhere on the slide. The ‘sand’ will drain from the top section to the lower section and when completed will show the word ‘End’.</a:t>
            </a:r>
          </a:p>
          <a:p>
            <a:endParaRPr lang="en-GB" baseline="0" dirty="0"/>
          </a:p>
          <a:p>
            <a:r>
              <a:rPr lang="en-GB" baseline="0" dirty="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a:p>
          <a:p>
            <a:r>
              <a:rPr lang="en-GB" baseline="0" dirty="0"/>
              <a:t>When you change the timings these have to entered as a number of seconds.</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6"/>
          <p:cNvPicPr>
            <a:picLocks noChangeAspect="1" noChangeArrowheads="1"/>
          </p:cNvPicPr>
          <p:nvPr/>
        </p:nvPicPr>
        <p:blipFill>
          <a:blip r:embed="rId2" cstate="print"/>
          <a:srcRect/>
          <a:stretch>
            <a:fillRect/>
          </a:stretch>
        </p:blipFill>
        <p:spPr bwMode="auto">
          <a:xfrm>
            <a:off x="2357438" y="260350"/>
            <a:ext cx="4427537" cy="1506538"/>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CCD7CF0-759E-43D0-9589-17D0221A76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5A317F97-0599-4843-BA38-1C311735D3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22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602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BC6BA1A7-210F-4954-A916-33A8DCDC85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F11009-6FA7-4F3A-A064-EA10456E7C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EB3C669E-EA38-41C0-A734-C315D8713E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A887FDA6-4F08-4AB3-943B-97712DDAB89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9" name="Rectangle 6"/>
          <p:cNvSpPr>
            <a:spLocks noGrp="1" noChangeArrowheads="1"/>
          </p:cNvSpPr>
          <p:nvPr>
            <p:ph type="sldNum" sz="quarter" idx="12"/>
          </p:nvPr>
        </p:nvSpPr>
        <p:spPr>
          <a:ln/>
        </p:spPr>
        <p:txBody>
          <a:bodyPr/>
          <a:lstStyle>
            <a:lvl1pPr>
              <a:defRPr/>
            </a:lvl1pPr>
          </a:lstStyle>
          <a:p>
            <a:pPr>
              <a:defRPr/>
            </a:pPr>
            <a:fld id="{B5FEE664-D319-43EC-81B4-7B9C0B2B2F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F4F315-8253-4237-9307-B90D2CD0AF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946A6D-408F-40FF-802B-5387A1A2DE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E66B6EF5-88D2-4297-B52E-EB1070697B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6F92DDC9-F6EC-4845-B8F7-0C9C7473A4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02" name="Rectangle 6"/>
          <p:cNvSpPr>
            <a:spLocks noGrp="1" noChangeArrowheads="1"/>
          </p:cNvSpPr>
          <p:nvPr>
            <p:ph type="sldNum" sz="quarter" idx="4"/>
          </p:nvPr>
        </p:nvSpPr>
        <p:spPr bwMode="auto">
          <a:xfrm>
            <a:off x="3505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D2EA17-7462-43CB-893C-ED9F1E0218F4}" type="slidenum">
              <a:rPr lang="en-US"/>
              <a:pPr>
                <a:defRPr/>
              </a:pPr>
              <a:t>‹#›</a:t>
            </a:fld>
            <a:endParaRPr lang="en-US"/>
          </a:p>
        </p:txBody>
      </p:sp>
      <p:pic>
        <p:nvPicPr>
          <p:cNvPr id="1031" name="Picture 7" descr="A6"/>
          <p:cNvPicPr>
            <a:picLocks noChangeAspect="1" noChangeArrowheads="1"/>
          </p:cNvPicPr>
          <p:nvPr/>
        </p:nvPicPr>
        <p:blipFill>
          <a:blip r:embed="rId13" cstate="print"/>
          <a:srcRect/>
          <a:stretch>
            <a:fillRect/>
          </a:stretch>
        </p:blipFill>
        <p:spPr bwMode="auto">
          <a:xfrm>
            <a:off x="431800" y="5964238"/>
            <a:ext cx="2627313" cy="893762"/>
          </a:xfrm>
          <a:prstGeom prst="rect">
            <a:avLst/>
          </a:prstGeom>
          <a:noFill/>
          <a:ln w="9525">
            <a:noFill/>
            <a:miter lim="800000"/>
            <a:headEnd/>
            <a:tailEnd/>
          </a:ln>
        </p:spPr>
      </p:pic>
      <p:pic>
        <p:nvPicPr>
          <p:cNvPr id="10" name="Picture 2"/>
          <p:cNvPicPr>
            <a:picLocks noChangeAspect="1" noChangeArrowheads="1"/>
          </p:cNvPicPr>
          <p:nvPr userDrawn="1"/>
        </p:nvPicPr>
        <p:blipFill>
          <a:blip r:embed="rId14" cstate="print"/>
          <a:srcRect r="10448" b="-26142"/>
          <a:stretch>
            <a:fillRect/>
          </a:stretch>
        </p:blipFill>
        <p:spPr bwMode="auto">
          <a:xfrm>
            <a:off x="6588225" y="6237312"/>
            <a:ext cx="2160239" cy="620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4.wav"/><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audio" Target="../media/audio2.wav"/><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21.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23.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a6training.co.uk/resources_powerpoint.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08820"/>
            <a:ext cx="7772400" cy="1470025"/>
          </a:xfrm>
        </p:spPr>
        <p:txBody>
          <a:bodyPr/>
          <a:lstStyle/>
          <a:p>
            <a:r>
              <a:rPr lang="en-GB" sz="4800" b="1" dirty="0"/>
              <a:t>Countdown timers for PowerPoint</a:t>
            </a:r>
          </a:p>
        </p:txBody>
      </p:sp>
      <p:sp>
        <p:nvSpPr>
          <p:cNvPr id="6" name="Subtitle 5"/>
          <p:cNvSpPr>
            <a:spLocks noGrp="1"/>
          </p:cNvSpPr>
          <p:nvPr>
            <p:ph type="subTitle" idx="1"/>
          </p:nvPr>
        </p:nvSpPr>
        <p:spPr>
          <a:xfrm>
            <a:off x="1371600" y="3564595"/>
            <a:ext cx="6400800" cy="910952"/>
          </a:xfrm>
        </p:spPr>
        <p:txBody>
          <a:bodyPr/>
          <a:lstStyle/>
          <a:p>
            <a:r>
              <a:rPr lang="en-GB" sz="3600" b="1" dirty="0"/>
              <a:t>Produced by Dave Foord</a:t>
            </a:r>
          </a:p>
        </p:txBody>
      </p:sp>
      <p:pic>
        <p:nvPicPr>
          <p:cNvPr id="1026" name="Picture 2"/>
          <p:cNvPicPr>
            <a:picLocks noChangeAspect="1" noChangeArrowheads="1"/>
          </p:cNvPicPr>
          <p:nvPr/>
        </p:nvPicPr>
        <p:blipFill>
          <a:blip r:embed="rId3" cstate="print"/>
          <a:srcRect/>
          <a:stretch>
            <a:fillRect/>
          </a:stretch>
        </p:blipFill>
        <p:spPr bwMode="auto">
          <a:xfrm>
            <a:off x="277250" y="4653136"/>
            <a:ext cx="8589500" cy="1250057"/>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white</a:t>
            </a:r>
          </a:p>
        </p:txBody>
      </p:sp>
      <p:sp>
        <p:nvSpPr>
          <p:cNvPr id="6" name="Oval 3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7" name="Oval 3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8" name="Oval 3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9" name="Oval 3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0" name="Oval 2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1" name="Oval 2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2" name="Oval 2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3" name="Oval 2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4" name="Oval 2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5" name="Oval 2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6" name="Oval 2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7" name="Oval 2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8" name="Oval 2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9" name="Oval 2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20" name="Oval 1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21" name="Oval 1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22" name="Oval 1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23" name="Oval 1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24" name="Oval 1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25" name="Oval 1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26" name="Oval 1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27" name="Oval 1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28" name="Oval 1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29" name="Oval 1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30" name="Oval 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31" name="Oval 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32" name="Oval 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33" name="Oval 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34" name="Oval 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35" name="Oval 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36" name="Oval 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37" name="Oval 3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31</a:t>
            </a:r>
          </a:p>
        </p:txBody>
      </p:sp>
      <p:sp>
        <p:nvSpPr>
          <p:cNvPr id="38" name="Oval 3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32</a:t>
            </a:r>
          </a:p>
        </p:txBody>
      </p:sp>
      <p:sp>
        <p:nvSpPr>
          <p:cNvPr id="39" name="Oval 3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33</a:t>
            </a:r>
          </a:p>
        </p:txBody>
      </p:sp>
      <p:sp>
        <p:nvSpPr>
          <p:cNvPr id="40" name="Oval 2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34</a:t>
            </a:r>
          </a:p>
        </p:txBody>
      </p:sp>
      <p:sp>
        <p:nvSpPr>
          <p:cNvPr id="41" name="Oval 2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35</a:t>
            </a:r>
          </a:p>
        </p:txBody>
      </p:sp>
      <p:sp>
        <p:nvSpPr>
          <p:cNvPr id="42" name="Oval 2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36</a:t>
            </a:r>
          </a:p>
        </p:txBody>
      </p:sp>
      <p:sp>
        <p:nvSpPr>
          <p:cNvPr id="43" name="Oval 2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37</a:t>
            </a:r>
          </a:p>
        </p:txBody>
      </p:sp>
      <p:sp>
        <p:nvSpPr>
          <p:cNvPr id="44" name="Oval 2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38</a:t>
            </a:r>
          </a:p>
        </p:txBody>
      </p:sp>
      <p:sp>
        <p:nvSpPr>
          <p:cNvPr id="45" name="Oval 2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39</a:t>
            </a:r>
          </a:p>
        </p:txBody>
      </p:sp>
      <p:sp>
        <p:nvSpPr>
          <p:cNvPr id="46" name="Oval 2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40</a:t>
            </a:r>
          </a:p>
        </p:txBody>
      </p:sp>
      <p:sp>
        <p:nvSpPr>
          <p:cNvPr id="47" name="Oval 2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41</a:t>
            </a:r>
          </a:p>
        </p:txBody>
      </p:sp>
      <p:sp>
        <p:nvSpPr>
          <p:cNvPr id="48" name="Oval 2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42</a:t>
            </a:r>
          </a:p>
        </p:txBody>
      </p:sp>
      <p:sp>
        <p:nvSpPr>
          <p:cNvPr id="49" name="Oval 2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43</a:t>
            </a:r>
          </a:p>
        </p:txBody>
      </p:sp>
      <p:sp>
        <p:nvSpPr>
          <p:cNvPr id="50" name="Oval 1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44</a:t>
            </a:r>
          </a:p>
        </p:txBody>
      </p:sp>
      <p:sp>
        <p:nvSpPr>
          <p:cNvPr id="51" name="Oval 1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45</a:t>
            </a:r>
          </a:p>
        </p:txBody>
      </p:sp>
      <p:sp>
        <p:nvSpPr>
          <p:cNvPr id="52" name="Oval 1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46</a:t>
            </a:r>
          </a:p>
        </p:txBody>
      </p:sp>
      <p:sp>
        <p:nvSpPr>
          <p:cNvPr id="53" name="Oval 1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47</a:t>
            </a:r>
          </a:p>
        </p:txBody>
      </p:sp>
      <p:sp>
        <p:nvSpPr>
          <p:cNvPr id="54" name="Oval 1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48</a:t>
            </a:r>
          </a:p>
        </p:txBody>
      </p:sp>
      <p:sp>
        <p:nvSpPr>
          <p:cNvPr id="55" name="Oval 1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49</a:t>
            </a:r>
          </a:p>
        </p:txBody>
      </p:sp>
      <p:sp>
        <p:nvSpPr>
          <p:cNvPr id="56" name="Oval 1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50</a:t>
            </a:r>
          </a:p>
        </p:txBody>
      </p:sp>
      <p:sp>
        <p:nvSpPr>
          <p:cNvPr id="57" name="Oval 1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51</a:t>
            </a:r>
          </a:p>
        </p:txBody>
      </p:sp>
      <p:sp>
        <p:nvSpPr>
          <p:cNvPr id="58" name="Oval 1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52</a:t>
            </a:r>
          </a:p>
        </p:txBody>
      </p:sp>
      <p:sp>
        <p:nvSpPr>
          <p:cNvPr id="59" name="Oval 1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53</a:t>
            </a:r>
          </a:p>
        </p:txBody>
      </p:sp>
      <p:sp>
        <p:nvSpPr>
          <p:cNvPr id="60" name="Oval 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54</a:t>
            </a:r>
          </a:p>
        </p:txBody>
      </p:sp>
      <p:sp>
        <p:nvSpPr>
          <p:cNvPr id="61" name="Oval 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55</a:t>
            </a:r>
          </a:p>
        </p:txBody>
      </p:sp>
      <p:sp>
        <p:nvSpPr>
          <p:cNvPr id="62" name="Oval 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56</a:t>
            </a:r>
          </a:p>
        </p:txBody>
      </p:sp>
      <p:sp>
        <p:nvSpPr>
          <p:cNvPr id="63" name="Oval 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57</a:t>
            </a:r>
          </a:p>
        </p:txBody>
      </p:sp>
      <p:sp>
        <p:nvSpPr>
          <p:cNvPr id="64" name="Oval 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58</a:t>
            </a:r>
          </a:p>
        </p:txBody>
      </p:sp>
      <p:sp>
        <p:nvSpPr>
          <p:cNvPr id="65" name="Oval 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59</a:t>
            </a:r>
          </a:p>
        </p:txBody>
      </p:sp>
      <p:sp>
        <p:nvSpPr>
          <p:cNvPr id="66" name="Oval 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60</a:t>
            </a:r>
          </a:p>
        </p:txBody>
      </p:sp>
      <p:sp>
        <p:nvSpPr>
          <p:cNvPr id="67" name="Oval 3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68" name="Oval 3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69" name="Oval 3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70" name="Oval 3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71" name="Oval 2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72" name="Oval 2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73" name="Oval 2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74" name="Oval 2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75" name="Oval 2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76" name="Oval 2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77" name="Oval 2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78" name="Oval 2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79" name="Oval 2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80" name="Oval 2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81" name="Oval 1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82" name="Oval 1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83" name="Oval 1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84" name="Oval 1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85" name="Oval 1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86" name="Oval 1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87" name="Oval 1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88" name="Oval 1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89" name="Oval 1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90" name="Oval 1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91" name="Oval 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92" name="Oval 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93" name="Oval 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94" name="Oval 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95" name="Oval 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96" name="Oval 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97" name="Oval 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98" name="Oval 3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31</a:t>
            </a:r>
          </a:p>
        </p:txBody>
      </p:sp>
      <p:sp>
        <p:nvSpPr>
          <p:cNvPr id="99" name="Oval 3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32</a:t>
            </a:r>
          </a:p>
        </p:txBody>
      </p:sp>
      <p:sp>
        <p:nvSpPr>
          <p:cNvPr id="100" name="Oval 3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33</a:t>
            </a:r>
          </a:p>
        </p:txBody>
      </p:sp>
      <p:sp>
        <p:nvSpPr>
          <p:cNvPr id="101" name="Oval 2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34</a:t>
            </a:r>
          </a:p>
        </p:txBody>
      </p:sp>
      <p:sp>
        <p:nvSpPr>
          <p:cNvPr id="102" name="Oval 2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35</a:t>
            </a:r>
          </a:p>
        </p:txBody>
      </p:sp>
      <p:sp>
        <p:nvSpPr>
          <p:cNvPr id="103" name="Oval 2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36</a:t>
            </a:r>
          </a:p>
        </p:txBody>
      </p:sp>
      <p:sp>
        <p:nvSpPr>
          <p:cNvPr id="104" name="Oval 2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37</a:t>
            </a:r>
          </a:p>
        </p:txBody>
      </p:sp>
      <p:sp>
        <p:nvSpPr>
          <p:cNvPr id="105" name="Oval 2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38</a:t>
            </a:r>
          </a:p>
        </p:txBody>
      </p:sp>
      <p:sp>
        <p:nvSpPr>
          <p:cNvPr id="106" name="Oval 2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39</a:t>
            </a:r>
          </a:p>
        </p:txBody>
      </p:sp>
      <p:sp>
        <p:nvSpPr>
          <p:cNvPr id="107" name="Oval 2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40</a:t>
            </a:r>
          </a:p>
        </p:txBody>
      </p:sp>
      <p:sp>
        <p:nvSpPr>
          <p:cNvPr id="108" name="Oval 2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41</a:t>
            </a:r>
          </a:p>
        </p:txBody>
      </p:sp>
      <p:sp>
        <p:nvSpPr>
          <p:cNvPr id="109" name="Oval 2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42</a:t>
            </a:r>
          </a:p>
        </p:txBody>
      </p:sp>
      <p:sp>
        <p:nvSpPr>
          <p:cNvPr id="110" name="Oval 2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43</a:t>
            </a:r>
          </a:p>
        </p:txBody>
      </p:sp>
      <p:sp>
        <p:nvSpPr>
          <p:cNvPr id="111" name="Oval 1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44</a:t>
            </a:r>
          </a:p>
        </p:txBody>
      </p:sp>
      <p:sp>
        <p:nvSpPr>
          <p:cNvPr id="112" name="Oval 1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45</a:t>
            </a:r>
          </a:p>
        </p:txBody>
      </p:sp>
      <p:sp>
        <p:nvSpPr>
          <p:cNvPr id="113" name="Oval 3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14" name="Oval 3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15" name="Oval 3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16" name="Oval 3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17" name="Oval 2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18" name="Oval 2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19" name="Oval 2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20" name="Oval 2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21" name="Oval 2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22" name="Oval 2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23" name="Oval 2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24" name="Oval 2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25" name="Oval 2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26" name="Oval 2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27" name="Oval 1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28" name="Oval 1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129" name="Oval 1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130" name="Oval 1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131" name="Oval 1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132" name="Oval 1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133" name="Oval 1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134" name="Oval 1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135" name="Oval 1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136" name="Oval 1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137" name="Oval 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138" name="Oval 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139" name="Oval 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140" name="Oval 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141" name="Oval 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142" name="Oval 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143" name="Oval 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144" name="Oval 3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45" name="Oval 32"/>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46" name="Oval 31"/>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47" name="Oval 30"/>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48" name="Oval 29"/>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49" name="Oval 28"/>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50" name="Oval 27"/>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51" name="Oval 26"/>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52" name="Oval 25"/>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53" name="Oval 24"/>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54" name="Oval 2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55" name="Oval 22"/>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56" name="Oval 21"/>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57" name="Oval 20"/>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58" name="Oval 19"/>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59" name="Oval 18"/>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160" name="Oval 17"/>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161" name="Oval 16"/>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162" name="Oval 15"/>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163" name="Oval 14"/>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164" name="Oval 1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165" name="Oval 33"/>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66" name="Oval 32"/>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67" name="Oval 31"/>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68" name="Oval 30"/>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69" name="Oval 29"/>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70" name="Oval 28"/>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71" name="Oval 27"/>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72" name="Oval 26"/>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73" name="Oval 25"/>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74" name="Oval 24"/>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75" name="Oval 23"/>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76" name="Oval 22"/>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77" name="Oval 21"/>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78" name="Oval 20"/>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79" name="Oval 19"/>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80" name="Oval 18"/>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15</a:t>
            </a:r>
          </a:p>
        </p:txBody>
      </p:sp>
      <p:sp>
        <p:nvSpPr>
          <p:cNvPr id="181" name="Oval 180"/>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End</a:t>
            </a:r>
          </a:p>
        </p:txBody>
      </p:sp>
      <p:sp>
        <p:nvSpPr>
          <p:cNvPr id="182" name="Oval 181"/>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83" name="Oval 182"/>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84" name="Oval 183"/>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85" name="Oval 184"/>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86" name="Oval 185"/>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87" name="Oval 186"/>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88" name="Oval 187"/>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89" name="Oval 188"/>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90" name="Oval 189"/>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91" name="Oval 2"/>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1 minute bar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
                                        <p:tgtEl>
                                          <p:spTgt spid="4"/>
                                        </p:tgtEl>
                                      </p:cBhvr>
                                    </p:animEffect>
                                  </p:childTnLst>
                                </p:cTn>
                              </p:par>
                            </p:childTnLst>
                          </p:cTn>
                        </p:par>
                        <p:par>
                          <p:cTn id="8" fill="hold">
                            <p:stCondLst>
                              <p:cond delay="6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4037238" y="2564904"/>
            <a:ext cx="1069524" cy="369332"/>
          </a:xfrm>
          <a:prstGeom prst="rect">
            <a:avLst/>
          </a:prstGeom>
          <a:noFill/>
        </p:spPr>
        <p:txBody>
          <a:bodyPr wrap="none" rtlCol="0">
            <a:spAutoFit/>
          </a:bodyPr>
          <a:lstStyle/>
          <a:p>
            <a:pPr algn="ctr"/>
            <a:r>
              <a:rPr lang="en-GB" dirty="0"/>
              <a:t>1 minute</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
                                        <p:tgtEl>
                                          <p:spTgt spid="11"/>
                                        </p:tgtEl>
                                      </p:cBhvr>
                                    </p:animEffect>
                                    <p:set>
                                      <p:cBhvr>
                                        <p:cTn id="7" dur="1" fill="hold">
                                          <p:stCondLst>
                                            <p:cond delay="5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134654" y="1808820"/>
            <a:ext cx="1366080" cy="461665"/>
          </a:xfrm>
          <a:prstGeom prst="rect">
            <a:avLst/>
          </a:prstGeom>
          <a:noFill/>
        </p:spPr>
        <p:txBody>
          <a:bodyPr wrap="none" rtlCol="0">
            <a:spAutoFit/>
          </a:bodyPr>
          <a:lstStyle/>
          <a:p>
            <a:pPr algn="ctr"/>
            <a:r>
              <a:rPr lang="en-GB" sz="2400" dirty="0"/>
              <a:t>1 minute</a:t>
            </a:r>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88960" y="1808820"/>
            <a:ext cx="1366080" cy="461665"/>
          </a:xfrm>
          <a:prstGeom prst="rect">
            <a:avLst/>
          </a:prstGeom>
          <a:noFill/>
        </p:spPr>
        <p:txBody>
          <a:bodyPr wrap="none" rtlCol="0">
            <a:spAutoFit/>
          </a:bodyPr>
          <a:lstStyle/>
          <a:p>
            <a:pPr algn="ctr"/>
            <a:r>
              <a:rPr lang="en-GB" sz="2400" dirty="0"/>
              <a:t>1 minute</a:t>
            </a:r>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88017" y="1808820"/>
            <a:ext cx="1366080" cy="461665"/>
          </a:xfrm>
          <a:prstGeom prst="rect">
            <a:avLst/>
          </a:prstGeom>
          <a:noFill/>
        </p:spPr>
        <p:txBody>
          <a:bodyPr wrap="none" rtlCol="0">
            <a:spAutoFit/>
          </a:bodyPr>
          <a:lstStyle/>
          <a:p>
            <a:pPr algn="ctr"/>
            <a:r>
              <a:rPr lang="en-GB" sz="2400" dirty="0"/>
              <a:t>1 minute</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60000"/>
                                        <p:tgtEl>
                                          <p:spTgt spid="3"/>
                                        </p:tgtEl>
                                      </p:cBhvr>
                                    </p:animEffect>
                                  </p:childTnLst>
                                </p:cTn>
                              </p:par>
                            </p:childTnLst>
                          </p:cTn>
                        </p:par>
                        <p:par>
                          <p:cTn id="11" fill="hold">
                            <p:stCondLst>
                              <p:cond delay="6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60000"/>
                                        <p:tgtEl>
                                          <p:spTgt spid="11"/>
                                        </p:tgtEl>
                                      </p:cBhvr>
                                    </p:animEffect>
                                  </p:childTnLst>
                                </p:cTn>
                              </p:par>
                            </p:childTnLst>
                          </p:cTn>
                        </p:par>
                        <p:par>
                          <p:cTn id="20" fill="hold">
                            <p:stCondLst>
                              <p:cond delay="6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60000"/>
                                        <p:tgtEl>
                                          <p:spTgt spid="15"/>
                                        </p:tgtEl>
                                      </p:cBhvr>
                                    </p:animEffect>
                                  </p:childTnLst>
                                </p:cTn>
                              </p:par>
                            </p:childTnLst>
                          </p:cTn>
                        </p:par>
                        <p:par>
                          <p:cTn id="29" fill="hold">
                            <p:stCondLst>
                              <p:cond delay="6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 name="MS910219404[1].wav">
            <a:hlinkClick r:id="" action="ppaction://media"/>
          </p:cNvPr>
          <p:cNvPicPr>
            <a:picLocks noRot="1" noChangeAspect="1"/>
          </p:cNvPicPr>
          <p:nvPr>
            <a:wavAudioFile r:embed="rId2" name="MS910219404[1].wav"/>
          </p:nvPr>
        </p:nvPicPr>
        <p:blipFill>
          <a:blip r:embed="rId6" cstate="print"/>
          <a:stretch>
            <a:fillRect/>
          </a:stretch>
        </p:blipFill>
        <p:spPr>
          <a:xfrm>
            <a:off x="7632340" y="3284984"/>
            <a:ext cx="244475" cy="244475"/>
          </a:xfrm>
          <a:prstGeom prst="rect">
            <a:avLst/>
          </a:prstGeom>
        </p:spPr>
      </p:pic>
      <p:pic>
        <p:nvPicPr>
          <p:cNvPr id="564" name="MS910219404[1].wav">
            <a:hlinkClick r:id="" action="ppaction://media"/>
          </p:cNvPr>
          <p:cNvPicPr>
            <a:picLocks noRot="1" noChangeAspect="1"/>
          </p:cNvPicPr>
          <p:nvPr>
            <a:wavAudioFile r:embed="rId2" name="MS910219404[1].wav"/>
          </p:nvPr>
        </p:nvPicPr>
        <p:blipFill>
          <a:blip r:embed="rId6" cstate="print"/>
          <a:stretch>
            <a:fillRect/>
          </a:stretch>
        </p:blipFill>
        <p:spPr>
          <a:xfrm>
            <a:off x="4535996" y="3284984"/>
            <a:ext cx="244475" cy="244475"/>
          </a:xfrm>
          <a:prstGeom prst="rect">
            <a:avLst/>
          </a:prstGeom>
        </p:spPr>
      </p:pic>
      <p:pic>
        <p:nvPicPr>
          <p:cNvPr id="563" name="MS910219404[1].wav">
            <a:hlinkClick r:id="" action="ppaction://media"/>
          </p:cNvPr>
          <p:cNvPicPr>
            <a:picLocks noRot="1" noChangeAspect="1"/>
          </p:cNvPicPr>
          <p:nvPr>
            <a:wavAudioFile r:embed="rId2" name="MS910219404[1].wav"/>
          </p:nvPr>
        </p:nvPicPr>
        <p:blipFill>
          <a:blip r:embed="rId6" cstate="print"/>
          <a:stretch>
            <a:fillRect/>
          </a:stretch>
        </p:blipFill>
        <p:spPr>
          <a:xfrm>
            <a:off x="1547664" y="3284984"/>
            <a:ext cx="244475" cy="244475"/>
          </a:xfrm>
          <a:prstGeom prst="rect">
            <a:avLst/>
          </a:prstGeom>
        </p:spPr>
      </p:pic>
      <p:sp>
        <p:nvSpPr>
          <p:cNvPr id="247" name="Title 246"/>
          <p:cNvSpPr>
            <a:spLocks noGrp="1"/>
          </p:cNvSpPr>
          <p:nvPr>
            <p:ph type="title"/>
          </p:nvPr>
        </p:nvSpPr>
        <p:spPr/>
        <p:txBody>
          <a:bodyPr/>
          <a:lstStyle/>
          <a:p>
            <a:r>
              <a:rPr lang="en-GB" dirty="0"/>
              <a:t>Digital clock timers</a:t>
            </a:r>
          </a:p>
        </p:txBody>
      </p:sp>
      <p:sp>
        <p:nvSpPr>
          <p:cNvPr id="248" name="Rectangle 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2:00</a:t>
            </a:r>
          </a:p>
        </p:txBody>
      </p:sp>
      <p:sp>
        <p:nvSpPr>
          <p:cNvPr id="249" name="Rectangle 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1:59</a:t>
            </a:r>
          </a:p>
        </p:txBody>
      </p:sp>
      <p:sp>
        <p:nvSpPr>
          <p:cNvPr id="250" name="Rectangle 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1:58</a:t>
            </a:r>
          </a:p>
        </p:txBody>
      </p:sp>
      <p:sp>
        <p:nvSpPr>
          <p:cNvPr id="251" name="Rectangle 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1:57</a:t>
            </a:r>
          </a:p>
        </p:txBody>
      </p:sp>
      <p:sp>
        <p:nvSpPr>
          <p:cNvPr id="252" name="Rectangle 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1:56</a:t>
            </a:r>
          </a:p>
        </p:txBody>
      </p:sp>
      <p:sp>
        <p:nvSpPr>
          <p:cNvPr id="253" name="Rectangle 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1:55</a:t>
            </a:r>
          </a:p>
        </p:txBody>
      </p:sp>
      <p:sp>
        <p:nvSpPr>
          <p:cNvPr id="254" name="Rectangle 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1:54</a:t>
            </a:r>
          </a:p>
        </p:txBody>
      </p:sp>
      <p:sp>
        <p:nvSpPr>
          <p:cNvPr id="255" name="Rectangle 1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1:53</a:t>
            </a:r>
          </a:p>
        </p:txBody>
      </p:sp>
      <p:sp>
        <p:nvSpPr>
          <p:cNvPr id="256" name="Rectangle 1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1:52</a:t>
            </a:r>
          </a:p>
        </p:txBody>
      </p:sp>
      <p:sp>
        <p:nvSpPr>
          <p:cNvPr id="257" name="Rectangle 1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1:51</a:t>
            </a:r>
          </a:p>
        </p:txBody>
      </p:sp>
      <p:sp>
        <p:nvSpPr>
          <p:cNvPr id="258" name="Rectangle 1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1:50</a:t>
            </a:r>
          </a:p>
        </p:txBody>
      </p:sp>
      <p:sp>
        <p:nvSpPr>
          <p:cNvPr id="259" name="Rectangle 1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1:49</a:t>
            </a:r>
          </a:p>
        </p:txBody>
      </p:sp>
      <p:sp>
        <p:nvSpPr>
          <p:cNvPr id="260" name="Rectangle 1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1:48</a:t>
            </a:r>
          </a:p>
        </p:txBody>
      </p:sp>
      <p:sp>
        <p:nvSpPr>
          <p:cNvPr id="261" name="Rectangle 1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1:47</a:t>
            </a:r>
          </a:p>
        </p:txBody>
      </p:sp>
      <p:sp>
        <p:nvSpPr>
          <p:cNvPr id="262" name="Rectangle 1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1:46</a:t>
            </a:r>
          </a:p>
        </p:txBody>
      </p:sp>
      <p:sp>
        <p:nvSpPr>
          <p:cNvPr id="263" name="Rectangle 1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1:45</a:t>
            </a:r>
          </a:p>
        </p:txBody>
      </p:sp>
      <p:sp>
        <p:nvSpPr>
          <p:cNvPr id="264" name="Rectangle 1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1:44</a:t>
            </a:r>
          </a:p>
        </p:txBody>
      </p:sp>
      <p:sp>
        <p:nvSpPr>
          <p:cNvPr id="265" name="Rectangle 2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1:43</a:t>
            </a:r>
          </a:p>
        </p:txBody>
      </p:sp>
      <p:sp>
        <p:nvSpPr>
          <p:cNvPr id="266" name="Rectangle 2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1:42</a:t>
            </a:r>
          </a:p>
        </p:txBody>
      </p:sp>
      <p:sp>
        <p:nvSpPr>
          <p:cNvPr id="267" name="Rectangle 2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1:41</a:t>
            </a:r>
          </a:p>
        </p:txBody>
      </p:sp>
      <p:sp>
        <p:nvSpPr>
          <p:cNvPr id="268" name="Rectangle 2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1:40</a:t>
            </a:r>
          </a:p>
        </p:txBody>
      </p:sp>
      <p:sp>
        <p:nvSpPr>
          <p:cNvPr id="269" name="Rectangle 2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1:39</a:t>
            </a:r>
          </a:p>
        </p:txBody>
      </p:sp>
      <p:sp>
        <p:nvSpPr>
          <p:cNvPr id="270" name="Rectangle 2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1:38</a:t>
            </a:r>
          </a:p>
        </p:txBody>
      </p:sp>
      <p:sp>
        <p:nvSpPr>
          <p:cNvPr id="271" name="Rectangle 2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1:37</a:t>
            </a:r>
          </a:p>
        </p:txBody>
      </p:sp>
      <p:sp>
        <p:nvSpPr>
          <p:cNvPr id="272" name="Rectangle 2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1:36</a:t>
            </a:r>
          </a:p>
        </p:txBody>
      </p:sp>
      <p:sp>
        <p:nvSpPr>
          <p:cNvPr id="273" name="Rectangle 2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1:35</a:t>
            </a:r>
          </a:p>
        </p:txBody>
      </p:sp>
      <p:sp>
        <p:nvSpPr>
          <p:cNvPr id="274" name="Rectangle 2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1:34</a:t>
            </a:r>
          </a:p>
        </p:txBody>
      </p:sp>
      <p:sp>
        <p:nvSpPr>
          <p:cNvPr id="275" name="Rectangle 3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1:33</a:t>
            </a:r>
          </a:p>
        </p:txBody>
      </p:sp>
      <p:sp>
        <p:nvSpPr>
          <p:cNvPr id="276" name="Rectangle 3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1:32</a:t>
            </a:r>
          </a:p>
        </p:txBody>
      </p:sp>
      <p:sp>
        <p:nvSpPr>
          <p:cNvPr id="277" name="Rectangle 3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1:31</a:t>
            </a:r>
          </a:p>
        </p:txBody>
      </p:sp>
      <p:sp>
        <p:nvSpPr>
          <p:cNvPr id="278" name="Rectangle 3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279" name="Rectangle 3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280" name="Rectangle 3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281" name="Rectangle 3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282" name="Rectangle 3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283" name="Rectangle 3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284" name="Rectangle 3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285" name="Rectangle 4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286" name="Rectangle 4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287" name="Rectangle 4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288" name="Rectangle 4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289" name="Rectangle 4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290" name="Rectangle 4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291" name="Rectangle 4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292" name="Rectangle 4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293" name="Rectangle 4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294" name="Rectangle 4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295" name="Rectangle 5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296" name="Rectangle 5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297" name="Rectangle 5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298" name="Rectangle 5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299" name="Rectangle 5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300" name="Rectangle 5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301" name="Rectangle 5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302" name="Rectangle 5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303" name="Rectangle 5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304" name="Rectangle 5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305" name="Rectangle 6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306" name="Rectangle 6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307" name="Rectangle 6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308" name="Rectangle 6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309" name="Rectangle 6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310" name="Rectangle 6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311" name="Rectangle 6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312" name="Rectangle 6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313" name="Rectangle 6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314" name="Rectangle 6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315" name="Rectangle 7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316" name="Rectangle 7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317" name="Rectangle 7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318" name="Rectangle 7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319" name="Rectangle 7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320" name="Rectangle 7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321" name="Rectangle 7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322" name="Rectangle 7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323" name="Rectangle 7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324" name="Rectangle 7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325" name="Rectangle 8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326" name="Rectangle 8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327" name="Rectangle 8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328" name="Rectangle 8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329" name="Rectangle 8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330" name="Rectangle 8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331" name="Rectangle 8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332" name="Rectangle 8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333" name="Rectangle 8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334" name="Rectangle 8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335" name="Rectangle 9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336" name="Rectangle 9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337" name="Rectangle 9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338" name="Rectangle 9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339" name="Rectangle 9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340" name="Rectangle 9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341" name="Rectangle 9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342" name="Rectangle 9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343" name="Rectangle 9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344" name="Rectangle 9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345" name="Rectangle 10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346" name="Rectangle 10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347" name="Rectangle 10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348" name="Rectangle 10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349" name="Rectangle 10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350" name="Rectangle 10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351" name="Rectangle 10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352" name="Rectangle 10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353" name="Rectangle 10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354" name="Rectangle 10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355" name="Rectangle 11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356" name="Rectangle 11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357" name="Rectangle 11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358" name="Rectangle 11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359" name="Rectangle 11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360" name="Rectangle 11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361" name="Rectangle 11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362" name="Rectangle 11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363" name="Rectangle 11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364" name="Rectangle 11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365" name="Rectangle 12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366" name="Rectangle 12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367" name="Rectangle 12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368" name="Rectangle 12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369" name="Rectangle 12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2:00</a:t>
            </a:r>
          </a:p>
        </p:txBody>
      </p:sp>
      <p:sp>
        <p:nvSpPr>
          <p:cNvPr id="370" name="Rectangle 63"/>
          <p:cNvSpPr>
            <a:spLocks noChangeArrowheads="1"/>
          </p:cNvSpPr>
          <p:nvPr/>
        </p:nvSpPr>
        <p:spPr bwMode="auto">
          <a:xfrm>
            <a:off x="6263878"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371" name="Rectangle 6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372" name="Rectangle 6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373" name="Rectangle 6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374" name="Rectangle 6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375" name="Rectangle 6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376" name="Rectangle 6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377" name="Rectangle 7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378" name="Rectangle 7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379" name="Rectangle 7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380" name="Rectangle 7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381" name="Rectangle 7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382" name="Rectangle 7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383" name="Rectangle 7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384" name="Rectangle 7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385" name="Rectangle 7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386" name="Rectangle 7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387" name="Rectangle 8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388" name="Rectangle 8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389" name="Rectangle 8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390" name="Rectangle 8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391" name="Rectangle 8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392" name="Rectangle 8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393" name="Rectangle 8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394" name="Rectangle 8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395" name="Rectangle 8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396" name="Rectangle 8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397" name="Rectangle 9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398" name="Rectangle 9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399" name="Rectangle 9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400" name="Rectangle 9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401" name="Rectangle 9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402" name="Rectangle 9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403" name="Rectangle 9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404" name="Rectangle 9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405" name="Rectangle 9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406" name="Rectangle 9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407" name="Rectangle 10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408" name="Rectangle 10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409" name="Rectangle 10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410" name="Rectangle 10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411" name="Rectangle 10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412" name="Rectangle 10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413" name="Rectangle 10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414" name="Rectangle 10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415" name="Rectangle 10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416" name="Rectangle 10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417" name="Rectangle 11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418" name="Rectangle 11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419" name="Rectangle 11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420" name="Rectangle 11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421" name="Rectangle 11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422" name="Rectangle 11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423" name="Rectangle 11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424" name="Rectangle 11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425" name="Rectangle 11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426" name="Rectangle 11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427" name="Rectangle 12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428" name="Rectangle 12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429" name="Rectangle 12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430" name="Rectangle 12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431" name="Rectangle 43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1:00</a:t>
            </a:r>
          </a:p>
        </p:txBody>
      </p:sp>
      <p:sp>
        <p:nvSpPr>
          <p:cNvPr id="464" name="Rectangle 3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465" name="Rectangle 3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466" name="Rectangle 3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467" name="Rectangle 3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468" name="Rectangle 3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469" name="Rectangle 3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470" name="Rectangle 3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471" name="Rectangle 4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472" name="Rectangle 4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473" name="Rectangle 4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474" name="Rectangle 4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475" name="Rectangle 4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476" name="Rectangle 4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477" name="Rectangle 4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478" name="Rectangle 4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479" name="Rectangle 4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480" name="Rectangle 4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481" name="Rectangle 5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482" name="Rectangle 5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483" name="Rectangle 5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484" name="Rectangle 5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485" name="Rectangle 5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486" name="Rectangle 5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487" name="Rectangle 5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488" name="Rectangle 5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489" name="Rectangle 5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490" name="Rectangle 5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491" name="Rectangle 6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492" name="Rectangle 6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493" name="Rectangle 6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494" name="Rectangle 6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495" name="Rectangle 6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496" name="Rectangle 6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497" name="Rectangle 6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498" name="Rectangle 6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499" name="Rectangle 6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500" name="Rectangle 6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501" name="Rectangle 7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502" name="Rectangle 7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503" name="Rectangle 7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504" name="Rectangle 7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505" name="Rectangle 7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506" name="Rectangle 7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507" name="Rectangle 7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508" name="Rectangle 7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509" name="Rectangle 7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510" name="Rectangle 7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511" name="Rectangle 8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512" name="Rectangle 8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513" name="Rectangle 8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514" name="Rectangle 8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515" name="Rectangle 8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516" name="Rectangle 8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517" name="Rectangle 8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518" name="Rectangle 8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519" name="Rectangle 8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520" name="Rectangle 8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521" name="Rectangle 9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522" name="Rectangle 9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523" name="Rectangle 9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524" name="Rectangle 9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525" name="Rectangle 9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526" name="Rectangle 9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527" name="Rectangle 9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528" name="Rectangle 9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529" name="Rectangle 9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530" name="Rectangle 9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531" name="Rectangle 10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532" name="Rectangle 10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533" name="Rectangle 10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534" name="Rectangle 10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535" name="Rectangle 10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536" name="Rectangle 10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537" name="Rectangle 10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538" name="Rectangle 10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539" name="Rectangle 10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540" name="Rectangle 10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541" name="Rectangle 11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542" name="Rectangle 11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543" name="Rectangle 11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544" name="Rectangle 11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545" name="Rectangle 11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546" name="Rectangle 11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547" name="Rectangle 11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548" name="Rectangle 11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549" name="Rectangle 11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550" name="Rectangle 11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551" name="Rectangle 12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552" name="Rectangle 12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553" name="Rectangle 12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554" name="Rectangle 12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555" name="Rectangle 12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1:30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4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4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250"/>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0"/>
                                          </p:stCondLst>
                                        </p:cTn>
                                        <p:tgtEl>
                                          <p:spTgt spid="251"/>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252"/>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1000"/>
                                  </p:stCondLst>
                                  <p:childTnLst>
                                    <p:set>
                                      <p:cBhvr>
                                        <p:cTn id="23" dur="1" fill="hold">
                                          <p:stCondLst>
                                            <p:cond delay="0"/>
                                          </p:stCondLst>
                                        </p:cTn>
                                        <p:tgtEl>
                                          <p:spTgt spid="253"/>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1000"/>
                                  </p:stCondLst>
                                  <p:childTnLst>
                                    <p:set>
                                      <p:cBhvr>
                                        <p:cTn id="26" dur="1" fill="hold">
                                          <p:stCondLst>
                                            <p:cond delay="0"/>
                                          </p:stCondLst>
                                        </p:cTn>
                                        <p:tgtEl>
                                          <p:spTgt spid="254"/>
                                        </p:tgtEl>
                                        <p:attrNameLst>
                                          <p:attrName>style.visibility</p:attrName>
                                        </p:attrNameLst>
                                      </p:cBhvr>
                                      <p:to>
                                        <p:strVal val="visible"/>
                                      </p:to>
                                    </p:set>
                                  </p:childTnLst>
                                </p:cTn>
                              </p:par>
                            </p:childTnLst>
                          </p:cTn>
                        </p:par>
                        <p:par>
                          <p:cTn id="27" fill="hold">
                            <p:stCondLst>
                              <p:cond delay="6000"/>
                            </p:stCondLst>
                            <p:childTnLst>
                              <p:par>
                                <p:cTn id="28" presetID="1" presetClass="entr" presetSubtype="0" fill="hold" grpId="0" nodeType="afterEffect">
                                  <p:stCondLst>
                                    <p:cond delay="1000"/>
                                  </p:stCondLst>
                                  <p:childTnLst>
                                    <p:set>
                                      <p:cBhvr>
                                        <p:cTn id="29" dur="1" fill="hold">
                                          <p:stCondLst>
                                            <p:cond delay="0"/>
                                          </p:stCondLst>
                                        </p:cTn>
                                        <p:tgtEl>
                                          <p:spTgt spid="255"/>
                                        </p:tgtEl>
                                        <p:attrNameLst>
                                          <p:attrName>style.visibility</p:attrName>
                                        </p:attrNameLst>
                                      </p:cBhvr>
                                      <p:to>
                                        <p:strVal val="visible"/>
                                      </p:to>
                                    </p:set>
                                  </p:childTnLst>
                                </p:cTn>
                              </p:par>
                            </p:childTnLst>
                          </p:cTn>
                        </p:par>
                        <p:par>
                          <p:cTn id="30" fill="hold">
                            <p:stCondLst>
                              <p:cond delay="7000"/>
                            </p:stCondLst>
                            <p:childTnLst>
                              <p:par>
                                <p:cTn id="31" presetID="1" presetClass="entr" presetSubtype="0" fill="hold" grpId="0" nodeType="afterEffect">
                                  <p:stCondLst>
                                    <p:cond delay="1000"/>
                                  </p:stCondLst>
                                  <p:childTnLst>
                                    <p:set>
                                      <p:cBhvr>
                                        <p:cTn id="32" dur="1" fill="hold">
                                          <p:stCondLst>
                                            <p:cond delay="0"/>
                                          </p:stCondLst>
                                        </p:cTn>
                                        <p:tgtEl>
                                          <p:spTgt spid="256"/>
                                        </p:tgtEl>
                                        <p:attrNameLst>
                                          <p:attrName>style.visibility</p:attrName>
                                        </p:attrNameLst>
                                      </p:cBhvr>
                                      <p:to>
                                        <p:strVal val="visible"/>
                                      </p:to>
                                    </p:set>
                                  </p:childTnLst>
                                </p:cTn>
                              </p:par>
                            </p:childTnLst>
                          </p:cTn>
                        </p:par>
                        <p:par>
                          <p:cTn id="33" fill="hold">
                            <p:stCondLst>
                              <p:cond delay="8000"/>
                            </p:stCondLst>
                            <p:childTnLst>
                              <p:par>
                                <p:cTn id="34" presetID="1" presetClass="entr" presetSubtype="0" fill="hold" grpId="0" nodeType="afterEffect">
                                  <p:stCondLst>
                                    <p:cond delay="1000"/>
                                  </p:stCondLst>
                                  <p:childTnLst>
                                    <p:set>
                                      <p:cBhvr>
                                        <p:cTn id="35" dur="1" fill="hold">
                                          <p:stCondLst>
                                            <p:cond delay="0"/>
                                          </p:stCondLst>
                                        </p:cTn>
                                        <p:tgtEl>
                                          <p:spTgt spid="257"/>
                                        </p:tgtEl>
                                        <p:attrNameLst>
                                          <p:attrName>style.visibility</p:attrName>
                                        </p:attrNameLst>
                                      </p:cBhvr>
                                      <p:to>
                                        <p:strVal val="visible"/>
                                      </p:to>
                                    </p:set>
                                  </p:childTnLst>
                                </p:cTn>
                              </p:par>
                            </p:childTnLst>
                          </p:cTn>
                        </p:par>
                        <p:par>
                          <p:cTn id="36" fill="hold">
                            <p:stCondLst>
                              <p:cond delay="9000"/>
                            </p:stCondLst>
                            <p:childTnLst>
                              <p:par>
                                <p:cTn id="37" presetID="1" presetClass="entr" presetSubtype="0" fill="hold" grpId="0" nodeType="afterEffect">
                                  <p:stCondLst>
                                    <p:cond delay="1000"/>
                                  </p:stCondLst>
                                  <p:childTnLst>
                                    <p:set>
                                      <p:cBhvr>
                                        <p:cTn id="38" dur="1" fill="hold">
                                          <p:stCondLst>
                                            <p:cond delay="0"/>
                                          </p:stCondLst>
                                        </p:cTn>
                                        <p:tgtEl>
                                          <p:spTgt spid="258"/>
                                        </p:tgtEl>
                                        <p:attrNameLst>
                                          <p:attrName>style.visibility</p:attrName>
                                        </p:attrNameLst>
                                      </p:cBhvr>
                                      <p:to>
                                        <p:strVal val="visible"/>
                                      </p:to>
                                    </p:set>
                                  </p:childTnLst>
                                </p:cTn>
                              </p:par>
                            </p:childTnLst>
                          </p:cTn>
                        </p:par>
                        <p:par>
                          <p:cTn id="39" fill="hold">
                            <p:stCondLst>
                              <p:cond delay="10000"/>
                            </p:stCondLst>
                            <p:childTnLst>
                              <p:par>
                                <p:cTn id="40" presetID="1" presetClass="entr" presetSubtype="0" fill="hold" grpId="0" nodeType="afterEffect">
                                  <p:stCondLst>
                                    <p:cond delay="1000"/>
                                  </p:stCondLst>
                                  <p:childTnLst>
                                    <p:set>
                                      <p:cBhvr>
                                        <p:cTn id="41" dur="1" fill="hold">
                                          <p:stCondLst>
                                            <p:cond delay="0"/>
                                          </p:stCondLst>
                                        </p:cTn>
                                        <p:tgtEl>
                                          <p:spTgt spid="259"/>
                                        </p:tgtEl>
                                        <p:attrNameLst>
                                          <p:attrName>style.visibility</p:attrName>
                                        </p:attrNameLst>
                                      </p:cBhvr>
                                      <p:to>
                                        <p:strVal val="visible"/>
                                      </p:to>
                                    </p:set>
                                  </p:childTnLst>
                                </p:cTn>
                              </p:par>
                            </p:childTnLst>
                          </p:cTn>
                        </p:par>
                        <p:par>
                          <p:cTn id="42" fill="hold">
                            <p:stCondLst>
                              <p:cond delay="11000"/>
                            </p:stCondLst>
                            <p:childTnLst>
                              <p:par>
                                <p:cTn id="43" presetID="1" presetClass="entr" presetSubtype="0" fill="hold" grpId="0" nodeType="afterEffect">
                                  <p:stCondLst>
                                    <p:cond delay="1000"/>
                                  </p:stCondLst>
                                  <p:childTnLst>
                                    <p:set>
                                      <p:cBhvr>
                                        <p:cTn id="44" dur="1" fill="hold">
                                          <p:stCondLst>
                                            <p:cond delay="0"/>
                                          </p:stCondLst>
                                        </p:cTn>
                                        <p:tgtEl>
                                          <p:spTgt spid="260"/>
                                        </p:tgtEl>
                                        <p:attrNameLst>
                                          <p:attrName>style.visibility</p:attrName>
                                        </p:attrNameLst>
                                      </p:cBhvr>
                                      <p:to>
                                        <p:strVal val="visible"/>
                                      </p:to>
                                    </p:set>
                                  </p:childTnLst>
                                </p:cTn>
                              </p:par>
                            </p:childTnLst>
                          </p:cTn>
                        </p:par>
                        <p:par>
                          <p:cTn id="45" fill="hold">
                            <p:stCondLst>
                              <p:cond delay="12000"/>
                            </p:stCondLst>
                            <p:childTnLst>
                              <p:par>
                                <p:cTn id="46" presetID="1" presetClass="entr" presetSubtype="0" fill="hold" grpId="0" nodeType="afterEffect">
                                  <p:stCondLst>
                                    <p:cond delay="1000"/>
                                  </p:stCondLst>
                                  <p:childTnLst>
                                    <p:set>
                                      <p:cBhvr>
                                        <p:cTn id="47" dur="1" fill="hold">
                                          <p:stCondLst>
                                            <p:cond delay="0"/>
                                          </p:stCondLst>
                                        </p:cTn>
                                        <p:tgtEl>
                                          <p:spTgt spid="261"/>
                                        </p:tgtEl>
                                        <p:attrNameLst>
                                          <p:attrName>style.visibility</p:attrName>
                                        </p:attrNameLst>
                                      </p:cBhvr>
                                      <p:to>
                                        <p:strVal val="visible"/>
                                      </p:to>
                                    </p:set>
                                  </p:childTnLst>
                                </p:cTn>
                              </p:par>
                            </p:childTnLst>
                          </p:cTn>
                        </p:par>
                        <p:par>
                          <p:cTn id="48" fill="hold">
                            <p:stCondLst>
                              <p:cond delay="13000"/>
                            </p:stCondLst>
                            <p:childTnLst>
                              <p:par>
                                <p:cTn id="49" presetID="1" presetClass="entr" presetSubtype="0" fill="hold" grpId="0" nodeType="afterEffect">
                                  <p:stCondLst>
                                    <p:cond delay="1000"/>
                                  </p:stCondLst>
                                  <p:childTnLst>
                                    <p:set>
                                      <p:cBhvr>
                                        <p:cTn id="50" dur="1" fill="hold">
                                          <p:stCondLst>
                                            <p:cond delay="0"/>
                                          </p:stCondLst>
                                        </p:cTn>
                                        <p:tgtEl>
                                          <p:spTgt spid="262"/>
                                        </p:tgtEl>
                                        <p:attrNameLst>
                                          <p:attrName>style.visibility</p:attrName>
                                        </p:attrNameLst>
                                      </p:cBhvr>
                                      <p:to>
                                        <p:strVal val="visible"/>
                                      </p:to>
                                    </p:set>
                                  </p:childTnLst>
                                </p:cTn>
                              </p:par>
                            </p:childTnLst>
                          </p:cTn>
                        </p:par>
                        <p:par>
                          <p:cTn id="51" fill="hold">
                            <p:stCondLst>
                              <p:cond delay="14000"/>
                            </p:stCondLst>
                            <p:childTnLst>
                              <p:par>
                                <p:cTn id="52" presetID="1" presetClass="entr" presetSubtype="0" fill="hold" grpId="0" nodeType="afterEffect">
                                  <p:stCondLst>
                                    <p:cond delay="1000"/>
                                  </p:stCondLst>
                                  <p:childTnLst>
                                    <p:set>
                                      <p:cBhvr>
                                        <p:cTn id="53" dur="1" fill="hold">
                                          <p:stCondLst>
                                            <p:cond delay="0"/>
                                          </p:stCondLst>
                                        </p:cTn>
                                        <p:tgtEl>
                                          <p:spTgt spid="263"/>
                                        </p:tgtEl>
                                        <p:attrNameLst>
                                          <p:attrName>style.visibility</p:attrName>
                                        </p:attrNameLst>
                                      </p:cBhvr>
                                      <p:to>
                                        <p:strVal val="visible"/>
                                      </p:to>
                                    </p:set>
                                  </p:childTnLst>
                                </p:cTn>
                              </p:par>
                            </p:childTnLst>
                          </p:cTn>
                        </p:par>
                        <p:par>
                          <p:cTn id="54" fill="hold">
                            <p:stCondLst>
                              <p:cond delay="15000"/>
                            </p:stCondLst>
                            <p:childTnLst>
                              <p:par>
                                <p:cTn id="55" presetID="1" presetClass="entr" presetSubtype="0" fill="hold" grpId="0" nodeType="afterEffect">
                                  <p:stCondLst>
                                    <p:cond delay="1000"/>
                                  </p:stCondLst>
                                  <p:childTnLst>
                                    <p:set>
                                      <p:cBhvr>
                                        <p:cTn id="56" dur="1" fill="hold">
                                          <p:stCondLst>
                                            <p:cond delay="0"/>
                                          </p:stCondLst>
                                        </p:cTn>
                                        <p:tgtEl>
                                          <p:spTgt spid="264"/>
                                        </p:tgtEl>
                                        <p:attrNameLst>
                                          <p:attrName>style.visibility</p:attrName>
                                        </p:attrNameLst>
                                      </p:cBhvr>
                                      <p:to>
                                        <p:strVal val="visible"/>
                                      </p:to>
                                    </p:set>
                                  </p:childTnLst>
                                </p:cTn>
                              </p:par>
                            </p:childTnLst>
                          </p:cTn>
                        </p:par>
                        <p:par>
                          <p:cTn id="57" fill="hold">
                            <p:stCondLst>
                              <p:cond delay="16000"/>
                            </p:stCondLst>
                            <p:childTnLst>
                              <p:par>
                                <p:cTn id="58" presetID="1" presetClass="entr" presetSubtype="0" fill="hold" grpId="0" nodeType="afterEffect">
                                  <p:stCondLst>
                                    <p:cond delay="1000"/>
                                  </p:stCondLst>
                                  <p:childTnLst>
                                    <p:set>
                                      <p:cBhvr>
                                        <p:cTn id="59" dur="1" fill="hold">
                                          <p:stCondLst>
                                            <p:cond delay="0"/>
                                          </p:stCondLst>
                                        </p:cTn>
                                        <p:tgtEl>
                                          <p:spTgt spid="265"/>
                                        </p:tgtEl>
                                        <p:attrNameLst>
                                          <p:attrName>style.visibility</p:attrName>
                                        </p:attrNameLst>
                                      </p:cBhvr>
                                      <p:to>
                                        <p:strVal val="visible"/>
                                      </p:to>
                                    </p:set>
                                  </p:childTnLst>
                                </p:cTn>
                              </p:par>
                            </p:childTnLst>
                          </p:cTn>
                        </p:par>
                        <p:par>
                          <p:cTn id="60" fill="hold">
                            <p:stCondLst>
                              <p:cond delay="17000"/>
                            </p:stCondLst>
                            <p:childTnLst>
                              <p:par>
                                <p:cTn id="61" presetID="1" presetClass="entr" presetSubtype="0" fill="hold" grpId="0" nodeType="afterEffect">
                                  <p:stCondLst>
                                    <p:cond delay="1000"/>
                                  </p:stCondLst>
                                  <p:childTnLst>
                                    <p:set>
                                      <p:cBhvr>
                                        <p:cTn id="62" dur="1" fill="hold">
                                          <p:stCondLst>
                                            <p:cond delay="0"/>
                                          </p:stCondLst>
                                        </p:cTn>
                                        <p:tgtEl>
                                          <p:spTgt spid="266"/>
                                        </p:tgtEl>
                                        <p:attrNameLst>
                                          <p:attrName>style.visibility</p:attrName>
                                        </p:attrNameLst>
                                      </p:cBhvr>
                                      <p:to>
                                        <p:strVal val="visible"/>
                                      </p:to>
                                    </p:set>
                                  </p:childTnLst>
                                </p:cTn>
                              </p:par>
                            </p:childTnLst>
                          </p:cTn>
                        </p:par>
                        <p:par>
                          <p:cTn id="63" fill="hold">
                            <p:stCondLst>
                              <p:cond delay="18000"/>
                            </p:stCondLst>
                            <p:childTnLst>
                              <p:par>
                                <p:cTn id="64" presetID="1" presetClass="entr" presetSubtype="0" fill="hold" grpId="0" nodeType="afterEffect">
                                  <p:stCondLst>
                                    <p:cond delay="1000"/>
                                  </p:stCondLst>
                                  <p:childTnLst>
                                    <p:set>
                                      <p:cBhvr>
                                        <p:cTn id="65" dur="1" fill="hold">
                                          <p:stCondLst>
                                            <p:cond delay="0"/>
                                          </p:stCondLst>
                                        </p:cTn>
                                        <p:tgtEl>
                                          <p:spTgt spid="267"/>
                                        </p:tgtEl>
                                        <p:attrNameLst>
                                          <p:attrName>style.visibility</p:attrName>
                                        </p:attrNameLst>
                                      </p:cBhvr>
                                      <p:to>
                                        <p:strVal val="visible"/>
                                      </p:to>
                                    </p:set>
                                  </p:childTnLst>
                                </p:cTn>
                              </p:par>
                            </p:childTnLst>
                          </p:cTn>
                        </p:par>
                        <p:par>
                          <p:cTn id="66" fill="hold">
                            <p:stCondLst>
                              <p:cond delay="19000"/>
                            </p:stCondLst>
                            <p:childTnLst>
                              <p:par>
                                <p:cTn id="67" presetID="1" presetClass="entr" presetSubtype="0" fill="hold" grpId="0" nodeType="afterEffect">
                                  <p:stCondLst>
                                    <p:cond delay="1000"/>
                                  </p:stCondLst>
                                  <p:childTnLst>
                                    <p:set>
                                      <p:cBhvr>
                                        <p:cTn id="68" dur="1" fill="hold">
                                          <p:stCondLst>
                                            <p:cond delay="0"/>
                                          </p:stCondLst>
                                        </p:cTn>
                                        <p:tgtEl>
                                          <p:spTgt spid="268"/>
                                        </p:tgtEl>
                                        <p:attrNameLst>
                                          <p:attrName>style.visibility</p:attrName>
                                        </p:attrNameLst>
                                      </p:cBhvr>
                                      <p:to>
                                        <p:strVal val="visible"/>
                                      </p:to>
                                    </p:set>
                                  </p:childTnLst>
                                </p:cTn>
                              </p:par>
                            </p:childTnLst>
                          </p:cTn>
                        </p:par>
                        <p:par>
                          <p:cTn id="69" fill="hold">
                            <p:stCondLst>
                              <p:cond delay="20000"/>
                            </p:stCondLst>
                            <p:childTnLst>
                              <p:par>
                                <p:cTn id="70" presetID="1" presetClass="entr" presetSubtype="0" fill="hold" grpId="0" nodeType="afterEffect">
                                  <p:stCondLst>
                                    <p:cond delay="1000"/>
                                  </p:stCondLst>
                                  <p:childTnLst>
                                    <p:set>
                                      <p:cBhvr>
                                        <p:cTn id="71" dur="1" fill="hold">
                                          <p:stCondLst>
                                            <p:cond delay="0"/>
                                          </p:stCondLst>
                                        </p:cTn>
                                        <p:tgtEl>
                                          <p:spTgt spid="269"/>
                                        </p:tgtEl>
                                        <p:attrNameLst>
                                          <p:attrName>style.visibility</p:attrName>
                                        </p:attrNameLst>
                                      </p:cBhvr>
                                      <p:to>
                                        <p:strVal val="visible"/>
                                      </p:to>
                                    </p:set>
                                  </p:childTnLst>
                                </p:cTn>
                              </p:par>
                            </p:childTnLst>
                          </p:cTn>
                        </p:par>
                        <p:par>
                          <p:cTn id="72" fill="hold">
                            <p:stCondLst>
                              <p:cond delay="21000"/>
                            </p:stCondLst>
                            <p:childTnLst>
                              <p:par>
                                <p:cTn id="73" presetID="1" presetClass="entr" presetSubtype="0" fill="hold" grpId="0" nodeType="afterEffect">
                                  <p:stCondLst>
                                    <p:cond delay="1000"/>
                                  </p:stCondLst>
                                  <p:childTnLst>
                                    <p:set>
                                      <p:cBhvr>
                                        <p:cTn id="74" dur="1" fill="hold">
                                          <p:stCondLst>
                                            <p:cond delay="0"/>
                                          </p:stCondLst>
                                        </p:cTn>
                                        <p:tgtEl>
                                          <p:spTgt spid="270"/>
                                        </p:tgtEl>
                                        <p:attrNameLst>
                                          <p:attrName>style.visibility</p:attrName>
                                        </p:attrNameLst>
                                      </p:cBhvr>
                                      <p:to>
                                        <p:strVal val="visible"/>
                                      </p:to>
                                    </p:set>
                                  </p:childTnLst>
                                </p:cTn>
                              </p:par>
                            </p:childTnLst>
                          </p:cTn>
                        </p:par>
                        <p:par>
                          <p:cTn id="75" fill="hold">
                            <p:stCondLst>
                              <p:cond delay="22000"/>
                            </p:stCondLst>
                            <p:childTnLst>
                              <p:par>
                                <p:cTn id="76" presetID="1" presetClass="entr" presetSubtype="0" fill="hold" grpId="0" nodeType="afterEffect">
                                  <p:stCondLst>
                                    <p:cond delay="1000"/>
                                  </p:stCondLst>
                                  <p:childTnLst>
                                    <p:set>
                                      <p:cBhvr>
                                        <p:cTn id="77" dur="1" fill="hold">
                                          <p:stCondLst>
                                            <p:cond delay="0"/>
                                          </p:stCondLst>
                                        </p:cTn>
                                        <p:tgtEl>
                                          <p:spTgt spid="271"/>
                                        </p:tgtEl>
                                        <p:attrNameLst>
                                          <p:attrName>style.visibility</p:attrName>
                                        </p:attrNameLst>
                                      </p:cBhvr>
                                      <p:to>
                                        <p:strVal val="visible"/>
                                      </p:to>
                                    </p:set>
                                  </p:childTnLst>
                                </p:cTn>
                              </p:par>
                            </p:childTnLst>
                          </p:cTn>
                        </p:par>
                        <p:par>
                          <p:cTn id="78" fill="hold">
                            <p:stCondLst>
                              <p:cond delay="23000"/>
                            </p:stCondLst>
                            <p:childTnLst>
                              <p:par>
                                <p:cTn id="79" presetID="1" presetClass="entr" presetSubtype="0" fill="hold" grpId="0" nodeType="afterEffect">
                                  <p:stCondLst>
                                    <p:cond delay="1000"/>
                                  </p:stCondLst>
                                  <p:childTnLst>
                                    <p:set>
                                      <p:cBhvr>
                                        <p:cTn id="80" dur="1" fill="hold">
                                          <p:stCondLst>
                                            <p:cond delay="0"/>
                                          </p:stCondLst>
                                        </p:cTn>
                                        <p:tgtEl>
                                          <p:spTgt spid="272"/>
                                        </p:tgtEl>
                                        <p:attrNameLst>
                                          <p:attrName>style.visibility</p:attrName>
                                        </p:attrNameLst>
                                      </p:cBhvr>
                                      <p:to>
                                        <p:strVal val="visible"/>
                                      </p:to>
                                    </p:set>
                                  </p:childTnLst>
                                </p:cTn>
                              </p:par>
                            </p:childTnLst>
                          </p:cTn>
                        </p:par>
                        <p:par>
                          <p:cTn id="81" fill="hold">
                            <p:stCondLst>
                              <p:cond delay="24000"/>
                            </p:stCondLst>
                            <p:childTnLst>
                              <p:par>
                                <p:cTn id="82" presetID="1" presetClass="entr" presetSubtype="0" fill="hold" grpId="0" nodeType="afterEffect">
                                  <p:stCondLst>
                                    <p:cond delay="1000"/>
                                  </p:stCondLst>
                                  <p:childTnLst>
                                    <p:set>
                                      <p:cBhvr>
                                        <p:cTn id="83" dur="1" fill="hold">
                                          <p:stCondLst>
                                            <p:cond delay="0"/>
                                          </p:stCondLst>
                                        </p:cTn>
                                        <p:tgtEl>
                                          <p:spTgt spid="273"/>
                                        </p:tgtEl>
                                        <p:attrNameLst>
                                          <p:attrName>style.visibility</p:attrName>
                                        </p:attrNameLst>
                                      </p:cBhvr>
                                      <p:to>
                                        <p:strVal val="visible"/>
                                      </p:to>
                                    </p:set>
                                  </p:childTnLst>
                                </p:cTn>
                              </p:par>
                            </p:childTnLst>
                          </p:cTn>
                        </p:par>
                        <p:par>
                          <p:cTn id="84" fill="hold">
                            <p:stCondLst>
                              <p:cond delay="25000"/>
                            </p:stCondLst>
                            <p:childTnLst>
                              <p:par>
                                <p:cTn id="85" presetID="1" presetClass="entr" presetSubtype="0" fill="hold" grpId="0" nodeType="afterEffect">
                                  <p:stCondLst>
                                    <p:cond delay="1000"/>
                                  </p:stCondLst>
                                  <p:childTnLst>
                                    <p:set>
                                      <p:cBhvr>
                                        <p:cTn id="86" dur="1" fill="hold">
                                          <p:stCondLst>
                                            <p:cond delay="0"/>
                                          </p:stCondLst>
                                        </p:cTn>
                                        <p:tgtEl>
                                          <p:spTgt spid="274"/>
                                        </p:tgtEl>
                                        <p:attrNameLst>
                                          <p:attrName>style.visibility</p:attrName>
                                        </p:attrNameLst>
                                      </p:cBhvr>
                                      <p:to>
                                        <p:strVal val="visible"/>
                                      </p:to>
                                    </p:set>
                                  </p:childTnLst>
                                </p:cTn>
                              </p:par>
                            </p:childTnLst>
                          </p:cTn>
                        </p:par>
                        <p:par>
                          <p:cTn id="87" fill="hold">
                            <p:stCondLst>
                              <p:cond delay="26000"/>
                            </p:stCondLst>
                            <p:childTnLst>
                              <p:par>
                                <p:cTn id="88" presetID="1" presetClass="entr" presetSubtype="0" fill="hold" grpId="0" nodeType="afterEffect">
                                  <p:stCondLst>
                                    <p:cond delay="1000"/>
                                  </p:stCondLst>
                                  <p:childTnLst>
                                    <p:set>
                                      <p:cBhvr>
                                        <p:cTn id="89" dur="1" fill="hold">
                                          <p:stCondLst>
                                            <p:cond delay="0"/>
                                          </p:stCondLst>
                                        </p:cTn>
                                        <p:tgtEl>
                                          <p:spTgt spid="275"/>
                                        </p:tgtEl>
                                        <p:attrNameLst>
                                          <p:attrName>style.visibility</p:attrName>
                                        </p:attrNameLst>
                                      </p:cBhvr>
                                      <p:to>
                                        <p:strVal val="visible"/>
                                      </p:to>
                                    </p:set>
                                  </p:childTnLst>
                                </p:cTn>
                              </p:par>
                            </p:childTnLst>
                          </p:cTn>
                        </p:par>
                        <p:par>
                          <p:cTn id="90" fill="hold">
                            <p:stCondLst>
                              <p:cond delay="27000"/>
                            </p:stCondLst>
                            <p:childTnLst>
                              <p:par>
                                <p:cTn id="91" presetID="1" presetClass="entr" presetSubtype="0" fill="hold" grpId="0" nodeType="afterEffect">
                                  <p:stCondLst>
                                    <p:cond delay="1000"/>
                                  </p:stCondLst>
                                  <p:childTnLst>
                                    <p:set>
                                      <p:cBhvr>
                                        <p:cTn id="92" dur="1" fill="hold">
                                          <p:stCondLst>
                                            <p:cond delay="0"/>
                                          </p:stCondLst>
                                        </p:cTn>
                                        <p:tgtEl>
                                          <p:spTgt spid="276"/>
                                        </p:tgtEl>
                                        <p:attrNameLst>
                                          <p:attrName>style.visibility</p:attrName>
                                        </p:attrNameLst>
                                      </p:cBhvr>
                                      <p:to>
                                        <p:strVal val="visible"/>
                                      </p:to>
                                    </p:set>
                                  </p:childTnLst>
                                </p:cTn>
                              </p:par>
                            </p:childTnLst>
                          </p:cTn>
                        </p:par>
                        <p:par>
                          <p:cTn id="93" fill="hold">
                            <p:stCondLst>
                              <p:cond delay="28000"/>
                            </p:stCondLst>
                            <p:childTnLst>
                              <p:par>
                                <p:cTn id="94" presetID="1" presetClass="entr" presetSubtype="0" fill="hold" grpId="0" nodeType="afterEffect">
                                  <p:stCondLst>
                                    <p:cond delay="1000"/>
                                  </p:stCondLst>
                                  <p:childTnLst>
                                    <p:set>
                                      <p:cBhvr>
                                        <p:cTn id="95" dur="1" fill="hold">
                                          <p:stCondLst>
                                            <p:cond delay="0"/>
                                          </p:stCondLst>
                                        </p:cTn>
                                        <p:tgtEl>
                                          <p:spTgt spid="277"/>
                                        </p:tgtEl>
                                        <p:attrNameLst>
                                          <p:attrName>style.visibility</p:attrName>
                                        </p:attrNameLst>
                                      </p:cBhvr>
                                      <p:to>
                                        <p:strVal val="visible"/>
                                      </p:to>
                                    </p:set>
                                  </p:childTnLst>
                                </p:cTn>
                              </p:par>
                            </p:childTnLst>
                          </p:cTn>
                        </p:par>
                        <p:par>
                          <p:cTn id="96" fill="hold">
                            <p:stCondLst>
                              <p:cond delay="29000"/>
                            </p:stCondLst>
                            <p:childTnLst>
                              <p:par>
                                <p:cTn id="97" presetID="1" presetClass="entr" presetSubtype="0" fill="hold" grpId="0" nodeType="afterEffect">
                                  <p:stCondLst>
                                    <p:cond delay="1000"/>
                                  </p:stCondLst>
                                  <p:childTnLst>
                                    <p:set>
                                      <p:cBhvr>
                                        <p:cTn id="98" dur="1" fill="hold">
                                          <p:stCondLst>
                                            <p:cond delay="0"/>
                                          </p:stCondLst>
                                        </p:cTn>
                                        <p:tgtEl>
                                          <p:spTgt spid="278"/>
                                        </p:tgtEl>
                                        <p:attrNameLst>
                                          <p:attrName>style.visibility</p:attrName>
                                        </p:attrNameLst>
                                      </p:cBhvr>
                                      <p:to>
                                        <p:strVal val="visible"/>
                                      </p:to>
                                    </p:set>
                                  </p:childTnLst>
                                </p:cTn>
                              </p:par>
                            </p:childTnLst>
                          </p:cTn>
                        </p:par>
                        <p:par>
                          <p:cTn id="99" fill="hold">
                            <p:stCondLst>
                              <p:cond delay="30000"/>
                            </p:stCondLst>
                            <p:childTnLst>
                              <p:par>
                                <p:cTn id="100" presetID="1" presetClass="entr" presetSubtype="0" fill="hold" grpId="0" nodeType="afterEffect">
                                  <p:stCondLst>
                                    <p:cond delay="1000"/>
                                  </p:stCondLst>
                                  <p:childTnLst>
                                    <p:set>
                                      <p:cBhvr>
                                        <p:cTn id="101" dur="1" fill="hold">
                                          <p:stCondLst>
                                            <p:cond delay="0"/>
                                          </p:stCondLst>
                                        </p:cTn>
                                        <p:tgtEl>
                                          <p:spTgt spid="279"/>
                                        </p:tgtEl>
                                        <p:attrNameLst>
                                          <p:attrName>style.visibility</p:attrName>
                                        </p:attrNameLst>
                                      </p:cBhvr>
                                      <p:to>
                                        <p:strVal val="visible"/>
                                      </p:to>
                                    </p:set>
                                  </p:childTnLst>
                                </p:cTn>
                              </p:par>
                            </p:childTnLst>
                          </p:cTn>
                        </p:par>
                        <p:par>
                          <p:cTn id="102" fill="hold">
                            <p:stCondLst>
                              <p:cond delay="31000"/>
                            </p:stCondLst>
                            <p:childTnLst>
                              <p:par>
                                <p:cTn id="103" presetID="1" presetClass="entr" presetSubtype="0" fill="hold" grpId="0" nodeType="afterEffect">
                                  <p:stCondLst>
                                    <p:cond delay="1000"/>
                                  </p:stCondLst>
                                  <p:childTnLst>
                                    <p:set>
                                      <p:cBhvr>
                                        <p:cTn id="104" dur="1" fill="hold">
                                          <p:stCondLst>
                                            <p:cond delay="0"/>
                                          </p:stCondLst>
                                        </p:cTn>
                                        <p:tgtEl>
                                          <p:spTgt spid="280"/>
                                        </p:tgtEl>
                                        <p:attrNameLst>
                                          <p:attrName>style.visibility</p:attrName>
                                        </p:attrNameLst>
                                      </p:cBhvr>
                                      <p:to>
                                        <p:strVal val="visible"/>
                                      </p:to>
                                    </p:set>
                                  </p:childTnLst>
                                </p:cTn>
                              </p:par>
                            </p:childTnLst>
                          </p:cTn>
                        </p:par>
                        <p:par>
                          <p:cTn id="105" fill="hold">
                            <p:stCondLst>
                              <p:cond delay="32000"/>
                            </p:stCondLst>
                            <p:childTnLst>
                              <p:par>
                                <p:cTn id="106" presetID="1" presetClass="entr" presetSubtype="0" fill="hold" grpId="0" nodeType="afterEffect">
                                  <p:stCondLst>
                                    <p:cond delay="1000"/>
                                  </p:stCondLst>
                                  <p:childTnLst>
                                    <p:set>
                                      <p:cBhvr>
                                        <p:cTn id="107" dur="1" fill="hold">
                                          <p:stCondLst>
                                            <p:cond delay="0"/>
                                          </p:stCondLst>
                                        </p:cTn>
                                        <p:tgtEl>
                                          <p:spTgt spid="281"/>
                                        </p:tgtEl>
                                        <p:attrNameLst>
                                          <p:attrName>style.visibility</p:attrName>
                                        </p:attrNameLst>
                                      </p:cBhvr>
                                      <p:to>
                                        <p:strVal val="visible"/>
                                      </p:to>
                                    </p:set>
                                  </p:childTnLst>
                                </p:cTn>
                              </p:par>
                            </p:childTnLst>
                          </p:cTn>
                        </p:par>
                        <p:par>
                          <p:cTn id="108" fill="hold">
                            <p:stCondLst>
                              <p:cond delay="33000"/>
                            </p:stCondLst>
                            <p:childTnLst>
                              <p:par>
                                <p:cTn id="109" presetID="1" presetClass="entr" presetSubtype="0" fill="hold" grpId="0" nodeType="afterEffect">
                                  <p:stCondLst>
                                    <p:cond delay="1000"/>
                                  </p:stCondLst>
                                  <p:childTnLst>
                                    <p:set>
                                      <p:cBhvr>
                                        <p:cTn id="110" dur="1" fill="hold">
                                          <p:stCondLst>
                                            <p:cond delay="0"/>
                                          </p:stCondLst>
                                        </p:cTn>
                                        <p:tgtEl>
                                          <p:spTgt spid="282"/>
                                        </p:tgtEl>
                                        <p:attrNameLst>
                                          <p:attrName>style.visibility</p:attrName>
                                        </p:attrNameLst>
                                      </p:cBhvr>
                                      <p:to>
                                        <p:strVal val="visible"/>
                                      </p:to>
                                    </p:set>
                                  </p:childTnLst>
                                </p:cTn>
                              </p:par>
                            </p:childTnLst>
                          </p:cTn>
                        </p:par>
                        <p:par>
                          <p:cTn id="111" fill="hold">
                            <p:stCondLst>
                              <p:cond delay="34000"/>
                            </p:stCondLst>
                            <p:childTnLst>
                              <p:par>
                                <p:cTn id="112" presetID="1" presetClass="entr" presetSubtype="0" fill="hold" grpId="0" nodeType="afterEffect">
                                  <p:stCondLst>
                                    <p:cond delay="1000"/>
                                  </p:stCondLst>
                                  <p:childTnLst>
                                    <p:set>
                                      <p:cBhvr>
                                        <p:cTn id="113" dur="1" fill="hold">
                                          <p:stCondLst>
                                            <p:cond delay="0"/>
                                          </p:stCondLst>
                                        </p:cTn>
                                        <p:tgtEl>
                                          <p:spTgt spid="283"/>
                                        </p:tgtEl>
                                        <p:attrNameLst>
                                          <p:attrName>style.visibility</p:attrName>
                                        </p:attrNameLst>
                                      </p:cBhvr>
                                      <p:to>
                                        <p:strVal val="visible"/>
                                      </p:to>
                                    </p:set>
                                  </p:childTnLst>
                                </p:cTn>
                              </p:par>
                            </p:childTnLst>
                          </p:cTn>
                        </p:par>
                        <p:par>
                          <p:cTn id="114" fill="hold">
                            <p:stCondLst>
                              <p:cond delay="35000"/>
                            </p:stCondLst>
                            <p:childTnLst>
                              <p:par>
                                <p:cTn id="115" presetID="1" presetClass="entr" presetSubtype="0" fill="hold" grpId="0" nodeType="afterEffect">
                                  <p:stCondLst>
                                    <p:cond delay="1000"/>
                                  </p:stCondLst>
                                  <p:childTnLst>
                                    <p:set>
                                      <p:cBhvr>
                                        <p:cTn id="116" dur="1" fill="hold">
                                          <p:stCondLst>
                                            <p:cond delay="0"/>
                                          </p:stCondLst>
                                        </p:cTn>
                                        <p:tgtEl>
                                          <p:spTgt spid="284"/>
                                        </p:tgtEl>
                                        <p:attrNameLst>
                                          <p:attrName>style.visibility</p:attrName>
                                        </p:attrNameLst>
                                      </p:cBhvr>
                                      <p:to>
                                        <p:strVal val="visible"/>
                                      </p:to>
                                    </p:set>
                                  </p:childTnLst>
                                </p:cTn>
                              </p:par>
                            </p:childTnLst>
                          </p:cTn>
                        </p:par>
                        <p:par>
                          <p:cTn id="117" fill="hold">
                            <p:stCondLst>
                              <p:cond delay="36000"/>
                            </p:stCondLst>
                            <p:childTnLst>
                              <p:par>
                                <p:cTn id="118" presetID="1" presetClass="entr" presetSubtype="0" fill="hold" grpId="0" nodeType="afterEffect">
                                  <p:stCondLst>
                                    <p:cond delay="1000"/>
                                  </p:stCondLst>
                                  <p:childTnLst>
                                    <p:set>
                                      <p:cBhvr>
                                        <p:cTn id="119" dur="1" fill="hold">
                                          <p:stCondLst>
                                            <p:cond delay="0"/>
                                          </p:stCondLst>
                                        </p:cTn>
                                        <p:tgtEl>
                                          <p:spTgt spid="285"/>
                                        </p:tgtEl>
                                        <p:attrNameLst>
                                          <p:attrName>style.visibility</p:attrName>
                                        </p:attrNameLst>
                                      </p:cBhvr>
                                      <p:to>
                                        <p:strVal val="visible"/>
                                      </p:to>
                                    </p:set>
                                  </p:childTnLst>
                                </p:cTn>
                              </p:par>
                            </p:childTnLst>
                          </p:cTn>
                        </p:par>
                        <p:par>
                          <p:cTn id="120" fill="hold">
                            <p:stCondLst>
                              <p:cond delay="37000"/>
                            </p:stCondLst>
                            <p:childTnLst>
                              <p:par>
                                <p:cTn id="121" presetID="1" presetClass="entr" presetSubtype="0" fill="hold" grpId="0" nodeType="afterEffect">
                                  <p:stCondLst>
                                    <p:cond delay="1000"/>
                                  </p:stCondLst>
                                  <p:childTnLst>
                                    <p:set>
                                      <p:cBhvr>
                                        <p:cTn id="122" dur="1" fill="hold">
                                          <p:stCondLst>
                                            <p:cond delay="0"/>
                                          </p:stCondLst>
                                        </p:cTn>
                                        <p:tgtEl>
                                          <p:spTgt spid="286"/>
                                        </p:tgtEl>
                                        <p:attrNameLst>
                                          <p:attrName>style.visibility</p:attrName>
                                        </p:attrNameLst>
                                      </p:cBhvr>
                                      <p:to>
                                        <p:strVal val="visible"/>
                                      </p:to>
                                    </p:set>
                                  </p:childTnLst>
                                </p:cTn>
                              </p:par>
                            </p:childTnLst>
                          </p:cTn>
                        </p:par>
                        <p:par>
                          <p:cTn id="123" fill="hold">
                            <p:stCondLst>
                              <p:cond delay="38000"/>
                            </p:stCondLst>
                            <p:childTnLst>
                              <p:par>
                                <p:cTn id="124" presetID="1" presetClass="entr" presetSubtype="0" fill="hold" grpId="0" nodeType="afterEffect">
                                  <p:stCondLst>
                                    <p:cond delay="1000"/>
                                  </p:stCondLst>
                                  <p:childTnLst>
                                    <p:set>
                                      <p:cBhvr>
                                        <p:cTn id="125" dur="1" fill="hold">
                                          <p:stCondLst>
                                            <p:cond delay="0"/>
                                          </p:stCondLst>
                                        </p:cTn>
                                        <p:tgtEl>
                                          <p:spTgt spid="287"/>
                                        </p:tgtEl>
                                        <p:attrNameLst>
                                          <p:attrName>style.visibility</p:attrName>
                                        </p:attrNameLst>
                                      </p:cBhvr>
                                      <p:to>
                                        <p:strVal val="visible"/>
                                      </p:to>
                                    </p:set>
                                  </p:childTnLst>
                                </p:cTn>
                              </p:par>
                            </p:childTnLst>
                          </p:cTn>
                        </p:par>
                        <p:par>
                          <p:cTn id="126" fill="hold">
                            <p:stCondLst>
                              <p:cond delay="39000"/>
                            </p:stCondLst>
                            <p:childTnLst>
                              <p:par>
                                <p:cTn id="127" presetID="1" presetClass="entr" presetSubtype="0" fill="hold" grpId="0" nodeType="afterEffect">
                                  <p:stCondLst>
                                    <p:cond delay="1000"/>
                                  </p:stCondLst>
                                  <p:childTnLst>
                                    <p:set>
                                      <p:cBhvr>
                                        <p:cTn id="128" dur="1" fill="hold">
                                          <p:stCondLst>
                                            <p:cond delay="0"/>
                                          </p:stCondLst>
                                        </p:cTn>
                                        <p:tgtEl>
                                          <p:spTgt spid="288"/>
                                        </p:tgtEl>
                                        <p:attrNameLst>
                                          <p:attrName>style.visibility</p:attrName>
                                        </p:attrNameLst>
                                      </p:cBhvr>
                                      <p:to>
                                        <p:strVal val="visible"/>
                                      </p:to>
                                    </p:set>
                                  </p:childTnLst>
                                </p:cTn>
                              </p:par>
                            </p:childTnLst>
                          </p:cTn>
                        </p:par>
                        <p:par>
                          <p:cTn id="129" fill="hold">
                            <p:stCondLst>
                              <p:cond delay="40000"/>
                            </p:stCondLst>
                            <p:childTnLst>
                              <p:par>
                                <p:cTn id="130" presetID="1" presetClass="entr" presetSubtype="0" fill="hold" grpId="0" nodeType="afterEffect">
                                  <p:stCondLst>
                                    <p:cond delay="1000"/>
                                  </p:stCondLst>
                                  <p:childTnLst>
                                    <p:set>
                                      <p:cBhvr>
                                        <p:cTn id="131" dur="1" fill="hold">
                                          <p:stCondLst>
                                            <p:cond delay="0"/>
                                          </p:stCondLst>
                                        </p:cTn>
                                        <p:tgtEl>
                                          <p:spTgt spid="289"/>
                                        </p:tgtEl>
                                        <p:attrNameLst>
                                          <p:attrName>style.visibility</p:attrName>
                                        </p:attrNameLst>
                                      </p:cBhvr>
                                      <p:to>
                                        <p:strVal val="visible"/>
                                      </p:to>
                                    </p:set>
                                  </p:childTnLst>
                                </p:cTn>
                              </p:par>
                            </p:childTnLst>
                          </p:cTn>
                        </p:par>
                        <p:par>
                          <p:cTn id="132" fill="hold">
                            <p:stCondLst>
                              <p:cond delay="41000"/>
                            </p:stCondLst>
                            <p:childTnLst>
                              <p:par>
                                <p:cTn id="133" presetID="1" presetClass="entr" presetSubtype="0" fill="hold" grpId="0" nodeType="afterEffect">
                                  <p:stCondLst>
                                    <p:cond delay="1000"/>
                                  </p:stCondLst>
                                  <p:childTnLst>
                                    <p:set>
                                      <p:cBhvr>
                                        <p:cTn id="134" dur="1" fill="hold">
                                          <p:stCondLst>
                                            <p:cond delay="0"/>
                                          </p:stCondLst>
                                        </p:cTn>
                                        <p:tgtEl>
                                          <p:spTgt spid="290"/>
                                        </p:tgtEl>
                                        <p:attrNameLst>
                                          <p:attrName>style.visibility</p:attrName>
                                        </p:attrNameLst>
                                      </p:cBhvr>
                                      <p:to>
                                        <p:strVal val="visible"/>
                                      </p:to>
                                    </p:set>
                                  </p:childTnLst>
                                </p:cTn>
                              </p:par>
                            </p:childTnLst>
                          </p:cTn>
                        </p:par>
                        <p:par>
                          <p:cTn id="135" fill="hold">
                            <p:stCondLst>
                              <p:cond delay="42000"/>
                            </p:stCondLst>
                            <p:childTnLst>
                              <p:par>
                                <p:cTn id="136" presetID="1" presetClass="entr" presetSubtype="0" fill="hold" grpId="0" nodeType="afterEffect">
                                  <p:stCondLst>
                                    <p:cond delay="1000"/>
                                  </p:stCondLst>
                                  <p:childTnLst>
                                    <p:set>
                                      <p:cBhvr>
                                        <p:cTn id="137" dur="1" fill="hold">
                                          <p:stCondLst>
                                            <p:cond delay="0"/>
                                          </p:stCondLst>
                                        </p:cTn>
                                        <p:tgtEl>
                                          <p:spTgt spid="291"/>
                                        </p:tgtEl>
                                        <p:attrNameLst>
                                          <p:attrName>style.visibility</p:attrName>
                                        </p:attrNameLst>
                                      </p:cBhvr>
                                      <p:to>
                                        <p:strVal val="visible"/>
                                      </p:to>
                                    </p:set>
                                  </p:childTnLst>
                                </p:cTn>
                              </p:par>
                            </p:childTnLst>
                          </p:cTn>
                        </p:par>
                        <p:par>
                          <p:cTn id="138" fill="hold">
                            <p:stCondLst>
                              <p:cond delay="43000"/>
                            </p:stCondLst>
                            <p:childTnLst>
                              <p:par>
                                <p:cTn id="139" presetID="1" presetClass="entr" presetSubtype="0" fill="hold" grpId="0" nodeType="afterEffect">
                                  <p:stCondLst>
                                    <p:cond delay="1000"/>
                                  </p:stCondLst>
                                  <p:childTnLst>
                                    <p:set>
                                      <p:cBhvr>
                                        <p:cTn id="140" dur="1" fill="hold">
                                          <p:stCondLst>
                                            <p:cond delay="0"/>
                                          </p:stCondLst>
                                        </p:cTn>
                                        <p:tgtEl>
                                          <p:spTgt spid="292"/>
                                        </p:tgtEl>
                                        <p:attrNameLst>
                                          <p:attrName>style.visibility</p:attrName>
                                        </p:attrNameLst>
                                      </p:cBhvr>
                                      <p:to>
                                        <p:strVal val="visible"/>
                                      </p:to>
                                    </p:set>
                                  </p:childTnLst>
                                </p:cTn>
                              </p:par>
                            </p:childTnLst>
                          </p:cTn>
                        </p:par>
                        <p:par>
                          <p:cTn id="141" fill="hold">
                            <p:stCondLst>
                              <p:cond delay="44000"/>
                            </p:stCondLst>
                            <p:childTnLst>
                              <p:par>
                                <p:cTn id="142" presetID="1" presetClass="entr" presetSubtype="0" fill="hold" grpId="0" nodeType="afterEffect">
                                  <p:stCondLst>
                                    <p:cond delay="1000"/>
                                  </p:stCondLst>
                                  <p:childTnLst>
                                    <p:set>
                                      <p:cBhvr>
                                        <p:cTn id="143" dur="1" fill="hold">
                                          <p:stCondLst>
                                            <p:cond delay="0"/>
                                          </p:stCondLst>
                                        </p:cTn>
                                        <p:tgtEl>
                                          <p:spTgt spid="293"/>
                                        </p:tgtEl>
                                        <p:attrNameLst>
                                          <p:attrName>style.visibility</p:attrName>
                                        </p:attrNameLst>
                                      </p:cBhvr>
                                      <p:to>
                                        <p:strVal val="visible"/>
                                      </p:to>
                                    </p:set>
                                  </p:childTnLst>
                                </p:cTn>
                              </p:par>
                            </p:childTnLst>
                          </p:cTn>
                        </p:par>
                        <p:par>
                          <p:cTn id="144" fill="hold">
                            <p:stCondLst>
                              <p:cond delay="45000"/>
                            </p:stCondLst>
                            <p:childTnLst>
                              <p:par>
                                <p:cTn id="145" presetID="1" presetClass="entr" presetSubtype="0" fill="hold" grpId="0" nodeType="afterEffect">
                                  <p:stCondLst>
                                    <p:cond delay="1000"/>
                                  </p:stCondLst>
                                  <p:childTnLst>
                                    <p:set>
                                      <p:cBhvr>
                                        <p:cTn id="146" dur="1" fill="hold">
                                          <p:stCondLst>
                                            <p:cond delay="0"/>
                                          </p:stCondLst>
                                        </p:cTn>
                                        <p:tgtEl>
                                          <p:spTgt spid="294"/>
                                        </p:tgtEl>
                                        <p:attrNameLst>
                                          <p:attrName>style.visibility</p:attrName>
                                        </p:attrNameLst>
                                      </p:cBhvr>
                                      <p:to>
                                        <p:strVal val="visible"/>
                                      </p:to>
                                    </p:set>
                                  </p:childTnLst>
                                </p:cTn>
                              </p:par>
                            </p:childTnLst>
                          </p:cTn>
                        </p:par>
                        <p:par>
                          <p:cTn id="147" fill="hold">
                            <p:stCondLst>
                              <p:cond delay="46000"/>
                            </p:stCondLst>
                            <p:childTnLst>
                              <p:par>
                                <p:cTn id="148" presetID="1" presetClass="entr" presetSubtype="0" fill="hold" grpId="0" nodeType="afterEffect">
                                  <p:stCondLst>
                                    <p:cond delay="1000"/>
                                  </p:stCondLst>
                                  <p:childTnLst>
                                    <p:set>
                                      <p:cBhvr>
                                        <p:cTn id="149" dur="1" fill="hold">
                                          <p:stCondLst>
                                            <p:cond delay="0"/>
                                          </p:stCondLst>
                                        </p:cTn>
                                        <p:tgtEl>
                                          <p:spTgt spid="295"/>
                                        </p:tgtEl>
                                        <p:attrNameLst>
                                          <p:attrName>style.visibility</p:attrName>
                                        </p:attrNameLst>
                                      </p:cBhvr>
                                      <p:to>
                                        <p:strVal val="visible"/>
                                      </p:to>
                                    </p:set>
                                  </p:childTnLst>
                                </p:cTn>
                              </p:par>
                            </p:childTnLst>
                          </p:cTn>
                        </p:par>
                        <p:par>
                          <p:cTn id="150" fill="hold">
                            <p:stCondLst>
                              <p:cond delay="47000"/>
                            </p:stCondLst>
                            <p:childTnLst>
                              <p:par>
                                <p:cTn id="151" presetID="1" presetClass="entr" presetSubtype="0" fill="hold" grpId="0" nodeType="afterEffect">
                                  <p:stCondLst>
                                    <p:cond delay="1000"/>
                                  </p:stCondLst>
                                  <p:childTnLst>
                                    <p:set>
                                      <p:cBhvr>
                                        <p:cTn id="152" dur="1" fill="hold">
                                          <p:stCondLst>
                                            <p:cond delay="0"/>
                                          </p:stCondLst>
                                        </p:cTn>
                                        <p:tgtEl>
                                          <p:spTgt spid="296"/>
                                        </p:tgtEl>
                                        <p:attrNameLst>
                                          <p:attrName>style.visibility</p:attrName>
                                        </p:attrNameLst>
                                      </p:cBhvr>
                                      <p:to>
                                        <p:strVal val="visible"/>
                                      </p:to>
                                    </p:set>
                                  </p:childTnLst>
                                </p:cTn>
                              </p:par>
                            </p:childTnLst>
                          </p:cTn>
                        </p:par>
                        <p:par>
                          <p:cTn id="153" fill="hold">
                            <p:stCondLst>
                              <p:cond delay="48000"/>
                            </p:stCondLst>
                            <p:childTnLst>
                              <p:par>
                                <p:cTn id="154" presetID="1" presetClass="entr" presetSubtype="0" fill="hold" grpId="0" nodeType="afterEffect">
                                  <p:stCondLst>
                                    <p:cond delay="1000"/>
                                  </p:stCondLst>
                                  <p:childTnLst>
                                    <p:set>
                                      <p:cBhvr>
                                        <p:cTn id="155" dur="1" fill="hold">
                                          <p:stCondLst>
                                            <p:cond delay="0"/>
                                          </p:stCondLst>
                                        </p:cTn>
                                        <p:tgtEl>
                                          <p:spTgt spid="297"/>
                                        </p:tgtEl>
                                        <p:attrNameLst>
                                          <p:attrName>style.visibility</p:attrName>
                                        </p:attrNameLst>
                                      </p:cBhvr>
                                      <p:to>
                                        <p:strVal val="visible"/>
                                      </p:to>
                                    </p:set>
                                  </p:childTnLst>
                                </p:cTn>
                              </p:par>
                            </p:childTnLst>
                          </p:cTn>
                        </p:par>
                        <p:par>
                          <p:cTn id="156" fill="hold">
                            <p:stCondLst>
                              <p:cond delay="49000"/>
                            </p:stCondLst>
                            <p:childTnLst>
                              <p:par>
                                <p:cTn id="157" presetID="1" presetClass="entr" presetSubtype="0" fill="hold" grpId="0" nodeType="afterEffect">
                                  <p:stCondLst>
                                    <p:cond delay="1000"/>
                                  </p:stCondLst>
                                  <p:childTnLst>
                                    <p:set>
                                      <p:cBhvr>
                                        <p:cTn id="158" dur="1" fill="hold">
                                          <p:stCondLst>
                                            <p:cond delay="0"/>
                                          </p:stCondLst>
                                        </p:cTn>
                                        <p:tgtEl>
                                          <p:spTgt spid="298"/>
                                        </p:tgtEl>
                                        <p:attrNameLst>
                                          <p:attrName>style.visibility</p:attrName>
                                        </p:attrNameLst>
                                      </p:cBhvr>
                                      <p:to>
                                        <p:strVal val="visible"/>
                                      </p:to>
                                    </p:set>
                                  </p:childTnLst>
                                </p:cTn>
                              </p:par>
                            </p:childTnLst>
                          </p:cTn>
                        </p:par>
                        <p:par>
                          <p:cTn id="159" fill="hold">
                            <p:stCondLst>
                              <p:cond delay="50000"/>
                            </p:stCondLst>
                            <p:childTnLst>
                              <p:par>
                                <p:cTn id="160" presetID="1" presetClass="entr" presetSubtype="0" fill="hold" grpId="0" nodeType="afterEffect">
                                  <p:stCondLst>
                                    <p:cond delay="1000"/>
                                  </p:stCondLst>
                                  <p:childTnLst>
                                    <p:set>
                                      <p:cBhvr>
                                        <p:cTn id="161" dur="1" fill="hold">
                                          <p:stCondLst>
                                            <p:cond delay="0"/>
                                          </p:stCondLst>
                                        </p:cTn>
                                        <p:tgtEl>
                                          <p:spTgt spid="299"/>
                                        </p:tgtEl>
                                        <p:attrNameLst>
                                          <p:attrName>style.visibility</p:attrName>
                                        </p:attrNameLst>
                                      </p:cBhvr>
                                      <p:to>
                                        <p:strVal val="visible"/>
                                      </p:to>
                                    </p:set>
                                  </p:childTnLst>
                                </p:cTn>
                              </p:par>
                            </p:childTnLst>
                          </p:cTn>
                        </p:par>
                        <p:par>
                          <p:cTn id="162" fill="hold">
                            <p:stCondLst>
                              <p:cond delay="51000"/>
                            </p:stCondLst>
                            <p:childTnLst>
                              <p:par>
                                <p:cTn id="163" presetID="1" presetClass="entr" presetSubtype="0" fill="hold" grpId="0" nodeType="afterEffect">
                                  <p:stCondLst>
                                    <p:cond delay="1000"/>
                                  </p:stCondLst>
                                  <p:childTnLst>
                                    <p:set>
                                      <p:cBhvr>
                                        <p:cTn id="164" dur="1" fill="hold">
                                          <p:stCondLst>
                                            <p:cond delay="0"/>
                                          </p:stCondLst>
                                        </p:cTn>
                                        <p:tgtEl>
                                          <p:spTgt spid="300"/>
                                        </p:tgtEl>
                                        <p:attrNameLst>
                                          <p:attrName>style.visibility</p:attrName>
                                        </p:attrNameLst>
                                      </p:cBhvr>
                                      <p:to>
                                        <p:strVal val="visible"/>
                                      </p:to>
                                    </p:set>
                                  </p:childTnLst>
                                </p:cTn>
                              </p:par>
                            </p:childTnLst>
                          </p:cTn>
                        </p:par>
                        <p:par>
                          <p:cTn id="165" fill="hold">
                            <p:stCondLst>
                              <p:cond delay="52000"/>
                            </p:stCondLst>
                            <p:childTnLst>
                              <p:par>
                                <p:cTn id="166" presetID="1" presetClass="entr" presetSubtype="0" fill="hold" grpId="0" nodeType="afterEffect">
                                  <p:stCondLst>
                                    <p:cond delay="1000"/>
                                  </p:stCondLst>
                                  <p:childTnLst>
                                    <p:set>
                                      <p:cBhvr>
                                        <p:cTn id="167" dur="1" fill="hold">
                                          <p:stCondLst>
                                            <p:cond delay="0"/>
                                          </p:stCondLst>
                                        </p:cTn>
                                        <p:tgtEl>
                                          <p:spTgt spid="301"/>
                                        </p:tgtEl>
                                        <p:attrNameLst>
                                          <p:attrName>style.visibility</p:attrName>
                                        </p:attrNameLst>
                                      </p:cBhvr>
                                      <p:to>
                                        <p:strVal val="visible"/>
                                      </p:to>
                                    </p:set>
                                  </p:childTnLst>
                                </p:cTn>
                              </p:par>
                            </p:childTnLst>
                          </p:cTn>
                        </p:par>
                        <p:par>
                          <p:cTn id="168" fill="hold">
                            <p:stCondLst>
                              <p:cond delay="53000"/>
                            </p:stCondLst>
                            <p:childTnLst>
                              <p:par>
                                <p:cTn id="169" presetID="1" presetClass="entr" presetSubtype="0" fill="hold" grpId="0" nodeType="afterEffect">
                                  <p:stCondLst>
                                    <p:cond delay="1000"/>
                                  </p:stCondLst>
                                  <p:childTnLst>
                                    <p:set>
                                      <p:cBhvr>
                                        <p:cTn id="170" dur="1" fill="hold">
                                          <p:stCondLst>
                                            <p:cond delay="0"/>
                                          </p:stCondLst>
                                        </p:cTn>
                                        <p:tgtEl>
                                          <p:spTgt spid="302"/>
                                        </p:tgtEl>
                                        <p:attrNameLst>
                                          <p:attrName>style.visibility</p:attrName>
                                        </p:attrNameLst>
                                      </p:cBhvr>
                                      <p:to>
                                        <p:strVal val="visible"/>
                                      </p:to>
                                    </p:set>
                                  </p:childTnLst>
                                </p:cTn>
                              </p:par>
                            </p:childTnLst>
                          </p:cTn>
                        </p:par>
                        <p:par>
                          <p:cTn id="171" fill="hold">
                            <p:stCondLst>
                              <p:cond delay="54000"/>
                            </p:stCondLst>
                            <p:childTnLst>
                              <p:par>
                                <p:cTn id="172" presetID="1" presetClass="entr" presetSubtype="0" fill="hold" grpId="0" nodeType="afterEffect">
                                  <p:stCondLst>
                                    <p:cond delay="1000"/>
                                  </p:stCondLst>
                                  <p:childTnLst>
                                    <p:set>
                                      <p:cBhvr>
                                        <p:cTn id="173" dur="1" fill="hold">
                                          <p:stCondLst>
                                            <p:cond delay="0"/>
                                          </p:stCondLst>
                                        </p:cTn>
                                        <p:tgtEl>
                                          <p:spTgt spid="303"/>
                                        </p:tgtEl>
                                        <p:attrNameLst>
                                          <p:attrName>style.visibility</p:attrName>
                                        </p:attrNameLst>
                                      </p:cBhvr>
                                      <p:to>
                                        <p:strVal val="visible"/>
                                      </p:to>
                                    </p:set>
                                  </p:childTnLst>
                                </p:cTn>
                              </p:par>
                            </p:childTnLst>
                          </p:cTn>
                        </p:par>
                        <p:par>
                          <p:cTn id="174" fill="hold">
                            <p:stCondLst>
                              <p:cond delay="55000"/>
                            </p:stCondLst>
                            <p:childTnLst>
                              <p:par>
                                <p:cTn id="175" presetID="1" presetClass="entr" presetSubtype="0" fill="hold" grpId="0" nodeType="afterEffect">
                                  <p:stCondLst>
                                    <p:cond delay="1000"/>
                                  </p:stCondLst>
                                  <p:childTnLst>
                                    <p:set>
                                      <p:cBhvr>
                                        <p:cTn id="176" dur="1" fill="hold">
                                          <p:stCondLst>
                                            <p:cond delay="0"/>
                                          </p:stCondLst>
                                        </p:cTn>
                                        <p:tgtEl>
                                          <p:spTgt spid="304"/>
                                        </p:tgtEl>
                                        <p:attrNameLst>
                                          <p:attrName>style.visibility</p:attrName>
                                        </p:attrNameLst>
                                      </p:cBhvr>
                                      <p:to>
                                        <p:strVal val="visible"/>
                                      </p:to>
                                    </p:set>
                                  </p:childTnLst>
                                </p:cTn>
                              </p:par>
                            </p:childTnLst>
                          </p:cTn>
                        </p:par>
                        <p:par>
                          <p:cTn id="177" fill="hold">
                            <p:stCondLst>
                              <p:cond delay="56000"/>
                            </p:stCondLst>
                            <p:childTnLst>
                              <p:par>
                                <p:cTn id="178" presetID="1" presetClass="entr" presetSubtype="0" fill="hold" grpId="0" nodeType="afterEffect">
                                  <p:stCondLst>
                                    <p:cond delay="1000"/>
                                  </p:stCondLst>
                                  <p:childTnLst>
                                    <p:set>
                                      <p:cBhvr>
                                        <p:cTn id="179" dur="1" fill="hold">
                                          <p:stCondLst>
                                            <p:cond delay="0"/>
                                          </p:stCondLst>
                                        </p:cTn>
                                        <p:tgtEl>
                                          <p:spTgt spid="305"/>
                                        </p:tgtEl>
                                        <p:attrNameLst>
                                          <p:attrName>style.visibility</p:attrName>
                                        </p:attrNameLst>
                                      </p:cBhvr>
                                      <p:to>
                                        <p:strVal val="visible"/>
                                      </p:to>
                                    </p:set>
                                  </p:childTnLst>
                                </p:cTn>
                              </p:par>
                            </p:childTnLst>
                          </p:cTn>
                        </p:par>
                        <p:par>
                          <p:cTn id="180" fill="hold">
                            <p:stCondLst>
                              <p:cond delay="57000"/>
                            </p:stCondLst>
                            <p:childTnLst>
                              <p:par>
                                <p:cTn id="181" presetID="1" presetClass="entr" presetSubtype="0" fill="hold" grpId="0" nodeType="afterEffect">
                                  <p:stCondLst>
                                    <p:cond delay="1000"/>
                                  </p:stCondLst>
                                  <p:childTnLst>
                                    <p:set>
                                      <p:cBhvr>
                                        <p:cTn id="182" dur="1" fill="hold">
                                          <p:stCondLst>
                                            <p:cond delay="0"/>
                                          </p:stCondLst>
                                        </p:cTn>
                                        <p:tgtEl>
                                          <p:spTgt spid="306"/>
                                        </p:tgtEl>
                                        <p:attrNameLst>
                                          <p:attrName>style.visibility</p:attrName>
                                        </p:attrNameLst>
                                      </p:cBhvr>
                                      <p:to>
                                        <p:strVal val="visible"/>
                                      </p:to>
                                    </p:set>
                                  </p:childTnLst>
                                </p:cTn>
                              </p:par>
                            </p:childTnLst>
                          </p:cTn>
                        </p:par>
                        <p:par>
                          <p:cTn id="183" fill="hold">
                            <p:stCondLst>
                              <p:cond delay="58000"/>
                            </p:stCondLst>
                            <p:childTnLst>
                              <p:par>
                                <p:cTn id="184" presetID="1" presetClass="entr" presetSubtype="0" fill="hold" grpId="0" nodeType="afterEffect">
                                  <p:stCondLst>
                                    <p:cond delay="1000"/>
                                  </p:stCondLst>
                                  <p:childTnLst>
                                    <p:set>
                                      <p:cBhvr>
                                        <p:cTn id="185" dur="1" fill="hold">
                                          <p:stCondLst>
                                            <p:cond delay="0"/>
                                          </p:stCondLst>
                                        </p:cTn>
                                        <p:tgtEl>
                                          <p:spTgt spid="307"/>
                                        </p:tgtEl>
                                        <p:attrNameLst>
                                          <p:attrName>style.visibility</p:attrName>
                                        </p:attrNameLst>
                                      </p:cBhvr>
                                      <p:to>
                                        <p:strVal val="visible"/>
                                      </p:to>
                                    </p:set>
                                  </p:childTnLst>
                                </p:cTn>
                              </p:par>
                            </p:childTnLst>
                          </p:cTn>
                        </p:par>
                        <p:par>
                          <p:cTn id="186" fill="hold">
                            <p:stCondLst>
                              <p:cond delay="59000"/>
                            </p:stCondLst>
                            <p:childTnLst>
                              <p:par>
                                <p:cTn id="187" presetID="1" presetClass="entr" presetSubtype="0" fill="hold" grpId="0" nodeType="afterEffect">
                                  <p:stCondLst>
                                    <p:cond delay="1000"/>
                                  </p:stCondLst>
                                  <p:childTnLst>
                                    <p:set>
                                      <p:cBhvr>
                                        <p:cTn id="188" dur="1" fill="hold">
                                          <p:stCondLst>
                                            <p:cond delay="0"/>
                                          </p:stCondLst>
                                        </p:cTn>
                                        <p:tgtEl>
                                          <p:spTgt spid="308"/>
                                        </p:tgtEl>
                                        <p:attrNameLst>
                                          <p:attrName>style.visibility</p:attrName>
                                        </p:attrNameLst>
                                      </p:cBhvr>
                                      <p:to>
                                        <p:strVal val="visible"/>
                                      </p:to>
                                    </p:set>
                                  </p:childTnLst>
                                </p:cTn>
                              </p:par>
                            </p:childTnLst>
                          </p:cTn>
                        </p:par>
                        <p:par>
                          <p:cTn id="189" fill="hold">
                            <p:stCondLst>
                              <p:cond delay="60000"/>
                            </p:stCondLst>
                            <p:childTnLst>
                              <p:par>
                                <p:cTn id="190" presetID="1" presetClass="entr" presetSubtype="0" fill="hold" grpId="0" nodeType="afterEffect">
                                  <p:stCondLst>
                                    <p:cond delay="1000"/>
                                  </p:stCondLst>
                                  <p:childTnLst>
                                    <p:set>
                                      <p:cBhvr>
                                        <p:cTn id="191" dur="1" fill="hold">
                                          <p:stCondLst>
                                            <p:cond delay="0"/>
                                          </p:stCondLst>
                                        </p:cTn>
                                        <p:tgtEl>
                                          <p:spTgt spid="309"/>
                                        </p:tgtEl>
                                        <p:attrNameLst>
                                          <p:attrName>style.visibility</p:attrName>
                                        </p:attrNameLst>
                                      </p:cBhvr>
                                      <p:to>
                                        <p:strVal val="visible"/>
                                      </p:to>
                                    </p:set>
                                  </p:childTnLst>
                                </p:cTn>
                              </p:par>
                            </p:childTnLst>
                          </p:cTn>
                        </p:par>
                        <p:par>
                          <p:cTn id="192" fill="hold">
                            <p:stCondLst>
                              <p:cond delay="61000"/>
                            </p:stCondLst>
                            <p:childTnLst>
                              <p:par>
                                <p:cTn id="193" presetID="1" presetClass="entr" presetSubtype="0" fill="hold" grpId="0" nodeType="afterEffect">
                                  <p:stCondLst>
                                    <p:cond delay="1000"/>
                                  </p:stCondLst>
                                  <p:childTnLst>
                                    <p:set>
                                      <p:cBhvr>
                                        <p:cTn id="194" dur="1" fill="hold">
                                          <p:stCondLst>
                                            <p:cond delay="0"/>
                                          </p:stCondLst>
                                        </p:cTn>
                                        <p:tgtEl>
                                          <p:spTgt spid="310"/>
                                        </p:tgtEl>
                                        <p:attrNameLst>
                                          <p:attrName>style.visibility</p:attrName>
                                        </p:attrNameLst>
                                      </p:cBhvr>
                                      <p:to>
                                        <p:strVal val="visible"/>
                                      </p:to>
                                    </p:set>
                                  </p:childTnLst>
                                </p:cTn>
                              </p:par>
                            </p:childTnLst>
                          </p:cTn>
                        </p:par>
                        <p:par>
                          <p:cTn id="195" fill="hold">
                            <p:stCondLst>
                              <p:cond delay="62000"/>
                            </p:stCondLst>
                            <p:childTnLst>
                              <p:par>
                                <p:cTn id="196" presetID="1" presetClass="entr" presetSubtype="0" fill="hold" grpId="0" nodeType="afterEffect">
                                  <p:stCondLst>
                                    <p:cond delay="1000"/>
                                  </p:stCondLst>
                                  <p:childTnLst>
                                    <p:set>
                                      <p:cBhvr>
                                        <p:cTn id="197" dur="1" fill="hold">
                                          <p:stCondLst>
                                            <p:cond delay="0"/>
                                          </p:stCondLst>
                                        </p:cTn>
                                        <p:tgtEl>
                                          <p:spTgt spid="311"/>
                                        </p:tgtEl>
                                        <p:attrNameLst>
                                          <p:attrName>style.visibility</p:attrName>
                                        </p:attrNameLst>
                                      </p:cBhvr>
                                      <p:to>
                                        <p:strVal val="visible"/>
                                      </p:to>
                                    </p:set>
                                  </p:childTnLst>
                                </p:cTn>
                              </p:par>
                            </p:childTnLst>
                          </p:cTn>
                        </p:par>
                        <p:par>
                          <p:cTn id="198" fill="hold">
                            <p:stCondLst>
                              <p:cond delay="63000"/>
                            </p:stCondLst>
                            <p:childTnLst>
                              <p:par>
                                <p:cTn id="199" presetID="1" presetClass="entr" presetSubtype="0" fill="hold" grpId="0" nodeType="afterEffect">
                                  <p:stCondLst>
                                    <p:cond delay="1000"/>
                                  </p:stCondLst>
                                  <p:childTnLst>
                                    <p:set>
                                      <p:cBhvr>
                                        <p:cTn id="200" dur="1" fill="hold">
                                          <p:stCondLst>
                                            <p:cond delay="0"/>
                                          </p:stCondLst>
                                        </p:cTn>
                                        <p:tgtEl>
                                          <p:spTgt spid="312"/>
                                        </p:tgtEl>
                                        <p:attrNameLst>
                                          <p:attrName>style.visibility</p:attrName>
                                        </p:attrNameLst>
                                      </p:cBhvr>
                                      <p:to>
                                        <p:strVal val="visible"/>
                                      </p:to>
                                    </p:set>
                                  </p:childTnLst>
                                </p:cTn>
                              </p:par>
                            </p:childTnLst>
                          </p:cTn>
                        </p:par>
                        <p:par>
                          <p:cTn id="201" fill="hold">
                            <p:stCondLst>
                              <p:cond delay="64000"/>
                            </p:stCondLst>
                            <p:childTnLst>
                              <p:par>
                                <p:cTn id="202" presetID="1" presetClass="entr" presetSubtype="0" fill="hold" grpId="0" nodeType="afterEffect">
                                  <p:stCondLst>
                                    <p:cond delay="1000"/>
                                  </p:stCondLst>
                                  <p:childTnLst>
                                    <p:set>
                                      <p:cBhvr>
                                        <p:cTn id="203" dur="1" fill="hold">
                                          <p:stCondLst>
                                            <p:cond delay="0"/>
                                          </p:stCondLst>
                                        </p:cTn>
                                        <p:tgtEl>
                                          <p:spTgt spid="313"/>
                                        </p:tgtEl>
                                        <p:attrNameLst>
                                          <p:attrName>style.visibility</p:attrName>
                                        </p:attrNameLst>
                                      </p:cBhvr>
                                      <p:to>
                                        <p:strVal val="visible"/>
                                      </p:to>
                                    </p:set>
                                  </p:childTnLst>
                                </p:cTn>
                              </p:par>
                            </p:childTnLst>
                          </p:cTn>
                        </p:par>
                        <p:par>
                          <p:cTn id="204" fill="hold">
                            <p:stCondLst>
                              <p:cond delay="65000"/>
                            </p:stCondLst>
                            <p:childTnLst>
                              <p:par>
                                <p:cTn id="205" presetID="1" presetClass="entr" presetSubtype="0" fill="hold" grpId="0" nodeType="afterEffect">
                                  <p:stCondLst>
                                    <p:cond delay="1000"/>
                                  </p:stCondLst>
                                  <p:childTnLst>
                                    <p:set>
                                      <p:cBhvr>
                                        <p:cTn id="206" dur="1" fill="hold">
                                          <p:stCondLst>
                                            <p:cond delay="0"/>
                                          </p:stCondLst>
                                        </p:cTn>
                                        <p:tgtEl>
                                          <p:spTgt spid="314"/>
                                        </p:tgtEl>
                                        <p:attrNameLst>
                                          <p:attrName>style.visibility</p:attrName>
                                        </p:attrNameLst>
                                      </p:cBhvr>
                                      <p:to>
                                        <p:strVal val="visible"/>
                                      </p:to>
                                    </p:set>
                                  </p:childTnLst>
                                </p:cTn>
                              </p:par>
                            </p:childTnLst>
                          </p:cTn>
                        </p:par>
                        <p:par>
                          <p:cTn id="207" fill="hold">
                            <p:stCondLst>
                              <p:cond delay="66000"/>
                            </p:stCondLst>
                            <p:childTnLst>
                              <p:par>
                                <p:cTn id="208" presetID="1" presetClass="entr" presetSubtype="0" fill="hold" grpId="0" nodeType="afterEffect">
                                  <p:stCondLst>
                                    <p:cond delay="1000"/>
                                  </p:stCondLst>
                                  <p:childTnLst>
                                    <p:set>
                                      <p:cBhvr>
                                        <p:cTn id="209" dur="1" fill="hold">
                                          <p:stCondLst>
                                            <p:cond delay="0"/>
                                          </p:stCondLst>
                                        </p:cTn>
                                        <p:tgtEl>
                                          <p:spTgt spid="315"/>
                                        </p:tgtEl>
                                        <p:attrNameLst>
                                          <p:attrName>style.visibility</p:attrName>
                                        </p:attrNameLst>
                                      </p:cBhvr>
                                      <p:to>
                                        <p:strVal val="visible"/>
                                      </p:to>
                                    </p:set>
                                  </p:childTnLst>
                                </p:cTn>
                              </p:par>
                            </p:childTnLst>
                          </p:cTn>
                        </p:par>
                        <p:par>
                          <p:cTn id="210" fill="hold">
                            <p:stCondLst>
                              <p:cond delay="67000"/>
                            </p:stCondLst>
                            <p:childTnLst>
                              <p:par>
                                <p:cTn id="211" presetID="1" presetClass="entr" presetSubtype="0" fill="hold" grpId="0" nodeType="afterEffect">
                                  <p:stCondLst>
                                    <p:cond delay="1000"/>
                                  </p:stCondLst>
                                  <p:childTnLst>
                                    <p:set>
                                      <p:cBhvr>
                                        <p:cTn id="212" dur="1" fill="hold">
                                          <p:stCondLst>
                                            <p:cond delay="0"/>
                                          </p:stCondLst>
                                        </p:cTn>
                                        <p:tgtEl>
                                          <p:spTgt spid="316"/>
                                        </p:tgtEl>
                                        <p:attrNameLst>
                                          <p:attrName>style.visibility</p:attrName>
                                        </p:attrNameLst>
                                      </p:cBhvr>
                                      <p:to>
                                        <p:strVal val="visible"/>
                                      </p:to>
                                    </p:set>
                                  </p:childTnLst>
                                </p:cTn>
                              </p:par>
                            </p:childTnLst>
                          </p:cTn>
                        </p:par>
                        <p:par>
                          <p:cTn id="213" fill="hold">
                            <p:stCondLst>
                              <p:cond delay="68000"/>
                            </p:stCondLst>
                            <p:childTnLst>
                              <p:par>
                                <p:cTn id="214" presetID="1" presetClass="entr" presetSubtype="0" fill="hold" grpId="0" nodeType="afterEffect">
                                  <p:stCondLst>
                                    <p:cond delay="1000"/>
                                  </p:stCondLst>
                                  <p:childTnLst>
                                    <p:set>
                                      <p:cBhvr>
                                        <p:cTn id="215" dur="1" fill="hold">
                                          <p:stCondLst>
                                            <p:cond delay="0"/>
                                          </p:stCondLst>
                                        </p:cTn>
                                        <p:tgtEl>
                                          <p:spTgt spid="317"/>
                                        </p:tgtEl>
                                        <p:attrNameLst>
                                          <p:attrName>style.visibility</p:attrName>
                                        </p:attrNameLst>
                                      </p:cBhvr>
                                      <p:to>
                                        <p:strVal val="visible"/>
                                      </p:to>
                                    </p:set>
                                  </p:childTnLst>
                                </p:cTn>
                              </p:par>
                            </p:childTnLst>
                          </p:cTn>
                        </p:par>
                        <p:par>
                          <p:cTn id="216" fill="hold">
                            <p:stCondLst>
                              <p:cond delay="69000"/>
                            </p:stCondLst>
                            <p:childTnLst>
                              <p:par>
                                <p:cTn id="217" presetID="1" presetClass="entr" presetSubtype="0" fill="hold" grpId="0" nodeType="afterEffect">
                                  <p:stCondLst>
                                    <p:cond delay="1000"/>
                                  </p:stCondLst>
                                  <p:childTnLst>
                                    <p:set>
                                      <p:cBhvr>
                                        <p:cTn id="218" dur="1" fill="hold">
                                          <p:stCondLst>
                                            <p:cond delay="0"/>
                                          </p:stCondLst>
                                        </p:cTn>
                                        <p:tgtEl>
                                          <p:spTgt spid="318"/>
                                        </p:tgtEl>
                                        <p:attrNameLst>
                                          <p:attrName>style.visibility</p:attrName>
                                        </p:attrNameLst>
                                      </p:cBhvr>
                                      <p:to>
                                        <p:strVal val="visible"/>
                                      </p:to>
                                    </p:set>
                                  </p:childTnLst>
                                </p:cTn>
                              </p:par>
                            </p:childTnLst>
                          </p:cTn>
                        </p:par>
                        <p:par>
                          <p:cTn id="219" fill="hold">
                            <p:stCondLst>
                              <p:cond delay="70000"/>
                            </p:stCondLst>
                            <p:childTnLst>
                              <p:par>
                                <p:cTn id="220" presetID="1" presetClass="entr" presetSubtype="0" fill="hold" grpId="0" nodeType="afterEffect">
                                  <p:stCondLst>
                                    <p:cond delay="1000"/>
                                  </p:stCondLst>
                                  <p:childTnLst>
                                    <p:set>
                                      <p:cBhvr>
                                        <p:cTn id="221" dur="1" fill="hold">
                                          <p:stCondLst>
                                            <p:cond delay="0"/>
                                          </p:stCondLst>
                                        </p:cTn>
                                        <p:tgtEl>
                                          <p:spTgt spid="319"/>
                                        </p:tgtEl>
                                        <p:attrNameLst>
                                          <p:attrName>style.visibility</p:attrName>
                                        </p:attrNameLst>
                                      </p:cBhvr>
                                      <p:to>
                                        <p:strVal val="visible"/>
                                      </p:to>
                                    </p:set>
                                  </p:childTnLst>
                                </p:cTn>
                              </p:par>
                            </p:childTnLst>
                          </p:cTn>
                        </p:par>
                        <p:par>
                          <p:cTn id="222" fill="hold">
                            <p:stCondLst>
                              <p:cond delay="71000"/>
                            </p:stCondLst>
                            <p:childTnLst>
                              <p:par>
                                <p:cTn id="223" presetID="1" presetClass="entr" presetSubtype="0" fill="hold" grpId="0" nodeType="afterEffect">
                                  <p:stCondLst>
                                    <p:cond delay="1000"/>
                                  </p:stCondLst>
                                  <p:childTnLst>
                                    <p:set>
                                      <p:cBhvr>
                                        <p:cTn id="224" dur="1" fill="hold">
                                          <p:stCondLst>
                                            <p:cond delay="0"/>
                                          </p:stCondLst>
                                        </p:cTn>
                                        <p:tgtEl>
                                          <p:spTgt spid="320"/>
                                        </p:tgtEl>
                                        <p:attrNameLst>
                                          <p:attrName>style.visibility</p:attrName>
                                        </p:attrNameLst>
                                      </p:cBhvr>
                                      <p:to>
                                        <p:strVal val="visible"/>
                                      </p:to>
                                    </p:set>
                                  </p:childTnLst>
                                </p:cTn>
                              </p:par>
                            </p:childTnLst>
                          </p:cTn>
                        </p:par>
                        <p:par>
                          <p:cTn id="225" fill="hold">
                            <p:stCondLst>
                              <p:cond delay="72000"/>
                            </p:stCondLst>
                            <p:childTnLst>
                              <p:par>
                                <p:cTn id="226" presetID="1" presetClass="entr" presetSubtype="0" fill="hold" grpId="0" nodeType="afterEffect">
                                  <p:stCondLst>
                                    <p:cond delay="1000"/>
                                  </p:stCondLst>
                                  <p:childTnLst>
                                    <p:set>
                                      <p:cBhvr>
                                        <p:cTn id="227" dur="1" fill="hold">
                                          <p:stCondLst>
                                            <p:cond delay="0"/>
                                          </p:stCondLst>
                                        </p:cTn>
                                        <p:tgtEl>
                                          <p:spTgt spid="321"/>
                                        </p:tgtEl>
                                        <p:attrNameLst>
                                          <p:attrName>style.visibility</p:attrName>
                                        </p:attrNameLst>
                                      </p:cBhvr>
                                      <p:to>
                                        <p:strVal val="visible"/>
                                      </p:to>
                                    </p:set>
                                  </p:childTnLst>
                                </p:cTn>
                              </p:par>
                            </p:childTnLst>
                          </p:cTn>
                        </p:par>
                        <p:par>
                          <p:cTn id="228" fill="hold">
                            <p:stCondLst>
                              <p:cond delay="73000"/>
                            </p:stCondLst>
                            <p:childTnLst>
                              <p:par>
                                <p:cTn id="229" presetID="1" presetClass="entr" presetSubtype="0" fill="hold" grpId="0" nodeType="afterEffect">
                                  <p:stCondLst>
                                    <p:cond delay="1000"/>
                                  </p:stCondLst>
                                  <p:childTnLst>
                                    <p:set>
                                      <p:cBhvr>
                                        <p:cTn id="230" dur="1" fill="hold">
                                          <p:stCondLst>
                                            <p:cond delay="0"/>
                                          </p:stCondLst>
                                        </p:cTn>
                                        <p:tgtEl>
                                          <p:spTgt spid="322"/>
                                        </p:tgtEl>
                                        <p:attrNameLst>
                                          <p:attrName>style.visibility</p:attrName>
                                        </p:attrNameLst>
                                      </p:cBhvr>
                                      <p:to>
                                        <p:strVal val="visible"/>
                                      </p:to>
                                    </p:set>
                                  </p:childTnLst>
                                </p:cTn>
                              </p:par>
                            </p:childTnLst>
                          </p:cTn>
                        </p:par>
                        <p:par>
                          <p:cTn id="231" fill="hold">
                            <p:stCondLst>
                              <p:cond delay="74000"/>
                            </p:stCondLst>
                            <p:childTnLst>
                              <p:par>
                                <p:cTn id="232" presetID="1" presetClass="entr" presetSubtype="0" fill="hold" grpId="0" nodeType="afterEffect">
                                  <p:stCondLst>
                                    <p:cond delay="1000"/>
                                  </p:stCondLst>
                                  <p:childTnLst>
                                    <p:set>
                                      <p:cBhvr>
                                        <p:cTn id="233" dur="1" fill="hold">
                                          <p:stCondLst>
                                            <p:cond delay="0"/>
                                          </p:stCondLst>
                                        </p:cTn>
                                        <p:tgtEl>
                                          <p:spTgt spid="323"/>
                                        </p:tgtEl>
                                        <p:attrNameLst>
                                          <p:attrName>style.visibility</p:attrName>
                                        </p:attrNameLst>
                                      </p:cBhvr>
                                      <p:to>
                                        <p:strVal val="visible"/>
                                      </p:to>
                                    </p:set>
                                  </p:childTnLst>
                                </p:cTn>
                              </p:par>
                            </p:childTnLst>
                          </p:cTn>
                        </p:par>
                        <p:par>
                          <p:cTn id="234" fill="hold">
                            <p:stCondLst>
                              <p:cond delay="75000"/>
                            </p:stCondLst>
                            <p:childTnLst>
                              <p:par>
                                <p:cTn id="235" presetID="1" presetClass="entr" presetSubtype="0" fill="hold" grpId="0" nodeType="afterEffect">
                                  <p:stCondLst>
                                    <p:cond delay="1000"/>
                                  </p:stCondLst>
                                  <p:childTnLst>
                                    <p:set>
                                      <p:cBhvr>
                                        <p:cTn id="236" dur="1" fill="hold">
                                          <p:stCondLst>
                                            <p:cond delay="0"/>
                                          </p:stCondLst>
                                        </p:cTn>
                                        <p:tgtEl>
                                          <p:spTgt spid="324"/>
                                        </p:tgtEl>
                                        <p:attrNameLst>
                                          <p:attrName>style.visibility</p:attrName>
                                        </p:attrNameLst>
                                      </p:cBhvr>
                                      <p:to>
                                        <p:strVal val="visible"/>
                                      </p:to>
                                    </p:set>
                                  </p:childTnLst>
                                </p:cTn>
                              </p:par>
                            </p:childTnLst>
                          </p:cTn>
                        </p:par>
                        <p:par>
                          <p:cTn id="237" fill="hold">
                            <p:stCondLst>
                              <p:cond delay="76000"/>
                            </p:stCondLst>
                            <p:childTnLst>
                              <p:par>
                                <p:cTn id="238" presetID="1" presetClass="entr" presetSubtype="0" fill="hold" grpId="0" nodeType="afterEffect">
                                  <p:stCondLst>
                                    <p:cond delay="1000"/>
                                  </p:stCondLst>
                                  <p:childTnLst>
                                    <p:set>
                                      <p:cBhvr>
                                        <p:cTn id="239" dur="1" fill="hold">
                                          <p:stCondLst>
                                            <p:cond delay="0"/>
                                          </p:stCondLst>
                                        </p:cTn>
                                        <p:tgtEl>
                                          <p:spTgt spid="325"/>
                                        </p:tgtEl>
                                        <p:attrNameLst>
                                          <p:attrName>style.visibility</p:attrName>
                                        </p:attrNameLst>
                                      </p:cBhvr>
                                      <p:to>
                                        <p:strVal val="visible"/>
                                      </p:to>
                                    </p:set>
                                  </p:childTnLst>
                                </p:cTn>
                              </p:par>
                            </p:childTnLst>
                          </p:cTn>
                        </p:par>
                        <p:par>
                          <p:cTn id="240" fill="hold">
                            <p:stCondLst>
                              <p:cond delay="77000"/>
                            </p:stCondLst>
                            <p:childTnLst>
                              <p:par>
                                <p:cTn id="241" presetID="1" presetClass="entr" presetSubtype="0" fill="hold" grpId="0" nodeType="afterEffect">
                                  <p:stCondLst>
                                    <p:cond delay="1000"/>
                                  </p:stCondLst>
                                  <p:childTnLst>
                                    <p:set>
                                      <p:cBhvr>
                                        <p:cTn id="242" dur="1" fill="hold">
                                          <p:stCondLst>
                                            <p:cond delay="0"/>
                                          </p:stCondLst>
                                        </p:cTn>
                                        <p:tgtEl>
                                          <p:spTgt spid="326"/>
                                        </p:tgtEl>
                                        <p:attrNameLst>
                                          <p:attrName>style.visibility</p:attrName>
                                        </p:attrNameLst>
                                      </p:cBhvr>
                                      <p:to>
                                        <p:strVal val="visible"/>
                                      </p:to>
                                    </p:set>
                                  </p:childTnLst>
                                </p:cTn>
                              </p:par>
                            </p:childTnLst>
                          </p:cTn>
                        </p:par>
                        <p:par>
                          <p:cTn id="243" fill="hold">
                            <p:stCondLst>
                              <p:cond delay="78000"/>
                            </p:stCondLst>
                            <p:childTnLst>
                              <p:par>
                                <p:cTn id="244" presetID="1" presetClass="entr" presetSubtype="0" fill="hold" grpId="0" nodeType="afterEffect">
                                  <p:stCondLst>
                                    <p:cond delay="1000"/>
                                  </p:stCondLst>
                                  <p:childTnLst>
                                    <p:set>
                                      <p:cBhvr>
                                        <p:cTn id="245" dur="1" fill="hold">
                                          <p:stCondLst>
                                            <p:cond delay="0"/>
                                          </p:stCondLst>
                                        </p:cTn>
                                        <p:tgtEl>
                                          <p:spTgt spid="327"/>
                                        </p:tgtEl>
                                        <p:attrNameLst>
                                          <p:attrName>style.visibility</p:attrName>
                                        </p:attrNameLst>
                                      </p:cBhvr>
                                      <p:to>
                                        <p:strVal val="visible"/>
                                      </p:to>
                                    </p:set>
                                  </p:childTnLst>
                                </p:cTn>
                              </p:par>
                            </p:childTnLst>
                          </p:cTn>
                        </p:par>
                        <p:par>
                          <p:cTn id="246" fill="hold">
                            <p:stCondLst>
                              <p:cond delay="79000"/>
                            </p:stCondLst>
                            <p:childTnLst>
                              <p:par>
                                <p:cTn id="247" presetID="1" presetClass="entr" presetSubtype="0" fill="hold" grpId="0" nodeType="afterEffect">
                                  <p:stCondLst>
                                    <p:cond delay="1000"/>
                                  </p:stCondLst>
                                  <p:childTnLst>
                                    <p:set>
                                      <p:cBhvr>
                                        <p:cTn id="248" dur="1" fill="hold">
                                          <p:stCondLst>
                                            <p:cond delay="0"/>
                                          </p:stCondLst>
                                        </p:cTn>
                                        <p:tgtEl>
                                          <p:spTgt spid="328"/>
                                        </p:tgtEl>
                                        <p:attrNameLst>
                                          <p:attrName>style.visibility</p:attrName>
                                        </p:attrNameLst>
                                      </p:cBhvr>
                                      <p:to>
                                        <p:strVal val="visible"/>
                                      </p:to>
                                    </p:set>
                                  </p:childTnLst>
                                </p:cTn>
                              </p:par>
                            </p:childTnLst>
                          </p:cTn>
                        </p:par>
                        <p:par>
                          <p:cTn id="249" fill="hold">
                            <p:stCondLst>
                              <p:cond delay="80000"/>
                            </p:stCondLst>
                            <p:childTnLst>
                              <p:par>
                                <p:cTn id="250" presetID="1" presetClass="entr" presetSubtype="0" fill="hold" grpId="0" nodeType="afterEffect">
                                  <p:stCondLst>
                                    <p:cond delay="1000"/>
                                  </p:stCondLst>
                                  <p:childTnLst>
                                    <p:set>
                                      <p:cBhvr>
                                        <p:cTn id="251" dur="1" fill="hold">
                                          <p:stCondLst>
                                            <p:cond delay="0"/>
                                          </p:stCondLst>
                                        </p:cTn>
                                        <p:tgtEl>
                                          <p:spTgt spid="329"/>
                                        </p:tgtEl>
                                        <p:attrNameLst>
                                          <p:attrName>style.visibility</p:attrName>
                                        </p:attrNameLst>
                                      </p:cBhvr>
                                      <p:to>
                                        <p:strVal val="visible"/>
                                      </p:to>
                                    </p:set>
                                  </p:childTnLst>
                                </p:cTn>
                              </p:par>
                            </p:childTnLst>
                          </p:cTn>
                        </p:par>
                        <p:par>
                          <p:cTn id="252" fill="hold">
                            <p:stCondLst>
                              <p:cond delay="81000"/>
                            </p:stCondLst>
                            <p:childTnLst>
                              <p:par>
                                <p:cTn id="253" presetID="1" presetClass="entr" presetSubtype="0" fill="hold" grpId="0" nodeType="afterEffect">
                                  <p:stCondLst>
                                    <p:cond delay="1000"/>
                                  </p:stCondLst>
                                  <p:childTnLst>
                                    <p:set>
                                      <p:cBhvr>
                                        <p:cTn id="254" dur="1" fill="hold">
                                          <p:stCondLst>
                                            <p:cond delay="0"/>
                                          </p:stCondLst>
                                        </p:cTn>
                                        <p:tgtEl>
                                          <p:spTgt spid="330"/>
                                        </p:tgtEl>
                                        <p:attrNameLst>
                                          <p:attrName>style.visibility</p:attrName>
                                        </p:attrNameLst>
                                      </p:cBhvr>
                                      <p:to>
                                        <p:strVal val="visible"/>
                                      </p:to>
                                    </p:set>
                                  </p:childTnLst>
                                </p:cTn>
                              </p:par>
                            </p:childTnLst>
                          </p:cTn>
                        </p:par>
                        <p:par>
                          <p:cTn id="255" fill="hold">
                            <p:stCondLst>
                              <p:cond delay="82000"/>
                            </p:stCondLst>
                            <p:childTnLst>
                              <p:par>
                                <p:cTn id="256" presetID="1" presetClass="entr" presetSubtype="0" fill="hold" grpId="0" nodeType="afterEffect">
                                  <p:stCondLst>
                                    <p:cond delay="1000"/>
                                  </p:stCondLst>
                                  <p:childTnLst>
                                    <p:set>
                                      <p:cBhvr>
                                        <p:cTn id="257" dur="1" fill="hold">
                                          <p:stCondLst>
                                            <p:cond delay="0"/>
                                          </p:stCondLst>
                                        </p:cTn>
                                        <p:tgtEl>
                                          <p:spTgt spid="331"/>
                                        </p:tgtEl>
                                        <p:attrNameLst>
                                          <p:attrName>style.visibility</p:attrName>
                                        </p:attrNameLst>
                                      </p:cBhvr>
                                      <p:to>
                                        <p:strVal val="visible"/>
                                      </p:to>
                                    </p:set>
                                  </p:childTnLst>
                                </p:cTn>
                              </p:par>
                            </p:childTnLst>
                          </p:cTn>
                        </p:par>
                        <p:par>
                          <p:cTn id="258" fill="hold">
                            <p:stCondLst>
                              <p:cond delay="83000"/>
                            </p:stCondLst>
                            <p:childTnLst>
                              <p:par>
                                <p:cTn id="259" presetID="1" presetClass="entr" presetSubtype="0" fill="hold" grpId="0" nodeType="afterEffect">
                                  <p:stCondLst>
                                    <p:cond delay="1000"/>
                                  </p:stCondLst>
                                  <p:childTnLst>
                                    <p:set>
                                      <p:cBhvr>
                                        <p:cTn id="260" dur="1" fill="hold">
                                          <p:stCondLst>
                                            <p:cond delay="0"/>
                                          </p:stCondLst>
                                        </p:cTn>
                                        <p:tgtEl>
                                          <p:spTgt spid="332"/>
                                        </p:tgtEl>
                                        <p:attrNameLst>
                                          <p:attrName>style.visibility</p:attrName>
                                        </p:attrNameLst>
                                      </p:cBhvr>
                                      <p:to>
                                        <p:strVal val="visible"/>
                                      </p:to>
                                    </p:set>
                                  </p:childTnLst>
                                </p:cTn>
                              </p:par>
                            </p:childTnLst>
                          </p:cTn>
                        </p:par>
                        <p:par>
                          <p:cTn id="261" fill="hold">
                            <p:stCondLst>
                              <p:cond delay="84000"/>
                            </p:stCondLst>
                            <p:childTnLst>
                              <p:par>
                                <p:cTn id="262" presetID="1" presetClass="entr" presetSubtype="0" fill="hold" grpId="0" nodeType="afterEffect">
                                  <p:stCondLst>
                                    <p:cond delay="1000"/>
                                  </p:stCondLst>
                                  <p:childTnLst>
                                    <p:set>
                                      <p:cBhvr>
                                        <p:cTn id="263" dur="1" fill="hold">
                                          <p:stCondLst>
                                            <p:cond delay="0"/>
                                          </p:stCondLst>
                                        </p:cTn>
                                        <p:tgtEl>
                                          <p:spTgt spid="333"/>
                                        </p:tgtEl>
                                        <p:attrNameLst>
                                          <p:attrName>style.visibility</p:attrName>
                                        </p:attrNameLst>
                                      </p:cBhvr>
                                      <p:to>
                                        <p:strVal val="visible"/>
                                      </p:to>
                                    </p:set>
                                  </p:childTnLst>
                                </p:cTn>
                              </p:par>
                            </p:childTnLst>
                          </p:cTn>
                        </p:par>
                        <p:par>
                          <p:cTn id="264" fill="hold">
                            <p:stCondLst>
                              <p:cond delay="85000"/>
                            </p:stCondLst>
                            <p:childTnLst>
                              <p:par>
                                <p:cTn id="265" presetID="1" presetClass="entr" presetSubtype="0" fill="hold" grpId="0" nodeType="afterEffect">
                                  <p:stCondLst>
                                    <p:cond delay="1000"/>
                                  </p:stCondLst>
                                  <p:childTnLst>
                                    <p:set>
                                      <p:cBhvr>
                                        <p:cTn id="266" dur="1" fill="hold">
                                          <p:stCondLst>
                                            <p:cond delay="0"/>
                                          </p:stCondLst>
                                        </p:cTn>
                                        <p:tgtEl>
                                          <p:spTgt spid="334"/>
                                        </p:tgtEl>
                                        <p:attrNameLst>
                                          <p:attrName>style.visibility</p:attrName>
                                        </p:attrNameLst>
                                      </p:cBhvr>
                                      <p:to>
                                        <p:strVal val="visible"/>
                                      </p:to>
                                    </p:set>
                                  </p:childTnLst>
                                </p:cTn>
                              </p:par>
                            </p:childTnLst>
                          </p:cTn>
                        </p:par>
                        <p:par>
                          <p:cTn id="267" fill="hold">
                            <p:stCondLst>
                              <p:cond delay="86000"/>
                            </p:stCondLst>
                            <p:childTnLst>
                              <p:par>
                                <p:cTn id="268" presetID="1" presetClass="entr" presetSubtype="0" fill="hold" grpId="0" nodeType="afterEffect">
                                  <p:stCondLst>
                                    <p:cond delay="1000"/>
                                  </p:stCondLst>
                                  <p:childTnLst>
                                    <p:set>
                                      <p:cBhvr>
                                        <p:cTn id="269" dur="1" fill="hold">
                                          <p:stCondLst>
                                            <p:cond delay="0"/>
                                          </p:stCondLst>
                                        </p:cTn>
                                        <p:tgtEl>
                                          <p:spTgt spid="335"/>
                                        </p:tgtEl>
                                        <p:attrNameLst>
                                          <p:attrName>style.visibility</p:attrName>
                                        </p:attrNameLst>
                                      </p:cBhvr>
                                      <p:to>
                                        <p:strVal val="visible"/>
                                      </p:to>
                                    </p:set>
                                  </p:childTnLst>
                                </p:cTn>
                              </p:par>
                            </p:childTnLst>
                          </p:cTn>
                        </p:par>
                        <p:par>
                          <p:cTn id="270" fill="hold">
                            <p:stCondLst>
                              <p:cond delay="87000"/>
                            </p:stCondLst>
                            <p:childTnLst>
                              <p:par>
                                <p:cTn id="271" presetID="1" presetClass="entr" presetSubtype="0" fill="hold" grpId="0" nodeType="afterEffect">
                                  <p:stCondLst>
                                    <p:cond delay="1000"/>
                                  </p:stCondLst>
                                  <p:childTnLst>
                                    <p:set>
                                      <p:cBhvr>
                                        <p:cTn id="272" dur="1" fill="hold">
                                          <p:stCondLst>
                                            <p:cond delay="0"/>
                                          </p:stCondLst>
                                        </p:cTn>
                                        <p:tgtEl>
                                          <p:spTgt spid="336"/>
                                        </p:tgtEl>
                                        <p:attrNameLst>
                                          <p:attrName>style.visibility</p:attrName>
                                        </p:attrNameLst>
                                      </p:cBhvr>
                                      <p:to>
                                        <p:strVal val="visible"/>
                                      </p:to>
                                    </p:set>
                                  </p:childTnLst>
                                </p:cTn>
                              </p:par>
                            </p:childTnLst>
                          </p:cTn>
                        </p:par>
                        <p:par>
                          <p:cTn id="273" fill="hold">
                            <p:stCondLst>
                              <p:cond delay="88000"/>
                            </p:stCondLst>
                            <p:childTnLst>
                              <p:par>
                                <p:cTn id="274" presetID="1" presetClass="entr" presetSubtype="0" fill="hold" grpId="0" nodeType="afterEffect">
                                  <p:stCondLst>
                                    <p:cond delay="1000"/>
                                  </p:stCondLst>
                                  <p:childTnLst>
                                    <p:set>
                                      <p:cBhvr>
                                        <p:cTn id="275" dur="1" fill="hold">
                                          <p:stCondLst>
                                            <p:cond delay="0"/>
                                          </p:stCondLst>
                                        </p:cTn>
                                        <p:tgtEl>
                                          <p:spTgt spid="337"/>
                                        </p:tgtEl>
                                        <p:attrNameLst>
                                          <p:attrName>style.visibility</p:attrName>
                                        </p:attrNameLst>
                                      </p:cBhvr>
                                      <p:to>
                                        <p:strVal val="visible"/>
                                      </p:to>
                                    </p:set>
                                  </p:childTnLst>
                                </p:cTn>
                              </p:par>
                            </p:childTnLst>
                          </p:cTn>
                        </p:par>
                        <p:par>
                          <p:cTn id="276" fill="hold">
                            <p:stCondLst>
                              <p:cond delay="89000"/>
                            </p:stCondLst>
                            <p:childTnLst>
                              <p:par>
                                <p:cTn id="277" presetID="1" presetClass="entr" presetSubtype="0" fill="hold" grpId="0" nodeType="afterEffect">
                                  <p:stCondLst>
                                    <p:cond delay="1000"/>
                                  </p:stCondLst>
                                  <p:childTnLst>
                                    <p:set>
                                      <p:cBhvr>
                                        <p:cTn id="278" dur="1" fill="hold">
                                          <p:stCondLst>
                                            <p:cond delay="0"/>
                                          </p:stCondLst>
                                        </p:cTn>
                                        <p:tgtEl>
                                          <p:spTgt spid="338"/>
                                        </p:tgtEl>
                                        <p:attrNameLst>
                                          <p:attrName>style.visibility</p:attrName>
                                        </p:attrNameLst>
                                      </p:cBhvr>
                                      <p:to>
                                        <p:strVal val="visible"/>
                                      </p:to>
                                    </p:set>
                                  </p:childTnLst>
                                </p:cTn>
                              </p:par>
                            </p:childTnLst>
                          </p:cTn>
                        </p:par>
                        <p:par>
                          <p:cTn id="279" fill="hold">
                            <p:stCondLst>
                              <p:cond delay="90000"/>
                            </p:stCondLst>
                            <p:childTnLst>
                              <p:par>
                                <p:cTn id="280" presetID="1" presetClass="entr" presetSubtype="0" fill="hold" grpId="0" nodeType="afterEffect">
                                  <p:stCondLst>
                                    <p:cond delay="1000"/>
                                  </p:stCondLst>
                                  <p:childTnLst>
                                    <p:set>
                                      <p:cBhvr>
                                        <p:cTn id="281" dur="1" fill="hold">
                                          <p:stCondLst>
                                            <p:cond delay="0"/>
                                          </p:stCondLst>
                                        </p:cTn>
                                        <p:tgtEl>
                                          <p:spTgt spid="339"/>
                                        </p:tgtEl>
                                        <p:attrNameLst>
                                          <p:attrName>style.visibility</p:attrName>
                                        </p:attrNameLst>
                                      </p:cBhvr>
                                      <p:to>
                                        <p:strVal val="visible"/>
                                      </p:to>
                                    </p:set>
                                  </p:childTnLst>
                                </p:cTn>
                              </p:par>
                            </p:childTnLst>
                          </p:cTn>
                        </p:par>
                        <p:par>
                          <p:cTn id="282" fill="hold">
                            <p:stCondLst>
                              <p:cond delay="91000"/>
                            </p:stCondLst>
                            <p:childTnLst>
                              <p:par>
                                <p:cTn id="283" presetID="1" presetClass="entr" presetSubtype="0" fill="hold" grpId="0" nodeType="afterEffect">
                                  <p:stCondLst>
                                    <p:cond delay="1000"/>
                                  </p:stCondLst>
                                  <p:childTnLst>
                                    <p:set>
                                      <p:cBhvr>
                                        <p:cTn id="284" dur="1" fill="hold">
                                          <p:stCondLst>
                                            <p:cond delay="0"/>
                                          </p:stCondLst>
                                        </p:cTn>
                                        <p:tgtEl>
                                          <p:spTgt spid="340"/>
                                        </p:tgtEl>
                                        <p:attrNameLst>
                                          <p:attrName>style.visibility</p:attrName>
                                        </p:attrNameLst>
                                      </p:cBhvr>
                                      <p:to>
                                        <p:strVal val="visible"/>
                                      </p:to>
                                    </p:set>
                                  </p:childTnLst>
                                </p:cTn>
                              </p:par>
                            </p:childTnLst>
                          </p:cTn>
                        </p:par>
                        <p:par>
                          <p:cTn id="285" fill="hold">
                            <p:stCondLst>
                              <p:cond delay="92000"/>
                            </p:stCondLst>
                            <p:childTnLst>
                              <p:par>
                                <p:cTn id="286" presetID="1" presetClass="entr" presetSubtype="0" fill="hold" grpId="0" nodeType="afterEffect">
                                  <p:stCondLst>
                                    <p:cond delay="1000"/>
                                  </p:stCondLst>
                                  <p:childTnLst>
                                    <p:set>
                                      <p:cBhvr>
                                        <p:cTn id="287" dur="1" fill="hold">
                                          <p:stCondLst>
                                            <p:cond delay="0"/>
                                          </p:stCondLst>
                                        </p:cTn>
                                        <p:tgtEl>
                                          <p:spTgt spid="341"/>
                                        </p:tgtEl>
                                        <p:attrNameLst>
                                          <p:attrName>style.visibility</p:attrName>
                                        </p:attrNameLst>
                                      </p:cBhvr>
                                      <p:to>
                                        <p:strVal val="visible"/>
                                      </p:to>
                                    </p:set>
                                  </p:childTnLst>
                                </p:cTn>
                              </p:par>
                            </p:childTnLst>
                          </p:cTn>
                        </p:par>
                        <p:par>
                          <p:cTn id="288" fill="hold">
                            <p:stCondLst>
                              <p:cond delay="93000"/>
                            </p:stCondLst>
                            <p:childTnLst>
                              <p:par>
                                <p:cTn id="289" presetID="1" presetClass="entr" presetSubtype="0" fill="hold" grpId="0" nodeType="afterEffect">
                                  <p:stCondLst>
                                    <p:cond delay="1000"/>
                                  </p:stCondLst>
                                  <p:childTnLst>
                                    <p:set>
                                      <p:cBhvr>
                                        <p:cTn id="290" dur="1" fill="hold">
                                          <p:stCondLst>
                                            <p:cond delay="0"/>
                                          </p:stCondLst>
                                        </p:cTn>
                                        <p:tgtEl>
                                          <p:spTgt spid="342"/>
                                        </p:tgtEl>
                                        <p:attrNameLst>
                                          <p:attrName>style.visibility</p:attrName>
                                        </p:attrNameLst>
                                      </p:cBhvr>
                                      <p:to>
                                        <p:strVal val="visible"/>
                                      </p:to>
                                    </p:set>
                                  </p:childTnLst>
                                </p:cTn>
                              </p:par>
                            </p:childTnLst>
                          </p:cTn>
                        </p:par>
                        <p:par>
                          <p:cTn id="291" fill="hold">
                            <p:stCondLst>
                              <p:cond delay="94000"/>
                            </p:stCondLst>
                            <p:childTnLst>
                              <p:par>
                                <p:cTn id="292" presetID="1" presetClass="entr" presetSubtype="0" fill="hold" grpId="0" nodeType="afterEffect">
                                  <p:stCondLst>
                                    <p:cond delay="1000"/>
                                  </p:stCondLst>
                                  <p:childTnLst>
                                    <p:set>
                                      <p:cBhvr>
                                        <p:cTn id="293" dur="1" fill="hold">
                                          <p:stCondLst>
                                            <p:cond delay="0"/>
                                          </p:stCondLst>
                                        </p:cTn>
                                        <p:tgtEl>
                                          <p:spTgt spid="343"/>
                                        </p:tgtEl>
                                        <p:attrNameLst>
                                          <p:attrName>style.visibility</p:attrName>
                                        </p:attrNameLst>
                                      </p:cBhvr>
                                      <p:to>
                                        <p:strVal val="visible"/>
                                      </p:to>
                                    </p:set>
                                  </p:childTnLst>
                                </p:cTn>
                              </p:par>
                            </p:childTnLst>
                          </p:cTn>
                        </p:par>
                        <p:par>
                          <p:cTn id="294" fill="hold">
                            <p:stCondLst>
                              <p:cond delay="95000"/>
                            </p:stCondLst>
                            <p:childTnLst>
                              <p:par>
                                <p:cTn id="295" presetID="1" presetClass="entr" presetSubtype="0" fill="hold" grpId="0" nodeType="afterEffect">
                                  <p:stCondLst>
                                    <p:cond delay="1000"/>
                                  </p:stCondLst>
                                  <p:childTnLst>
                                    <p:set>
                                      <p:cBhvr>
                                        <p:cTn id="296" dur="1" fill="hold">
                                          <p:stCondLst>
                                            <p:cond delay="0"/>
                                          </p:stCondLst>
                                        </p:cTn>
                                        <p:tgtEl>
                                          <p:spTgt spid="344"/>
                                        </p:tgtEl>
                                        <p:attrNameLst>
                                          <p:attrName>style.visibility</p:attrName>
                                        </p:attrNameLst>
                                      </p:cBhvr>
                                      <p:to>
                                        <p:strVal val="visible"/>
                                      </p:to>
                                    </p:set>
                                  </p:childTnLst>
                                </p:cTn>
                              </p:par>
                            </p:childTnLst>
                          </p:cTn>
                        </p:par>
                        <p:par>
                          <p:cTn id="297" fill="hold">
                            <p:stCondLst>
                              <p:cond delay="96000"/>
                            </p:stCondLst>
                            <p:childTnLst>
                              <p:par>
                                <p:cTn id="298" presetID="1" presetClass="entr" presetSubtype="0" fill="hold" grpId="0" nodeType="afterEffect">
                                  <p:stCondLst>
                                    <p:cond delay="1000"/>
                                  </p:stCondLst>
                                  <p:childTnLst>
                                    <p:set>
                                      <p:cBhvr>
                                        <p:cTn id="299" dur="1" fill="hold">
                                          <p:stCondLst>
                                            <p:cond delay="0"/>
                                          </p:stCondLst>
                                        </p:cTn>
                                        <p:tgtEl>
                                          <p:spTgt spid="345"/>
                                        </p:tgtEl>
                                        <p:attrNameLst>
                                          <p:attrName>style.visibility</p:attrName>
                                        </p:attrNameLst>
                                      </p:cBhvr>
                                      <p:to>
                                        <p:strVal val="visible"/>
                                      </p:to>
                                    </p:set>
                                  </p:childTnLst>
                                </p:cTn>
                              </p:par>
                            </p:childTnLst>
                          </p:cTn>
                        </p:par>
                        <p:par>
                          <p:cTn id="300" fill="hold">
                            <p:stCondLst>
                              <p:cond delay="97000"/>
                            </p:stCondLst>
                            <p:childTnLst>
                              <p:par>
                                <p:cTn id="301" presetID="1" presetClass="entr" presetSubtype="0" fill="hold" grpId="0" nodeType="afterEffect">
                                  <p:stCondLst>
                                    <p:cond delay="1000"/>
                                  </p:stCondLst>
                                  <p:childTnLst>
                                    <p:set>
                                      <p:cBhvr>
                                        <p:cTn id="302" dur="1" fill="hold">
                                          <p:stCondLst>
                                            <p:cond delay="0"/>
                                          </p:stCondLst>
                                        </p:cTn>
                                        <p:tgtEl>
                                          <p:spTgt spid="346"/>
                                        </p:tgtEl>
                                        <p:attrNameLst>
                                          <p:attrName>style.visibility</p:attrName>
                                        </p:attrNameLst>
                                      </p:cBhvr>
                                      <p:to>
                                        <p:strVal val="visible"/>
                                      </p:to>
                                    </p:set>
                                  </p:childTnLst>
                                </p:cTn>
                              </p:par>
                            </p:childTnLst>
                          </p:cTn>
                        </p:par>
                        <p:par>
                          <p:cTn id="303" fill="hold">
                            <p:stCondLst>
                              <p:cond delay="98000"/>
                            </p:stCondLst>
                            <p:childTnLst>
                              <p:par>
                                <p:cTn id="304" presetID="1" presetClass="entr" presetSubtype="0" fill="hold" grpId="0" nodeType="afterEffect">
                                  <p:stCondLst>
                                    <p:cond delay="1000"/>
                                  </p:stCondLst>
                                  <p:childTnLst>
                                    <p:set>
                                      <p:cBhvr>
                                        <p:cTn id="305" dur="1" fill="hold">
                                          <p:stCondLst>
                                            <p:cond delay="0"/>
                                          </p:stCondLst>
                                        </p:cTn>
                                        <p:tgtEl>
                                          <p:spTgt spid="347"/>
                                        </p:tgtEl>
                                        <p:attrNameLst>
                                          <p:attrName>style.visibility</p:attrName>
                                        </p:attrNameLst>
                                      </p:cBhvr>
                                      <p:to>
                                        <p:strVal val="visible"/>
                                      </p:to>
                                    </p:set>
                                  </p:childTnLst>
                                </p:cTn>
                              </p:par>
                            </p:childTnLst>
                          </p:cTn>
                        </p:par>
                        <p:par>
                          <p:cTn id="306" fill="hold">
                            <p:stCondLst>
                              <p:cond delay="99000"/>
                            </p:stCondLst>
                            <p:childTnLst>
                              <p:par>
                                <p:cTn id="307" presetID="1" presetClass="entr" presetSubtype="0" fill="hold" grpId="0" nodeType="afterEffect">
                                  <p:stCondLst>
                                    <p:cond delay="1000"/>
                                  </p:stCondLst>
                                  <p:childTnLst>
                                    <p:set>
                                      <p:cBhvr>
                                        <p:cTn id="308" dur="1" fill="hold">
                                          <p:stCondLst>
                                            <p:cond delay="0"/>
                                          </p:stCondLst>
                                        </p:cTn>
                                        <p:tgtEl>
                                          <p:spTgt spid="348"/>
                                        </p:tgtEl>
                                        <p:attrNameLst>
                                          <p:attrName>style.visibility</p:attrName>
                                        </p:attrNameLst>
                                      </p:cBhvr>
                                      <p:to>
                                        <p:strVal val="visible"/>
                                      </p:to>
                                    </p:set>
                                  </p:childTnLst>
                                </p:cTn>
                              </p:par>
                            </p:childTnLst>
                          </p:cTn>
                        </p:par>
                        <p:par>
                          <p:cTn id="309" fill="hold">
                            <p:stCondLst>
                              <p:cond delay="100000"/>
                            </p:stCondLst>
                            <p:childTnLst>
                              <p:par>
                                <p:cTn id="310" presetID="1" presetClass="entr" presetSubtype="0" fill="hold" grpId="0" nodeType="afterEffect">
                                  <p:stCondLst>
                                    <p:cond delay="1000"/>
                                  </p:stCondLst>
                                  <p:childTnLst>
                                    <p:set>
                                      <p:cBhvr>
                                        <p:cTn id="311" dur="1" fill="hold">
                                          <p:stCondLst>
                                            <p:cond delay="0"/>
                                          </p:stCondLst>
                                        </p:cTn>
                                        <p:tgtEl>
                                          <p:spTgt spid="349"/>
                                        </p:tgtEl>
                                        <p:attrNameLst>
                                          <p:attrName>style.visibility</p:attrName>
                                        </p:attrNameLst>
                                      </p:cBhvr>
                                      <p:to>
                                        <p:strVal val="visible"/>
                                      </p:to>
                                    </p:set>
                                  </p:childTnLst>
                                </p:cTn>
                              </p:par>
                            </p:childTnLst>
                          </p:cTn>
                        </p:par>
                        <p:par>
                          <p:cTn id="312" fill="hold">
                            <p:stCondLst>
                              <p:cond delay="101000"/>
                            </p:stCondLst>
                            <p:childTnLst>
                              <p:par>
                                <p:cTn id="313" presetID="1" presetClass="entr" presetSubtype="0" fill="hold" grpId="0" nodeType="afterEffect">
                                  <p:stCondLst>
                                    <p:cond delay="1000"/>
                                  </p:stCondLst>
                                  <p:childTnLst>
                                    <p:set>
                                      <p:cBhvr>
                                        <p:cTn id="314" dur="1" fill="hold">
                                          <p:stCondLst>
                                            <p:cond delay="0"/>
                                          </p:stCondLst>
                                        </p:cTn>
                                        <p:tgtEl>
                                          <p:spTgt spid="350"/>
                                        </p:tgtEl>
                                        <p:attrNameLst>
                                          <p:attrName>style.visibility</p:attrName>
                                        </p:attrNameLst>
                                      </p:cBhvr>
                                      <p:to>
                                        <p:strVal val="visible"/>
                                      </p:to>
                                    </p:set>
                                  </p:childTnLst>
                                </p:cTn>
                              </p:par>
                            </p:childTnLst>
                          </p:cTn>
                        </p:par>
                        <p:par>
                          <p:cTn id="315" fill="hold">
                            <p:stCondLst>
                              <p:cond delay="102000"/>
                            </p:stCondLst>
                            <p:childTnLst>
                              <p:par>
                                <p:cTn id="316" presetID="1" presetClass="entr" presetSubtype="0" fill="hold" grpId="0" nodeType="afterEffect">
                                  <p:stCondLst>
                                    <p:cond delay="1000"/>
                                  </p:stCondLst>
                                  <p:childTnLst>
                                    <p:set>
                                      <p:cBhvr>
                                        <p:cTn id="317" dur="1" fill="hold">
                                          <p:stCondLst>
                                            <p:cond delay="0"/>
                                          </p:stCondLst>
                                        </p:cTn>
                                        <p:tgtEl>
                                          <p:spTgt spid="351"/>
                                        </p:tgtEl>
                                        <p:attrNameLst>
                                          <p:attrName>style.visibility</p:attrName>
                                        </p:attrNameLst>
                                      </p:cBhvr>
                                      <p:to>
                                        <p:strVal val="visible"/>
                                      </p:to>
                                    </p:set>
                                  </p:childTnLst>
                                </p:cTn>
                              </p:par>
                            </p:childTnLst>
                          </p:cTn>
                        </p:par>
                        <p:par>
                          <p:cTn id="318" fill="hold">
                            <p:stCondLst>
                              <p:cond delay="103000"/>
                            </p:stCondLst>
                            <p:childTnLst>
                              <p:par>
                                <p:cTn id="319" presetID="1" presetClass="entr" presetSubtype="0" fill="hold" grpId="0" nodeType="afterEffect">
                                  <p:stCondLst>
                                    <p:cond delay="1000"/>
                                  </p:stCondLst>
                                  <p:childTnLst>
                                    <p:set>
                                      <p:cBhvr>
                                        <p:cTn id="320" dur="1" fill="hold">
                                          <p:stCondLst>
                                            <p:cond delay="0"/>
                                          </p:stCondLst>
                                        </p:cTn>
                                        <p:tgtEl>
                                          <p:spTgt spid="352"/>
                                        </p:tgtEl>
                                        <p:attrNameLst>
                                          <p:attrName>style.visibility</p:attrName>
                                        </p:attrNameLst>
                                      </p:cBhvr>
                                      <p:to>
                                        <p:strVal val="visible"/>
                                      </p:to>
                                    </p:set>
                                  </p:childTnLst>
                                </p:cTn>
                              </p:par>
                            </p:childTnLst>
                          </p:cTn>
                        </p:par>
                        <p:par>
                          <p:cTn id="321" fill="hold">
                            <p:stCondLst>
                              <p:cond delay="104000"/>
                            </p:stCondLst>
                            <p:childTnLst>
                              <p:par>
                                <p:cTn id="322" presetID="1" presetClass="entr" presetSubtype="0" fill="hold" grpId="0" nodeType="afterEffect">
                                  <p:stCondLst>
                                    <p:cond delay="1000"/>
                                  </p:stCondLst>
                                  <p:childTnLst>
                                    <p:set>
                                      <p:cBhvr>
                                        <p:cTn id="323" dur="1" fill="hold">
                                          <p:stCondLst>
                                            <p:cond delay="0"/>
                                          </p:stCondLst>
                                        </p:cTn>
                                        <p:tgtEl>
                                          <p:spTgt spid="353"/>
                                        </p:tgtEl>
                                        <p:attrNameLst>
                                          <p:attrName>style.visibility</p:attrName>
                                        </p:attrNameLst>
                                      </p:cBhvr>
                                      <p:to>
                                        <p:strVal val="visible"/>
                                      </p:to>
                                    </p:set>
                                  </p:childTnLst>
                                </p:cTn>
                              </p:par>
                            </p:childTnLst>
                          </p:cTn>
                        </p:par>
                        <p:par>
                          <p:cTn id="324" fill="hold">
                            <p:stCondLst>
                              <p:cond delay="105000"/>
                            </p:stCondLst>
                            <p:childTnLst>
                              <p:par>
                                <p:cTn id="325" presetID="1" presetClass="entr" presetSubtype="0" fill="hold" grpId="0" nodeType="afterEffect">
                                  <p:stCondLst>
                                    <p:cond delay="1000"/>
                                  </p:stCondLst>
                                  <p:childTnLst>
                                    <p:set>
                                      <p:cBhvr>
                                        <p:cTn id="326" dur="1" fill="hold">
                                          <p:stCondLst>
                                            <p:cond delay="0"/>
                                          </p:stCondLst>
                                        </p:cTn>
                                        <p:tgtEl>
                                          <p:spTgt spid="354"/>
                                        </p:tgtEl>
                                        <p:attrNameLst>
                                          <p:attrName>style.visibility</p:attrName>
                                        </p:attrNameLst>
                                      </p:cBhvr>
                                      <p:to>
                                        <p:strVal val="visible"/>
                                      </p:to>
                                    </p:set>
                                  </p:childTnLst>
                                </p:cTn>
                              </p:par>
                            </p:childTnLst>
                          </p:cTn>
                        </p:par>
                        <p:par>
                          <p:cTn id="327" fill="hold">
                            <p:stCondLst>
                              <p:cond delay="106000"/>
                            </p:stCondLst>
                            <p:childTnLst>
                              <p:par>
                                <p:cTn id="328" presetID="1" presetClass="entr" presetSubtype="0" fill="hold" grpId="0" nodeType="afterEffect">
                                  <p:stCondLst>
                                    <p:cond delay="1000"/>
                                  </p:stCondLst>
                                  <p:childTnLst>
                                    <p:set>
                                      <p:cBhvr>
                                        <p:cTn id="329" dur="1" fill="hold">
                                          <p:stCondLst>
                                            <p:cond delay="0"/>
                                          </p:stCondLst>
                                        </p:cTn>
                                        <p:tgtEl>
                                          <p:spTgt spid="355"/>
                                        </p:tgtEl>
                                        <p:attrNameLst>
                                          <p:attrName>style.visibility</p:attrName>
                                        </p:attrNameLst>
                                      </p:cBhvr>
                                      <p:to>
                                        <p:strVal val="visible"/>
                                      </p:to>
                                    </p:set>
                                  </p:childTnLst>
                                </p:cTn>
                              </p:par>
                            </p:childTnLst>
                          </p:cTn>
                        </p:par>
                        <p:par>
                          <p:cTn id="330" fill="hold">
                            <p:stCondLst>
                              <p:cond delay="107000"/>
                            </p:stCondLst>
                            <p:childTnLst>
                              <p:par>
                                <p:cTn id="331" presetID="1" presetClass="entr" presetSubtype="0" fill="hold" grpId="0" nodeType="afterEffect">
                                  <p:stCondLst>
                                    <p:cond delay="1000"/>
                                  </p:stCondLst>
                                  <p:childTnLst>
                                    <p:set>
                                      <p:cBhvr>
                                        <p:cTn id="332" dur="1" fill="hold">
                                          <p:stCondLst>
                                            <p:cond delay="0"/>
                                          </p:stCondLst>
                                        </p:cTn>
                                        <p:tgtEl>
                                          <p:spTgt spid="356"/>
                                        </p:tgtEl>
                                        <p:attrNameLst>
                                          <p:attrName>style.visibility</p:attrName>
                                        </p:attrNameLst>
                                      </p:cBhvr>
                                      <p:to>
                                        <p:strVal val="visible"/>
                                      </p:to>
                                    </p:set>
                                  </p:childTnLst>
                                </p:cTn>
                              </p:par>
                            </p:childTnLst>
                          </p:cTn>
                        </p:par>
                        <p:par>
                          <p:cTn id="333" fill="hold">
                            <p:stCondLst>
                              <p:cond delay="108000"/>
                            </p:stCondLst>
                            <p:childTnLst>
                              <p:par>
                                <p:cTn id="334" presetID="1" presetClass="entr" presetSubtype="0" fill="hold" grpId="0" nodeType="afterEffect">
                                  <p:stCondLst>
                                    <p:cond delay="1000"/>
                                  </p:stCondLst>
                                  <p:childTnLst>
                                    <p:set>
                                      <p:cBhvr>
                                        <p:cTn id="335" dur="1" fill="hold">
                                          <p:stCondLst>
                                            <p:cond delay="0"/>
                                          </p:stCondLst>
                                        </p:cTn>
                                        <p:tgtEl>
                                          <p:spTgt spid="357"/>
                                        </p:tgtEl>
                                        <p:attrNameLst>
                                          <p:attrName>style.visibility</p:attrName>
                                        </p:attrNameLst>
                                      </p:cBhvr>
                                      <p:to>
                                        <p:strVal val="visible"/>
                                      </p:to>
                                    </p:set>
                                  </p:childTnLst>
                                </p:cTn>
                              </p:par>
                            </p:childTnLst>
                          </p:cTn>
                        </p:par>
                        <p:par>
                          <p:cTn id="336" fill="hold">
                            <p:stCondLst>
                              <p:cond delay="109000"/>
                            </p:stCondLst>
                            <p:childTnLst>
                              <p:par>
                                <p:cTn id="337" presetID="1" presetClass="entr" presetSubtype="0" fill="hold" grpId="0" nodeType="afterEffect">
                                  <p:stCondLst>
                                    <p:cond delay="1000"/>
                                  </p:stCondLst>
                                  <p:childTnLst>
                                    <p:set>
                                      <p:cBhvr>
                                        <p:cTn id="338" dur="1" fill="hold">
                                          <p:stCondLst>
                                            <p:cond delay="0"/>
                                          </p:stCondLst>
                                        </p:cTn>
                                        <p:tgtEl>
                                          <p:spTgt spid="358"/>
                                        </p:tgtEl>
                                        <p:attrNameLst>
                                          <p:attrName>style.visibility</p:attrName>
                                        </p:attrNameLst>
                                      </p:cBhvr>
                                      <p:to>
                                        <p:strVal val="visible"/>
                                      </p:to>
                                    </p:set>
                                  </p:childTnLst>
                                </p:cTn>
                              </p:par>
                            </p:childTnLst>
                          </p:cTn>
                        </p:par>
                        <p:par>
                          <p:cTn id="339" fill="hold">
                            <p:stCondLst>
                              <p:cond delay="110000"/>
                            </p:stCondLst>
                            <p:childTnLst>
                              <p:par>
                                <p:cTn id="340" presetID="1" presetClass="entr" presetSubtype="0" fill="hold" grpId="0" nodeType="afterEffect">
                                  <p:stCondLst>
                                    <p:cond delay="1000"/>
                                  </p:stCondLst>
                                  <p:childTnLst>
                                    <p:set>
                                      <p:cBhvr>
                                        <p:cTn id="341" dur="1" fill="hold">
                                          <p:stCondLst>
                                            <p:cond delay="0"/>
                                          </p:stCondLst>
                                        </p:cTn>
                                        <p:tgtEl>
                                          <p:spTgt spid="359"/>
                                        </p:tgtEl>
                                        <p:attrNameLst>
                                          <p:attrName>style.visibility</p:attrName>
                                        </p:attrNameLst>
                                      </p:cBhvr>
                                      <p:to>
                                        <p:strVal val="visible"/>
                                      </p:to>
                                    </p:set>
                                  </p:childTnLst>
                                </p:cTn>
                              </p:par>
                            </p:childTnLst>
                          </p:cTn>
                        </p:par>
                        <p:par>
                          <p:cTn id="342" fill="hold">
                            <p:stCondLst>
                              <p:cond delay="111000"/>
                            </p:stCondLst>
                            <p:childTnLst>
                              <p:par>
                                <p:cTn id="343" presetID="1" presetClass="entr" presetSubtype="0" fill="hold" grpId="0" nodeType="afterEffect">
                                  <p:stCondLst>
                                    <p:cond delay="1000"/>
                                  </p:stCondLst>
                                  <p:childTnLst>
                                    <p:set>
                                      <p:cBhvr>
                                        <p:cTn id="344" dur="1" fill="hold">
                                          <p:stCondLst>
                                            <p:cond delay="0"/>
                                          </p:stCondLst>
                                        </p:cTn>
                                        <p:tgtEl>
                                          <p:spTgt spid="360"/>
                                        </p:tgtEl>
                                        <p:attrNameLst>
                                          <p:attrName>style.visibility</p:attrName>
                                        </p:attrNameLst>
                                      </p:cBhvr>
                                      <p:to>
                                        <p:strVal val="visible"/>
                                      </p:to>
                                    </p:set>
                                  </p:childTnLst>
                                </p:cTn>
                              </p:par>
                            </p:childTnLst>
                          </p:cTn>
                        </p:par>
                        <p:par>
                          <p:cTn id="345" fill="hold">
                            <p:stCondLst>
                              <p:cond delay="112000"/>
                            </p:stCondLst>
                            <p:childTnLst>
                              <p:par>
                                <p:cTn id="346" presetID="1" presetClass="entr" presetSubtype="0" fill="hold" grpId="0" nodeType="afterEffect">
                                  <p:stCondLst>
                                    <p:cond delay="1000"/>
                                  </p:stCondLst>
                                  <p:childTnLst>
                                    <p:set>
                                      <p:cBhvr>
                                        <p:cTn id="347" dur="1" fill="hold">
                                          <p:stCondLst>
                                            <p:cond delay="0"/>
                                          </p:stCondLst>
                                        </p:cTn>
                                        <p:tgtEl>
                                          <p:spTgt spid="361"/>
                                        </p:tgtEl>
                                        <p:attrNameLst>
                                          <p:attrName>style.visibility</p:attrName>
                                        </p:attrNameLst>
                                      </p:cBhvr>
                                      <p:to>
                                        <p:strVal val="visible"/>
                                      </p:to>
                                    </p:set>
                                  </p:childTnLst>
                                </p:cTn>
                              </p:par>
                            </p:childTnLst>
                          </p:cTn>
                        </p:par>
                        <p:par>
                          <p:cTn id="348" fill="hold">
                            <p:stCondLst>
                              <p:cond delay="113000"/>
                            </p:stCondLst>
                            <p:childTnLst>
                              <p:par>
                                <p:cTn id="349" presetID="1" presetClass="entr" presetSubtype="0" fill="hold" grpId="0" nodeType="afterEffect">
                                  <p:stCondLst>
                                    <p:cond delay="1000"/>
                                  </p:stCondLst>
                                  <p:childTnLst>
                                    <p:set>
                                      <p:cBhvr>
                                        <p:cTn id="350" dur="1" fill="hold">
                                          <p:stCondLst>
                                            <p:cond delay="0"/>
                                          </p:stCondLst>
                                        </p:cTn>
                                        <p:tgtEl>
                                          <p:spTgt spid="362"/>
                                        </p:tgtEl>
                                        <p:attrNameLst>
                                          <p:attrName>style.visibility</p:attrName>
                                        </p:attrNameLst>
                                      </p:cBhvr>
                                      <p:to>
                                        <p:strVal val="visible"/>
                                      </p:to>
                                    </p:set>
                                  </p:childTnLst>
                                </p:cTn>
                              </p:par>
                            </p:childTnLst>
                          </p:cTn>
                        </p:par>
                        <p:par>
                          <p:cTn id="351" fill="hold">
                            <p:stCondLst>
                              <p:cond delay="114000"/>
                            </p:stCondLst>
                            <p:childTnLst>
                              <p:par>
                                <p:cTn id="352" presetID="1" presetClass="entr" presetSubtype="0" fill="hold" grpId="0" nodeType="afterEffect">
                                  <p:stCondLst>
                                    <p:cond delay="1000"/>
                                  </p:stCondLst>
                                  <p:childTnLst>
                                    <p:set>
                                      <p:cBhvr>
                                        <p:cTn id="353" dur="1" fill="hold">
                                          <p:stCondLst>
                                            <p:cond delay="0"/>
                                          </p:stCondLst>
                                        </p:cTn>
                                        <p:tgtEl>
                                          <p:spTgt spid="363"/>
                                        </p:tgtEl>
                                        <p:attrNameLst>
                                          <p:attrName>style.visibility</p:attrName>
                                        </p:attrNameLst>
                                      </p:cBhvr>
                                      <p:to>
                                        <p:strVal val="visible"/>
                                      </p:to>
                                    </p:set>
                                  </p:childTnLst>
                                </p:cTn>
                              </p:par>
                            </p:childTnLst>
                          </p:cTn>
                        </p:par>
                        <p:par>
                          <p:cTn id="354" fill="hold">
                            <p:stCondLst>
                              <p:cond delay="115000"/>
                            </p:stCondLst>
                            <p:childTnLst>
                              <p:par>
                                <p:cTn id="355" presetID="1" presetClass="entr" presetSubtype="0" fill="hold" grpId="0" nodeType="afterEffect">
                                  <p:stCondLst>
                                    <p:cond delay="1000"/>
                                  </p:stCondLst>
                                  <p:childTnLst>
                                    <p:set>
                                      <p:cBhvr>
                                        <p:cTn id="356" dur="1" fill="hold">
                                          <p:stCondLst>
                                            <p:cond delay="0"/>
                                          </p:stCondLst>
                                        </p:cTn>
                                        <p:tgtEl>
                                          <p:spTgt spid="364"/>
                                        </p:tgtEl>
                                        <p:attrNameLst>
                                          <p:attrName>style.visibility</p:attrName>
                                        </p:attrNameLst>
                                      </p:cBhvr>
                                      <p:to>
                                        <p:strVal val="visible"/>
                                      </p:to>
                                    </p:set>
                                  </p:childTnLst>
                                </p:cTn>
                              </p:par>
                            </p:childTnLst>
                          </p:cTn>
                        </p:par>
                        <p:par>
                          <p:cTn id="357" fill="hold">
                            <p:stCondLst>
                              <p:cond delay="116000"/>
                            </p:stCondLst>
                            <p:childTnLst>
                              <p:par>
                                <p:cTn id="358" presetID="1" presetClass="entr" presetSubtype="0" fill="hold" grpId="0" nodeType="afterEffect">
                                  <p:stCondLst>
                                    <p:cond delay="1000"/>
                                  </p:stCondLst>
                                  <p:childTnLst>
                                    <p:set>
                                      <p:cBhvr>
                                        <p:cTn id="359" dur="1" fill="hold">
                                          <p:stCondLst>
                                            <p:cond delay="0"/>
                                          </p:stCondLst>
                                        </p:cTn>
                                        <p:tgtEl>
                                          <p:spTgt spid="365"/>
                                        </p:tgtEl>
                                        <p:attrNameLst>
                                          <p:attrName>style.visibility</p:attrName>
                                        </p:attrNameLst>
                                      </p:cBhvr>
                                      <p:to>
                                        <p:strVal val="visible"/>
                                      </p:to>
                                    </p:set>
                                  </p:childTnLst>
                                </p:cTn>
                              </p:par>
                            </p:childTnLst>
                          </p:cTn>
                        </p:par>
                        <p:par>
                          <p:cTn id="360" fill="hold">
                            <p:stCondLst>
                              <p:cond delay="117000"/>
                            </p:stCondLst>
                            <p:childTnLst>
                              <p:par>
                                <p:cTn id="361" presetID="1" presetClass="entr" presetSubtype="0" fill="hold" grpId="0" nodeType="afterEffect">
                                  <p:stCondLst>
                                    <p:cond delay="1000"/>
                                  </p:stCondLst>
                                  <p:childTnLst>
                                    <p:set>
                                      <p:cBhvr>
                                        <p:cTn id="362" dur="1" fill="hold">
                                          <p:stCondLst>
                                            <p:cond delay="0"/>
                                          </p:stCondLst>
                                        </p:cTn>
                                        <p:tgtEl>
                                          <p:spTgt spid="366"/>
                                        </p:tgtEl>
                                        <p:attrNameLst>
                                          <p:attrName>style.visibility</p:attrName>
                                        </p:attrNameLst>
                                      </p:cBhvr>
                                      <p:to>
                                        <p:strVal val="visible"/>
                                      </p:to>
                                    </p:set>
                                  </p:childTnLst>
                                </p:cTn>
                              </p:par>
                            </p:childTnLst>
                          </p:cTn>
                        </p:par>
                        <p:par>
                          <p:cTn id="363" fill="hold">
                            <p:stCondLst>
                              <p:cond delay="118000"/>
                            </p:stCondLst>
                            <p:childTnLst>
                              <p:par>
                                <p:cTn id="364" presetID="1" presetClass="entr" presetSubtype="0" fill="hold" grpId="0" nodeType="afterEffect">
                                  <p:stCondLst>
                                    <p:cond delay="1000"/>
                                  </p:stCondLst>
                                  <p:childTnLst>
                                    <p:set>
                                      <p:cBhvr>
                                        <p:cTn id="365" dur="1" fill="hold">
                                          <p:stCondLst>
                                            <p:cond delay="0"/>
                                          </p:stCondLst>
                                        </p:cTn>
                                        <p:tgtEl>
                                          <p:spTgt spid="367"/>
                                        </p:tgtEl>
                                        <p:attrNameLst>
                                          <p:attrName>style.visibility</p:attrName>
                                        </p:attrNameLst>
                                      </p:cBhvr>
                                      <p:to>
                                        <p:strVal val="visible"/>
                                      </p:to>
                                    </p:set>
                                  </p:childTnLst>
                                </p:cTn>
                              </p:par>
                            </p:childTnLst>
                          </p:cTn>
                        </p:par>
                        <p:par>
                          <p:cTn id="366" fill="hold">
                            <p:stCondLst>
                              <p:cond delay="119000"/>
                            </p:stCondLst>
                            <p:childTnLst>
                              <p:par>
                                <p:cTn id="367" presetID="1" presetClass="entr" presetSubtype="0" fill="hold" grpId="0" nodeType="afterEffect">
                                  <p:stCondLst>
                                    <p:cond delay="1000"/>
                                  </p:stCondLst>
                                  <p:childTnLst>
                                    <p:set>
                                      <p:cBhvr>
                                        <p:cTn id="368" dur="1" fill="hold">
                                          <p:stCondLst>
                                            <p:cond delay="0"/>
                                          </p:stCondLst>
                                        </p:cTn>
                                        <p:tgtEl>
                                          <p:spTgt spid="368"/>
                                        </p:tgtEl>
                                        <p:attrNameLst>
                                          <p:attrName>style.visibility</p:attrName>
                                        </p:attrNameLst>
                                      </p:cBhvr>
                                      <p:to>
                                        <p:strVal val="visible"/>
                                      </p:to>
                                    </p:set>
                                  </p:childTnLst>
                                  <p:subTnLst>
                                    <p:audio>
                                      <p:cMediaNode vol="100000">
                                        <p:cTn display="0" masterRel="sameClick">
                                          <p:stCondLst>
                                            <p:cond evt="begin" delay="0">
                                              <p:tn val="367"/>
                                            </p:cond>
                                          </p:stCondLst>
                                          <p:endCondLst>
                                            <p:cond evt="onStopAudio" delay="0">
                                              <p:tgtEl>
                                                <p:sldTgt/>
                                              </p:tgtEl>
                                            </p:cond>
                                          </p:endCondLst>
                                        </p:cTn>
                                        <p:tgtEl>
                                          <p:sndTgt r:embed="rId5" name="laser.wav"/>
                                        </p:tgtEl>
                                      </p:cMediaNode>
                                    </p:audio>
                                  </p:subTnLst>
                                </p:cTn>
                              </p:par>
                              <p:par>
                                <p:cTn id="369" presetID="1" presetClass="mediacall" presetSubtype="0" fill="hold" nodeType="withEffect">
                                  <p:stCondLst>
                                    <p:cond delay="1000"/>
                                  </p:stCondLst>
                                  <p:childTnLst>
                                    <p:cmd type="call" cmd="playFrom(0.0)">
                                      <p:cBhvr>
                                        <p:cTn id="370" dur="9428" fill="hold"/>
                                        <p:tgtEl>
                                          <p:spTgt spid="563"/>
                                        </p:tgtEl>
                                      </p:cBhvr>
                                    </p:cmd>
                                  </p:childTnLst>
                                </p:cTn>
                              </p:par>
                            </p:childTnLst>
                          </p:cTn>
                        </p:par>
                      </p:childTnLst>
                    </p:cTn>
                  </p:par>
                </p:childTnLst>
              </p:cTn>
              <p:nextCondLst>
                <p:cond evt="onClick" delay="0">
                  <p:tgtEl>
                    <p:spTgt spid="369"/>
                  </p:tgtEl>
                </p:cond>
              </p:nextCondLst>
            </p:seq>
            <p:seq concurrent="1" nextAc="seek">
              <p:cTn id="371" restart="whenNotActive" fill="hold" evtFilter="cancelBubble" nodeType="interactiveSeq">
                <p:stCondLst>
                  <p:cond evt="onClick" delay="0">
                    <p:tgtEl>
                      <p:spTgt spid="431"/>
                    </p:tgtEl>
                  </p:cond>
                </p:stCondLst>
                <p:endSync evt="end" delay="0">
                  <p:rtn val="all"/>
                </p:endSync>
                <p:childTnLst>
                  <p:par>
                    <p:cTn id="372" fill="hold">
                      <p:stCondLst>
                        <p:cond delay="0"/>
                      </p:stCondLst>
                      <p:childTnLst>
                        <p:par>
                          <p:cTn id="373" fill="hold">
                            <p:stCondLst>
                              <p:cond delay="0"/>
                            </p:stCondLst>
                            <p:childTnLst>
                              <p:par>
                                <p:cTn id="374" presetID="1" presetClass="exit" presetSubtype="0" fill="hold" grpId="0" nodeType="clickEffect">
                                  <p:stCondLst>
                                    <p:cond delay="0"/>
                                  </p:stCondLst>
                                  <p:childTnLst>
                                    <p:set>
                                      <p:cBhvr>
                                        <p:cTn id="375" dur="1" fill="hold">
                                          <p:stCondLst>
                                            <p:cond delay="0"/>
                                          </p:stCondLst>
                                        </p:cTn>
                                        <p:tgtEl>
                                          <p:spTgt spid="431"/>
                                        </p:tgtEl>
                                        <p:attrNameLst>
                                          <p:attrName>style.visibility</p:attrName>
                                        </p:attrNameLst>
                                      </p:cBhvr>
                                      <p:to>
                                        <p:strVal val="hidden"/>
                                      </p:to>
                                    </p:set>
                                  </p:childTnLst>
                                </p:cTn>
                              </p:par>
                              <p:par>
                                <p:cTn id="376" presetID="1" presetClass="entr" presetSubtype="0" fill="hold" grpId="0" nodeType="withEffect">
                                  <p:stCondLst>
                                    <p:cond delay="0"/>
                                  </p:stCondLst>
                                  <p:childTnLst>
                                    <p:set>
                                      <p:cBhvr>
                                        <p:cTn id="377" dur="1" fill="hold">
                                          <p:stCondLst>
                                            <p:cond delay="0"/>
                                          </p:stCondLst>
                                        </p:cTn>
                                        <p:tgtEl>
                                          <p:spTgt spid="370"/>
                                        </p:tgtEl>
                                        <p:attrNameLst>
                                          <p:attrName>style.visibility</p:attrName>
                                        </p:attrNameLst>
                                      </p:cBhvr>
                                      <p:to>
                                        <p:strVal val="visible"/>
                                      </p:to>
                                    </p:set>
                                  </p:childTnLst>
                                </p:cTn>
                              </p:par>
                            </p:childTnLst>
                          </p:cTn>
                        </p:par>
                        <p:par>
                          <p:cTn id="378" fill="hold">
                            <p:stCondLst>
                              <p:cond delay="0"/>
                            </p:stCondLst>
                            <p:childTnLst>
                              <p:par>
                                <p:cTn id="379" presetID="1" presetClass="entr" presetSubtype="0" fill="hold" grpId="0" nodeType="afterEffect">
                                  <p:stCondLst>
                                    <p:cond delay="1000"/>
                                  </p:stCondLst>
                                  <p:childTnLst>
                                    <p:set>
                                      <p:cBhvr>
                                        <p:cTn id="380" dur="1" fill="hold">
                                          <p:stCondLst>
                                            <p:cond delay="0"/>
                                          </p:stCondLst>
                                        </p:cTn>
                                        <p:tgtEl>
                                          <p:spTgt spid="371"/>
                                        </p:tgtEl>
                                        <p:attrNameLst>
                                          <p:attrName>style.visibility</p:attrName>
                                        </p:attrNameLst>
                                      </p:cBhvr>
                                      <p:to>
                                        <p:strVal val="visible"/>
                                      </p:to>
                                    </p:set>
                                  </p:childTnLst>
                                </p:cTn>
                              </p:par>
                            </p:childTnLst>
                          </p:cTn>
                        </p:par>
                        <p:par>
                          <p:cTn id="381" fill="hold">
                            <p:stCondLst>
                              <p:cond delay="1000"/>
                            </p:stCondLst>
                            <p:childTnLst>
                              <p:par>
                                <p:cTn id="382" presetID="1" presetClass="entr" presetSubtype="0" fill="hold" grpId="0" nodeType="afterEffect">
                                  <p:stCondLst>
                                    <p:cond delay="1000"/>
                                  </p:stCondLst>
                                  <p:childTnLst>
                                    <p:set>
                                      <p:cBhvr>
                                        <p:cTn id="383" dur="1" fill="hold">
                                          <p:stCondLst>
                                            <p:cond delay="0"/>
                                          </p:stCondLst>
                                        </p:cTn>
                                        <p:tgtEl>
                                          <p:spTgt spid="372"/>
                                        </p:tgtEl>
                                        <p:attrNameLst>
                                          <p:attrName>style.visibility</p:attrName>
                                        </p:attrNameLst>
                                      </p:cBhvr>
                                      <p:to>
                                        <p:strVal val="visible"/>
                                      </p:to>
                                    </p:set>
                                  </p:childTnLst>
                                </p:cTn>
                              </p:par>
                            </p:childTnLst>
                          </p:cTn>
                        </p:par>
                        <p:par>
                          <p:cTn id="384" fill="hold">
                            <p:stCondLst>
                              <p:cond delay="2000"/>
                            </p:stCondLst>
                            <p:childTnLst>
                              <p:par>
                                <p:cTn id="385" presetID="1" presetClass="entr" presetSubtype="0" fill="hold" grpId="0" nodeType="afterEffect">
                                  <p:stCondLst>
                                    <p:cond delay="1000"/>
                                  </p:stCondLst>
                                  <p:childTnLst>
                                    <p:set>
                                      <p:cBhvr>
                                        <p:cTn id="386" dur="1" fill="hold">
                                          <p:stCondLst>
                                            <p:cond delay="0"/>
                                          </p:stCondLst>
                                        </p:cTn>
                                        <p:tgtEl>
                                          <p:spTgt spid="373"/>
                                        </p:tgtEl>
                                        <p:attrNameLst>
                                          <p:attrName>style.visibility</p:attrName>
                                        </p:attrNameLst>
                                      </p:cBhvr>
                                      <p:to>
                                        <p:strVal val="visible"/>
                                      </p:to>
                                    </p:set>
                                  </p:childTnLst>
                                </p:cTn>
                              </p:par>
                            </p:childTnLst>
                          </p:cTn>
                        </p:par>
                        <p:par>
                          <p:cTn id="387" fill="hold">
                            <p:stCondLst>
                              <p:cond delay="3000"/>
                            </p:stCondLst>
                            <p:childTnLst>
                              <p:par>
                                <p:cTn id="388" presetID="1" presetClass="entr" presetSubtype="0" fill="hold" grpId="0" nodeType="afterEffect">
                                  <p:stCondLst>
                                    <p:cond delay="1000"/>
                                  </p:stCondLst>
                                  <p:childTnLst>
                                    <p:set>
                                      <p:cBhvr>
                                        <p:cTn id="389" dur="1" fill="hold">
                                          <p:stCondLst>
                                            <p:cond delay="0"/>
                                          </p:stCondLst>
                                        </p:cTn>
                                        <p:tgtEl>
                                          <p:spTgt spid="374"/>
                                        </p:tgtEl>
                                        <p:attrNameLst>
                                          <p:attrName>style.visibility</p:attrName>
                                        </p:attrNameLst>
                                      </p:cBhvr>
                                      <p:to>
                                        <p:strVal val="visible"/>
                                      </p:to>
                                    </p:set>
                                  </p:childTnLst>
                                </p:cTn>
                              </p:par>
                            </p:childTnLst>
                          </p:cTn>
                        </p:par>
                        <p:par>
                          <p:cTn id="390" fill="hold">
                            <p:stCondLst>
                              <p:cond delay="4000"/>
                            </p:stCondLst>
                            <p:childTnLst>
                              <p:par>
                                <p:cTn id="391" presetID="1" presetClass="entr" presetSubtype="0" fill="hold" grpId="0" nodeType="afterEffect">
                                  <p:stCondLst>
                                    <p:cond delay="1000"/>
                                  </p:stCondLst>
                                  <p:childTnLst>
                                    <p:set>
                                      <p:cBhvr>
                                        <p:cTn id="392" dur="1" fill="hold">
                                          <p:stCondLst>
                                            <p:cond delay="0"/>
                                          </p:stCondLst>
                                        </p:cTn>
                                        <p:tgtEl>
                                          <p:spTgt spid="375"/>
                                        </p:tgtEl>
                                        <p:attrNameLst>
                                          <p:attrName>style.visibility</p:attrName>
                                        </p:attrNameLst>
                                      </p:cBhvr>
                                      <p:to>
                                        <p:strVal val="visible"/>
                                      </p:to>
                                    </p:set>
                                  </p:childTnLst>
                                </p:cTn>
                              </p:par>
                            </p:childTnLst>
                          </p:cTn>
                        </p:par>
                        <p:par>
                          <p:cTn id="393" fill="hold">
                            <p:stCondLst>
                              <p:cond delay="5000"/>
                            </p:stCondLst>
                            <p:childTnLst>
                              <p:par>
                                <p:cTn id="394" presetID="1" presetClass="entr" presetSubtype="0" fill="hold" grpId="0" nodeType="afterEffect">
                                  <p:stCondLst>
                                    <p:cond delay="1000"/>
                                  </p:stCondLst>
                                  <p:childTnLst>
                                    <p:set>
                                      <p:cBhvr>
                                        <p:cTn id="395" dur="1" fill="hold">
                                          <p:stCondLst>
                                            <p:cond delay="0"/>
                                          </p:stCondLst>
                                        </p:cTn>
                                        <p:tgtEl>
                                          <p:spTgt spid="376"/>
                                        </p:tgtEl>
                                        <p:attrNameLst>
                                          <p:attrName>style.visibility</p:attrName>
                                        </p:attrNameLst>
                                      </p:cBhvr>
                                      <p:to>
                                        <p:strVal val="visible"/>
                                      </p:to>
                                    </p:set>
                                  </p:childTnLst>
                                </p:cTn>
                              </p:par>
                            </p:childTnLst>
                          </p:cTn>
                        </p:par>
                        <p:par>
                          <p:cTn id="396" fill="hold">
                            <p:stCondLst>
                              <p:cond delay="6000"/>
                            </p:stCondLst>
                            <p:childTnLst>
                              <p:par>
                                <p:cTn id="397" presetID="1" presetClass="entr" presetSubtype="0" fill="hold" grpId="0" nodeType="afterEffect">
                                  <p:stCondLst>
                                    <p:cond delay="1000"/>
                                  </p:stCondLst>
                                  <p:childTnLst>
                                    <p:set>
                                      <p:cBhvr>
                                        <p:cTn id="398" dur="1" fill="hold">
                                          <p:stCondLst>
                                            <p:cond delay="0"/>
                                          </p:stCondLst>
                                        </p:cTn>
                                        <p:tgtEl>
                                          <p:spTgt spid="377"/>
                                        </p:tgtEl>
                                        <p:attrNameLst>
                                          <p:attrName>style.visibility</p:attrName>
                                        </p:attrNameLst>
                                      </p:cBhvr>
                                      <p:to>
                                        <p:strVal val="visible"/>
                                      </p:to>
                                    </p:set>
                                  </p:childTnLst>
                                </p:cTn>
                              </p:par>
                            </p:childTnLst>
                          </p:cTn>
                        </p:par>
                        <p:par>
                          <p:cTn id="399" fill="hold">
                            <p:stCondLst>
                              <p:cond delay="7000"/>
                            </p:stCondLst>
                            <p:childTnLst>
                              <p:par>
                                <p:cTn id="400" presetID="1" presetClass="entr" presetSubtype="0" fill="hold" grpId="0" nodeType="afterEffect">
                                  <p:stCondLst>
                                    <p:cond delay="1000"/>
                                  </p:stCondLst>
                                  <p:childTnLst>
                                    <p:set>
                                      <p:cBhvr>
                                        <p:cTn id="401" dur="1" fill="hold">
                                          <p:stCondLst>
                                            <p:cond delay="0"/>
                                          </p:stCondLst>
                                        </p:cTn>
                                        <p:tgtEl>
                                          <p:spTgt spid="378"/>
                                        </p:tgtEl>
                                        <p:attrNameLst>
                                          <p:attrName>style.visibility</p:attrName>
                                        </p:attrNameLst>
                                      </p:cBhvr>
                                      <p:to>
                                        <p:strVal val="visible"/>
                                      </p:to>
                                    </p:set>
                                  </p:childTnLst>
                                </p:cTn>
                              </p:par>
                            </p:childTnLst>
                          </p:cTn>
                        </p:par>
                        <p:par>
                          <p:cTn id="402" fill="hold">
                            <p:stCondLst>
                              <p:cond delay="8000"/>
                            </p:stCondLst>
                            <p:childTnLst>
                              <p:par>
                                <p:cTn id="403" presetID="1" presetClass="entr" presetSubtype="0" fill="hold" grpId="0" nodeType="afterEffect">
                                  <p:stCondLst>
                                    <p:cond delay="1000"/>
                                  </p:stCondLst>
                                  <p:childTnLst>
                                    <p:set>
                                      <p:cBhvr>
                                        <p:cTn id="404" dur="1" fill="hold">
                                          <p:stCondLst>
                                            <p:cond delay="0"/>
                                          </p:stCondLst>
                                        </p:cTn>
                                        <p:tgtEl>
                                          <p:spTgt spid="379"/>
                                        </p:tgtEl>
                                        <p:attrNameLst>
                                          <p:attrName>style.visibility</p:attrName>
                                        </p:attrNameLst>
                                      </p:cBhvr>
                                      <p:to>
                                        <p:strVal val="visible"/>
                                      </p:to>
                                    </p:set>
                                  </p:childTnLst>
                                </p:cTn>
                              </p:par>
                            </p:childTnLst>
                          </p:cTn>
                        </p:par>
                        <p:par>
                          <p:cTn id="405" fill="hold">
                            <p:stCondLst>
                              <p:cond delay="9000"/>
                            </p:stCondLst>
                            <p:childTnLst>
                              <p:par>
                                <p:cTn id="406" presetID="1" presetClass="entr" presetSubtype="0" fill="hold" grpId="0" nodeType="afterEffect">
                                  <p:stCondLst>
                                    <p:cond delay="1000"/>
                                  </p:stCondLst>
                                  <p:childTnLst>
                                    <p:set>
                                      <p:cBhvr>
                                        <p:cTn id="407" dur="1" fill="hold">
                                          <p:stCondLst>
                                            <p:cond delay="0"/>
                                          </p:stCondLst>
                                        </p:cTn>
                                        <p:tgtEl>
                                          <p:spTgt spid="380"/>
                                        </p:tgtEl>
                                        <p:attrNameLst>
                                          <p:attrName>style.visibility</p:attrName>
                                        </p:attrNameLst>
                                      </p:cBhvr>
                                      <p:to>
                                        <p:strVal val="visible"/>
                                      </p:to>
                                    </p:set>
                                  </p:childTnLst>
                                </p:cTn>
                              </p:par>
                            </p:childTnLst>
                          </p:cTn>
                        </p:par>
                        <p:par>
                          <p:cTn id="408" fill="hold">
                            <p:stCondLst>
                              <p:cond delay="10000"/>
                            </p:stCondLst>
                            <p:childTnLst>
                              <p:par>
                                <p:cTn id="409" presetID="1" presetClass="entr" presetSubtype="0" fill="hold" grpId="0" nodeType="afterEffect">
                                  <p:stCondLst>
                                    <p:cond delay="1000"/>
                                  </p:stCondLst>
                                  <p:childTnLst>
                                    <p:set>
                                      <p:cBhvr>
                                        <p:cTn id="410" dur="1" fill="hold">
                                          <p:stCondLst>
                                            <p:cond delay="0"/>
                                          </p:stCondLst>
                                        </p:cTn>
                                        <p:tgtEl>
                                          <p:spTgt spid="381"/>
                                        </p:tgtEl>
                                        <p:attrNameLst>
                                          <p:attrName>style.visibility</p:attrName>
                                        </p:attrNameLst>
                                      </p:cBhvr>
                                      <p:to>
                                        <p:strVal val="visible"/>
                                      </p:to>
                                    </p:set>
                                  </p:childTnLst>
                                </p:cTn>
                              </p:par>
                            </p:childTnLst>
                          </p:cTn>
                        </p:par>
                        <p:par>
                          <p:cTn id="411" fill="hold">
                            <p:stCondLst>
                              <p:cond delay="11000"/>
                            </p:stCondLst>
                            <p:childTnLst>
                              <p:par>
                                <p:cTn id="412" presetID="1" presetClass="entr" presetSubtype="0" fill="hold" grpId="0" nodeType="afterEffect">
                                  <p:stCondLst>
                                    <p:cond delay="1000"/>
                                  </p:stCondLst>
                                  <p:childTnLst>
                                    <p:set>
                                      <p:cBhvr>
                                        <p:cTn id="413" dur="1" fill="hold">
                                          <p:stCondLst>
                                            <p:cond delay="0"/>
                                          </p:stCondLst>
                                        </p:cTn>
                                        <p:tgtEl>
                                          <p:spTgt spid="382"/>
                                        </p:tgtEl>
                                        <p:attrNameLst>
                                          <p:attrName>style.visibility</p:attrName>
                                        </p:attrNameLst>
                                      </p:cBhvr>
                                      <p:to>
                                        <p:strVal val="visible"/>
                                      </p:to>
                                    </p:set>
                                  </p:childTnLst>
                                </p:cTn>
                              </p:par>
                            </p:childTnLst>
                          </p:cTn>
                        </p:par>
                        <p:par>
                          <p:cTn id="414" fill="hold">
                            <p:stCondLst>
                              <p:cond delay="12000"/>
                            </p:stCondLst>
                            <p:childTnLst>
                              <p:par>
                                <p:cTn id="415" presetID="1" presetClass="entr" presetSubtype="0" fill="hold" grpId="0" nodeType="afterEffect">
                                  <p:stCondLst>
                                    <p:cond delay="1000"/>
                                  </p:stCondLst>
                                  <p:childTnLst>
                                    <p:set>
                                      <p:cBhvr>
                                        <p:cTn id="416" dur="1" fill="hold">
                                          <p:stCondLst>
                                            <p:cond delay="0"/>
                                          </p:stCondLst>
                                        </p:cTn>
                                        <p:tgtEl>
                                          <p:spTgt spid="383"/>
                                        </p:tgtEl>
                                        <p:attrNameLst>
                                          <p:attrName>style.visibility</p:attrName>
                                        </p:attrNameLst>
                                      </p:cBhvr>
                                      <p:to>
                                        <p:strVal val="visible"/>
                                      </p:to>
                                    </p:set>
                                  </p:childTnLst>
                                </p:cTn>
                              </p:par>
                            </p:childTnLst>
                          </p:cTn>
                        </p:par>
                        <p:par>
                          <p:cTn id="417" fill="hold">
                            <p:stCondLst>
                              <p:cond delay="13000"/>
                            </p:stCondLst>
                            <p:childTnLst>
                              <p:par>
                                <p:cTn id="418" presetID="1" presetClass="entr" presetSubtype="0" fill="hold" grpId="0" nodeType="afterEffect">
                                  <p:stCondLst>
                                    <p:cond delay="1000"/>
                                  </p:stCondLst>
                                  <p:childTnLst>
                                    <p:set>
                                      <p:cBhvr>
                                        <p:cTn id="419" dur="1" fill="hold">
                                          <p:stCondLst>
                                            <p:cond delay="0"/>
                                          </p:stCondLst>
                                        </p:cTn>
                                        <p:tgtEl>
                                          <p:spTgt spid="384"/>
                                        </p:tgtEl>
                                        <p:attrNameLst>
                                          <p:attrName>style.visibility</p:attrName>
                                        </p:attrNameLst>
                                      </p:cBhvr>
                                      <p:to>
                                        <p:strVal val="visible"/>
                                      </p:to>
                                    </p:set>
                                  </p:childTnLst>
                                </p:cTn>
                              </p:par>
                            </p:childTnLst>
                          </p:cTn>
                        </p:par>
                        <p:par>
                          <p:cTn id="420" fill="hold">
                            <p:stCondLst>
                              <p:cond delay="14000"/>
                            </p:stCondLst>
                            <p:childTnLst>
                              <p:par>
                                <p:cTn id="421" presetID="1" presetClass="entr" presetSubtype="0" fill="hold" grpId="0" nodeType="afterEffect">
                                  <p:stCondLst>
                                    <p:cond delay="1000"/>
                                  </p:stCondLst>
                                  <p:childTnLst>
                                    <p:set>
                                      <p:cBhvr>
                                        <p:cTn id="422" dur="1" fill="hold">
                                          <p:stCondLst>
                                            <p:cond delay="0"/>
                                          </p:stCondLst>
                                        </p:cTn>
                                        <p:tgtEl>
                                          <p:spTgt spid="385"/>
                                        </p:tgtEl>
                                        <p:attrNameLst>
                                          <p:attrName>style.visibility</p:attrName>
                                        </p:attrNameLst>
                                      </p:cBhvr>
                                      <p:to>
                                        <p:strVal val="visible"/>
                                      </p:to>
                                    </p:set>
                                  </p:childTnLst>
                                </p:cTn>
                              </p:par>
                            </p:childTnLst>
                          </p:cTn>
                        </p:par>
                        <p:par>
                          <p:cTn id="423" fill="hold">
                            <p:stCondLst>
                              <p:cond delay="15000"/>
                            </p:stCondLst>
                            <p:childTnLst>
                              <p:par>
                                <p:cTn id="424" presetID="1" presetClass="entr" presetSubtype="0" fill="hold" grpId="0" nodeType="afterEffect">
                                  <p:stCondLst>
                                    <p:cond delay="1000"/>
                                  </p:stCondLst>
                                  <p:childTnLst>
                                    <p:set>
                                      <p:cBhvr>
                                        <p:cTn id="425" dur="1" fill="hold">
                                          <p:stCondLst>
                                            <p:cond delay="0"/>
                                          </p:stCondLst>
                                        </p:cTn>
                                        <p:tgtEl>
                                          <p:spTgt spid="386"/>
                                        </p:tgtEl>
                                        <p:attrNameLst>
                                          <p:attrName>style.visibility</p:attrName>
                                        </p:attrNameLst>
                                      </p:cBhvr>
                                      <p:to>
                                        <p:strVal val="visible"/>
                                      </p:to>
                                    </p:set>
                                  </p:childTnLst>
                                </p:cTn>
                              </p:par>
                            </p:childTnLst>
                          </p:cTn>
                        </p:par>
                        <p:par>
                          <p:cTn id="426" fill="hold">
                            <p:stCondLst>
                              <p:cond delay="16000"/>
                            </p:stCondLst>
                            <p:childTnLst>
                              <p:par>
                                <p:cTn id="427" presetID="1" presetClass="entr" presetSubtype="0" fill="hold" grpId="0" nodeType="afterEffect">
                                  <p:stCondLst>
                                    <p:cond delay="1000"/>
                                  </p:stCondLst>
                                  <p:childTnLst>
                                    <p:set>
                                      <p:cBhvr>
                                        <p:cTn id="428" dur="1" fill="hold">
                                          <p:stCondLst>
                                            <p:cond delay="0"/>
                                          </p:stCondLst>
                                        </p:cTn>
                                        <p:tgtEl>
                                          <p:spTgt spid="387"/>
                                        </p:tgtEl>
                                        <p:attrNameLst>
                                          <p:attrName>style.visibility</p:attrName>
                                        </p:attrNameLst>
                                      </p:cBhvr>
                                      <p:to>
                                        <p:strVal val="visible"/>
                                      </p:to>
                                    </p:set>
                                  </p:childTnLst>
                                </p:cTn>
                              </p:par>
                            </p:childTnLst>
                          </p:cTn>
                        </p:par>
                        <p:par>
                          <p:cTn id="429" fill="hold">
                            <p:stCondLst>
                              <p:cond delay="17000"/>
                            </p:stCondLst>
                            <p:childTnLst>
                              <p:par>
                                <p:cTn id="430" presetID="1" presetClass="entr" presetSubtype="0" fill="hold" grpId="0" nodeType="afterEffect">
                                  <p:stCondLst>
                                    <p:cond delay="1000"/>
                                  </p:stCondLst>
                                  <p:childTnLst>
                                    <p:set>
                                      <p:cBhvr>
                                        <p:cTn id="431" dur="1" fill="hold">
                                          <p:stCondLst>
                                            <p:cond delay="0"/>
                                          </p:stCondLst>
                                        </p:cTn>
                                        <p:tgtEl>
                                          <p:spTgt spid="388"/>
                                        </p:tgtEl>
                                        <p:attrNameLst>
                                          <p:attrName>style.visibility</p:attrName>
                                        </p:attrNameLst>
                                      </p:cBhvr>
                                      <p:to>
                                        <p:strVal val="visible"/>
                                      </p:to>
                                    </p:set>
                                  </p:childTnLst>
                                </p:cTn>
                              </p:par>
                            </p:childTnLst>
                          </p:cTn>
                        </p:par>
                        <p:par>
                          <p:cTn id="432" fill="hold">
                            <p:stCondLst>
                              <p:cond delay="18000"/>
                            </p:stCondLst>
                            <p:childTnLst>
                              <p:par>
                                <p:cTn id="433" presetID="1" presetClass="entr" presetSubtype="0" fill="hold" grpId="0" nodeType="afterEffect">
                                  <p:stCondLst>
                                    <p:cond delay="1000"/>
                                  </p:stCondLst>
                                  <p:childTnLst>
                                    <p:set>
                                      <p:cBhvr>
                                        <p:cTn id="434" dur="1" fill="hold">
                                          <p:stCondLst>
                                            <p:cond delay="0"/>
                                          </p:stCondLst>
                                        </p:cTn>
                                        <p:tgtEl>
                                          <p:spTgt spid="389"/>
                                        </p:tgtEl>
                                        <p:attrNameLst>
                                          <p:attrName>style.visibility</p:attrName>
                                        </p:attrNameLst>
                                      </p:cBhvr>
                                      <p:to>
                                        <p:strVal val="visible"/>
                                      </p:to>
                                    </p:set>
                                  </p:childTnLst>
                                </p:cTn>
                              </p:par>
                            </p:childTnLst>
                          </p:cTn>
                        </p:par>
                        <p:par>
                          <p:cTn id="435" fill="hold">
                            <p:stCondLst>
                              <p:cond delay="19000"/>
                            </p:stCondLst>
                            <p:childTnLst>
                              <p:par>
                                <p:cTn id="436" presetID="1" presetClass="entr" presetSubtype="0" fill="hold" grpId="0" nodeType="afterEffect">
                                  <p:stCondLst>
                                    <p:cond delay="1000"/>
                                  </p:stCondLst>
                                  <p:childTnLst>
                                    <p:set>
                                      <p:cBhvr>
                                        <p:cTn id="437" dur="1" fill="hold">
                                          <p:stCondLst>
                                            <p:cond delay="0"/>
                                          </p:stCondLst>
                                        </p:cTn>
                                        <p:tgtEl>
                                          <p:spTgt spid="390"/>
                                        </p:tgtEl>
                                        <p:attrNameLst>
                                          <p:attrName>style.visibility</p:attrName>
                                        </p:attrNameLst>
                                      </p:cBhvr>
                                      <p:to>
                                        <p:strVal val="visible"/>
                                      </p:to>
                                    </p:set>
                                  </p:childTnLst>
                                </p:cTn>
                              </p:par>
                            </p:childTnLst>
                          </p:cTn>
                        </p:par>
                        <p:par>
                          <p:cTn id="438" fill="hold">
                            <p:stCondLst>
                              <p:cond delay="20000"/>
                            </p:stCondLst>
                            <p:childTnLst>
                              <p:par>
                                <p:cTn id="439" presetID="1" presetClass="entr" presetSubtype="0" fill="hold" grpId="0" nodeType="afterEffect">
                                  <p:stCondLst>
                                    <p:cond delay="1000"/>
                                  </p:stCondLst>
                                  <p:childTnLst>
                                    <p:set>
                                      <p:cBhvr>
                                        <p:cTn id="440" dur="1" fill="hold">
                                          <p:stCondLst>
                                            <p:cond delay="0"/>
                                          </p:stCondLst>
                                        </p:cTn>
                                        <p:tgtEl>
                                          <p:spTgt spid="391"/>
                                        </p:tgtEl>
                                        <p:attrNameLst>
                                          <p:attrName>style.visibility</p:attrName>
                                        </p:attrNameLst>
                                      </p:cBhvr>
                                      <p:to>
                                        <p:strVal val="visible"/>
                                      </p:to>
                                    </p:set>
                                  </p:childTnLst>
                                </p:cTn>
                              </p:par>
                            </p:childTnLst>
                          </p:cTn>
                        </p:par>
                        <p:par>
                          <p:cTn id="441" fill="hold">
                            <p:stCondLst>
                              <p:cond delay="21000"/>
                            </p:stCondLst>
                            <p:childTnLst>
                              <p:par>
                                <p:cTn id="442" presetID="1" presetClass="entr" presetSubtype="0" fill="hold" grpId="0" nodeType="afterEffect">
                                  <p:stCondLst>
                                    <p:cond delay="1000"/>
                                  </p:stCondLst>
                                  <p:childTnLst>
                                    <p:set>
                                      <p:cBhvr>
                                        <p:cTn id="443" dur="1" fill="hold">
                                          <p:stCondLst>
                                            <p:cond delay="0"/>
                                          </p:stCondLst>
                                        </p:cTn>
                                        <p:tgtEl>
                                          <p:spTgt spid="392"/>
                                        </p:tgtEl>
                                        <p:attrNameLst>
                                          <p:attrName>style.visibility</p:attrName>
                                        </p:attrNameLst>
                                      </p:cBhvr>
                                      <p:to>
                                        <p:strVal val="visible"/>
                                      </p:to>
                                    </p:set>
                                  </p:childTnLst>
                                </p:cTn>
                              </p:par>
                            </p:childTnLst>
                          </p:cTn>
                        </p:par>
                        <p:par>
                          <p:cTn id="444" fill="hold">
                            <p:stCondLst>
                              <p:cond delay="22000"/>
                            </p:stCondLst>
                            <p:childTnLst>
                              <p:par>
                                <p:cTn id="445" presetID="1" presetClass="entr" presetSubtype="0" fill="hold" grpId="0" nodeType="afterEffect">
                                  <p:stCondLst>
                                    <p:cond delay="1000"/>
                                  </p:stCondLst>
                                  <p:childTnLst>
                                    <p:set>
                                      <p:cBhvr>
                                        <p:cTn id="446" dur="1" fill="hold">
                                          <p:stCondLst>
                                            <p:cond delay="0"/>
                                          </p:stCondLst>
                                        </p:cTn>
                                        <p:tgtEl>
                                          <p:spTgt spid="393"/>
                                        </p:tgtEl>
                                        <p:attrNameLst>
                                          <p:attrName>style.visibility</p:attrName>
                                        </p:attrNameLst>
                                      </p:cBhvr>
                                      <p:to>
                                        <p:strVal val="visible"/>
                                      </p:to>
                                    </p:set>
                                  </p:childTnLst>
                                </p:cTn>
                              </p:par>
                            </p:childTnLst>
                          </p:cTn>
                        </p:par>
                        <p:par>
                          <p:cTn id="447" fill="hold">
                            <p:stCondLst>
                              <p:cond delay="23000"/>
                            </p:stCondLst>
                            <p:childTnLst>
                              <p:par>
                                <p:cTn id="448" presetID="1" presetClass="entr" presetSubtype="0" fill="hold" grpId="0" nodeType="afterEffect">
                                  <p:stCondLst>
                                    <p:cond delay="1000"/>
                                  </p:stCondLst>
                                  <p:childTnLst>
                                    <p:set>
                                      <p:cBhvr>
                                        <p:cTn id="449" dur="1" fill="hold">
                                          <p:stCondLst>
                                            <p:cond delay="0"/>
                                          </p:stCondLst>
                                        </p:cTn>
                                        <p:tgtEl>
                                          <p:spTgt spid="394"/>
                                        </p:tgtEl>
                                        <p:attrNameLst>
                                          <p:attrName>style.visibility</p:attrName>
                                        </p:attrNameLst>
                                      </p:cBhvr>
                                      <p:to>
                                        <p:strVal val="visible"/>
                                      </p:to>
                                    </p:set>
                                  </p:childTnLst>
                                </p:cTn>
                              </p:par>
                            </p:childTnLst>
                          </p:cTn>
                        </p:par>
                        <p:par>
                          <p:cTn id="450" fill="hold">
                            <p:stCondLst>
                              <p:cond delay="24000"/>
                            </p:stCondLst>
                            <p:childTnLst>
                              <p:par>
                                <p:cTn id="451" presetID="1" presetClass="entr" presetSubtype="0" fill="hold" grpId="0" nodeType="afterEffect">
                                  <p:stCondLst>
                                    <p:cond delay="1000"/>
                                  </p:stCondLst>
                                  <p:childTnLst>
                                    <p:set>
                                      <p:cBhvr>
                                        <p:cTn id="452" dur="1" fill="hold">
                                          <p:stCondLst>
                                            <p:cond delay="0"/>
                                          </p:stCondLst>
                                        </p:cTn>
                                        <p:tgtEl>
                                          <p:spTgt spid="395"/>
                                        </p:tgtEl>
                                        <p:attrNameLst>
                                          <p:attrName>style.visibility</p:attrName>
                                        </p:attrNameLst>
                                      </p:cBhvr>
                                      <p:to>
                                        <p:strVal val="visible"/>
                                      </p:to>
                                    </p:set>
                                  </p:childTnLst>
                                </p:cTn>
                              </p:par>
                            </p:childTnLst>
                          </p:cTn>
                        </p:par>
                        <p:par>
                          <p:cTn id="453" fill="hold">
                            <p:stCondLst>
                              <p:cond delay="25000"/>
                            </p:stCondLst>
                            <p:childTnLst>
                              <p:par>
                                <p:cTn id="454" presetID="1" presetClass="entr" presetSubtype="0" fill="hold" grpId="0" nodeType="afterEffect">
                                  <p:stCondLst>
                                    <p:cond delay="1000"/>
                                  </p:stCondLst>
                                  <p:childTnLst>
                                    <p:set>
                                      <p:cBhvr>
                                        <p:cTn id="455" dur="1" fill="hold">
                                          <p:stCondLst>
                                            <p:cond delay="0"/>
                                          </p:stCondLst>
                                        </p:cTn>
                                        <p:tgtEl>
                                          <p:spTgt spid="396"/>
                                        </p:tgtEl>
                                        <p:attrNameLst>
                                          <p:attrName>style.visibility</p:attrName>
                                        </p:attrNameLst>
                                      </p:cBhvr>
                                      <p:to>
                                        <p:strVal val="visible"/>
                                      </p:to>
                                    </p:set>
                                  </p:childTnLst>
                                </p:cTn>
                              </p:par>
                            </p:childTnLst>
                          </p:cTn>
                        </p:par>
                        <p:par>
                          <p:cTn id="456" fill="hold">
                            <p:stCondLst>
                              <p:cond delay="26000"/>
                            </p:stCondLst>
                            <p:childTnLst>
                              <p:par>
                                <p:cTn id="457" presetID="1" presetClass="entr" presetSubtype="0" fill="hold" grpId="0" nodeType="afterEffect">
                                  <p:stCondLst>
                                    <p:cond delay="1000"/>
                                  </p:stCondLst>
                                  <p:childTnLst>
                                    <p:set>
                                      <p:cBhvr>
                                        <p:cTn id="458" dur="1" fill="hold">
                                          <p:stCondLst>
                                            <p:cond delay="0"/>
                                          </p:stCondLst>
                                        </p:cTn>
                                        <p:tgtEl>
                                          <p:spTgt spid="397"/>
                                        </p:tgtEl>
                                        <p:attrNameLst>
                                          <p:attrName>style.visibility</p:attrName>
                                        </p:attrNameLst>
                                      </p:cBhvr>
                                      <p:to>
                                        <p:strVal val="visible"/>
                                      </p:to>
                                    </p:set>
                                  </p:childTnLst>
                                </p:cTn>
                              </p:par>
                            </p:childTnLst>
                          </p:cTn>
                        </p:par>
                        <p:par>
                          <p:cTn id="459" fill="hold">
                            <p:stCondLst>
                              <p:cond delay="27000"/>
                            </p:stCondLst>
                            <p:childTnLst>
                              <p:par>
                                <p:cTn id="460" presetID="1" presetClass="entr" presetSubtype="0" fill="hold" grpId="0" nodeType="afterEffect">
                                  <p:stCondLst>
                                    <p:cond delay="1000"/>
                                  </p:stCondLst>
                                  <p:childTnLst>
                                    <p:set>
                                      <p:cBhvr>
                                        <p:cTn id="461" dur="1" fill="hold">
                                          <p:stCondLst>
                                            <p:cond delay="0"/>
                                          </p:stCondLst>
                                        </p:cTn>
                                        <p:tgtEl>
                                          <p:spTgt spid="398"/>
                                        </p:tgtEl>
                                        <p:attrNameLst>
                                          <p:attrName>style.visibility</p:attrName>
                                        </p:attrNameLst>
                                      </p:cBhvr>
                                      <p:to>
                                        <p:strVal val="visible"/>
                                      </p:to>
                                    </p:set>
                                  </p:childTnLst>
                                </p:cTn>
                              </p:par>
                            </p:childTnLst>
                          </p:cTn>
                        </p:par>
                        <p:par>
                          <p:cTn id="462" fill="hold">
                            <p:stCondLst>
                              <p:cond delay="28000"/>
                            </p:stCondLst>
                            <p:childTnLst>
                              <p:par>
                                <p:cTn id="463" presetID="1" presetClass="entr" presetSubtype="0" fill="hold" grpId="0" nodeType="afterEffect">
                                  <p:stCondLst>
                                    <p:cond delay="1000"/>
                                  </p:stCondLst>
                                  <p:childTnLst>
                                    <p:set>
                                      <p:cBhvr>
                                        <p:cTn id="464" dur="1" fill="hold">
                                          <p:stCondLst>
                                            <p:cond delay="0"/>
                                          </p:stCondLst>
                                        </p:cTn>
                                        <p:tgtEl>
                                          <p:spTgt spid="399"/>
                                        </p:tgtEl>
                                        <p:attrNameLst>
                                          <p:attrName>style.visibility</p:attrName>
                                        </p:attrNameLst>
                                      </p:cBhvr>
                                      <p:to>
                                        <p:strVal val="visible"/>
                                      </p:to>
                                    </p:set>
                                  </p:childTnLst>
                                </p:cTn>
                              </p:par>
                            </p:childTnLst>
                          </p:cTn>
                        </p:par>
                        <p:par>
                          <p:cTn id="465" fill="hold">
                            <p:stCondLst>
                              <p:cond delay="29000"/>
                            </p:stCondLst>
                            <p:childTnLst>
                              <p:par>
                                <p:cTn id="466" presetID="1" presetClass="entr" presetSubtype="0" fill="hold" grpId="0" nodeType="afterEffect">
                                  <p:stCondLst>
                                    <p:cond delay="1000"/>
                                  </p:stCondLst>
                                  <p:childTnLst>
                                    <p:set>
                                      <p:cBhvr>
                                        <p:cTn id="467" dur="1" fill="hold">
                                          <p:stCondLst>
                                            <p:cond delay="0"/>
                                          </p:stCondLst>
                                        </p:cTn>
                                        <p:tgtEl>
                                          <p:spTgt spid="400"/>
                                        </p:tgtEl>
                                        <p:attrNameLst>
                                          <p:attrName>style.visibility</p:attrName>
                                        </p:attrNameLst>
                                      </p:cBhvr>
                                      <p:to>
                                        <p:strVal val="visible"/>
                                      </p:to>
                                    </p:set>
                                  </p:childTnLst>
                                </p:cTn>
                              </p:par>
                            </p:childTnLst>
                          </p:cTn>
                        </p:par>
                        <p:par>
                          <p:cTn id="468" fill="hold">
                            <p:stCondLst>
                              <p:cond delay="30000"/>
                            </p:stCondLst>
                            <p:childTnLst>
                              <p:par>
                                <p:cTn id="469" presetID="1" presetClass="entr" presetSubtype="0" fill="hold" grpId="0" nodeType="afterEffect">
                                  <p:stCondLst>
                                    <p:cond delay="1000"/>
                                  </p:stCondLst>
                                  <p:childTnLst>
                                    <p:set>
                                      <p:cBhvr>
                                        <p:cTn id="470" dur="1" fill="hold">
                                          <p:stCondLst>
                                            <p:cond delay="0"/>
                                          </p:stCondLst>
                                        </p:cTn>
                                        <p:tgtEl>
                                          <p:spTgt spid="401"/>
                                        </p:tgtEl>
                                        <p:attrNameLst>
                                          <p:attrName>style.visibility</p:attrName>
                                        </p:attrNameLst>
                                      </p:cBhvr>
                                      <p:to>
                                        <p:strVal val="visible"/>
                                      </p:to>
                                    </p:set>
                                  </p:childTnLst>
                                </p:cTn>
                              </p:par>
                            </p:childTnLst>
                          </p:cTn>
                        </p:par>
                        <p:par>
                          <p:cTn id="471" fill="hold">
                            <p:stCondLst>
                              <p:cond delay="31000"/>
                            </p:stCondLst>
                            <p:childTnLst>
                              <p:par>
                                <p:cTn id="472" presetID="1" presetClass="entr" presetSubtype="0" fill="hold" grpId="0" nodeType="afterEffect">
                                  <p:stCondLst>
                                    <p:cond delay="1000"/>
                                  </p:stCondLst>
                                  <p:childTnLst>
                                    <p:set>
                                      <p:cBhvr>
                                        <p:cTn id="473" dur="1" fill="hold">
                                          <p:stCondLst>
                                            <p:cond delay="0"/>
                                          </p:stCondLst>
                                        </p:cTn>
                                        <p:tgtEl>
                                          <p:spTgt spid="402"/>
                                        </p:tgtEl>
                                        <p:attrNameLst>
                                          <p:attrName>style.visibility</p:attrName>
                                        </p:attrNameLst>
                                      </p:cBhvr>
                                      <p:to>
                                        <p:strVal val="visible"/>
                                      </p:to>
                                    </p:set>
                                  </p:childTnLst>
                                </p:cTn>
                              </p:par>
                            </p:childTnLst>
                          </p:cTn>
                        </p:par>
                        <p:par>
                          <p:cTn id="474" fill="hold">
                            <p:stCondLst>
                              <p:cond delay="32000"/>
                            </p:stCondLst>
                            <p:childTnLst>
                              <p:par>
                                <p:cTn id="475" presetID="1" presetClass="entr" presetSubtype="0" fill="hold" grpId="0" nodeType="afterEffect">
                                  <p:stCondLst>
                                    <p:cond delay="1000"/>
                                  </p:stCondLst>
                                  <p:childTnLst>
                                    <p:set>
                                      <p:cBhvr>
                                        <p:cTn id="476" dur="1" fill="hold">
                                          <p:stCondLst>
                                            <p:cond delay="0"/>
                                          </p:stCondLst>
                                        </p:cTn>
                                        <p:tgtEl>
                                          <p:spTgt spid="403"/>
                                        </p:tgtEl>
                                        <p:attrNameLst>
                                          <p:attrName>style.visibility</p:attrName>
                                        </p:attrNameLst>
                                      </p:cBhvr>
                                      <p:to>
                                        <p:strVal val="visible"/>
                                      </p:to>
                                    </p:set>
                                  </p:childTnLst>
                                </p:cTn>
                              </p:par>
                            </p:childTnLst>
                          </p:cTn>
                        </p:par>
                        <p:par>
                          <p:cTn id="477" fill="hold">
                            <p:stCondLst>
                              <p:cond delay="33000"/>
                            </p:stCondLst>
                            <p:childTnLst>
                              <p:par>
                                <p:cTn id="478" presetID="1" presetClass="entr" presetSubtype="0" fill="hold" grpId="0" nodeType="afterEffect">
                                  <p:stCondLst>
                                    <p:cond delay="1000"/>
                                  </p:stCondLst>
                                  <p:childTnLst>
                                    <p:set>
                                      <p:cBhvr>
                                        <p:cTn id="479" dur="1" fill="hold">
                                          <p:stCondLst>
                                            <p:cond delay="0"/>
                                          </p:stCondLst>
                                        </p:cTn>
                                        <p:tgtEl>
                                          <p:spTgt spid="404"/>
                                        </p:tgtEl>
                                        <p:attrNameLst>
                                          <p:attrName>style.visibility</p:attrName>
                                        </p:attrNameLst>
                                      </p:cBhvr>
                                      <p:to>
                                        <p:strVal val="visible"/>
                                      </p:to>
                                    </p:set>
                                  </p:childTnLst>
                                </p:cTn>
                              </p:par>
                            </p:childTnLst>
                          </p:cTn>
                        </p:par>
                        <p:par>
                          <p:cTn id="480" fill="hold">
                            <p:stCondLst>
                              <p:cond delay="34000"/>
                            </p:stCondLst>
                            <p:childTnLst>
                              <p:par>
                                <p:cTn id="481" presetID="1" presetClass="entr" presetSubtype="0" fill="hold" grpId="0" nodeType="afterEffect">
                                  <p:stCondLst>
                                    <p:cond delay="1000"/>
                                  </p:stCondLst>
                                  <p:childTnLst>
                                    <p:set>
                                      <p:cBhvr>
                                        <p:cTn id="482" dur="1" fill="hold">
                                          <p:stCondLst>
                                            <p:cond delay="0"/>
                                          </p:stCondLst>
                                        </p:cTn>
                                        <p:tgtEl>
                                          <p:spTgt spid="405"/>
                                        </p:tgtEl>
                                        <p:attrNameLst>
                                          <p:attrName>style.visibility</p:attrName>
                                        </p:attrNameLst>
                                      </p:cBhvr>
                                      <p:to>
                                        <p:strVal val="visible"/>
                                      </p:to>
                                    </p:set>
                                  </p:childTnLst>
                                </p:cTn>
                              </p:par>
                            </p:childTnLst>
                          </p:cTn>
                        </p:par>
                        <p:par>
                          <p:cTn id="483" fill="hold">
                            <p:stCondLst>
                              <p:cond delay="35000"/>
                            </p:stCondLst>
                            <p:childTnLst>
                              <p:par>
                                <p:cTn id="484" presetID="1" presetClass="entr" presetSubtype="0" fill="hold" grpId="0" nodeType="afterEffect">
                                  <p:stCondLst>
                                    <p:cond delay="1000"/>
                                  </p:stCondLst>
                                  <p:childTnLst>
                                    <p:set>
                                      <p:cBhvr>
                                        <p:cTn id="485" dur="1" fill="hold">
                                          <p:stCondLst>
                                            <p:cond delay="0"/>
                                          </p:stCondLst>
                                        </p:cTn>
                                        <p:tgtEl>
                                          <p:spTgt spid="406"/>
                                        </p:tgtEl>
                                        <p:attrNameLst>
                                          <p:attrName>style.visibility</p:attrName>
                                        </p:attrNameLst>
                                      </p:cBhvr>
                                      <p:to>
                                        <p:strVal val="visible"/>
                                      </p:to>
                                    </p:set>
                                  </p:childTnLst>
                                </p:cTn>
                              </p:par>
                            </p:childTnLst>
                          </p:cTn>
                        </p:par>
                        <p:par>
                          <p:cTn id="486" fill="hold">
                            <p:stCondLst>
                              <p:cond delay="36000"/>
                            </p:stCondLst>
                            <p:childTnLst>
                              <p:par>
                                <p:cTn id="487" presetID="1" presetClass="entr" presetSubtype="0" fill="hold" grpId="0" nodeType="afterEffect">
                                  <p:stCondLst>
                                    <p:cond delay="1000"/>
                                  </p:stCondLst>
                                  <p:childTnLst>
                                    <p:set>
                                      <p:cBhvr>
                                        <p:cTn id="488" dur="1" fill="hold">
                                          <p:stCondLst>
                                            <p:cond delay="0"/>
                                          </p:stCondLst>
                                        </p:cTn>
                                        <p:tgtEl>
                                          <p:spTgt spid="407"/>
                                        </p:tgtEl>
                                        <p:attrNameLst>
                                          <p:attrName>style.visibility</p:attrName>
                                        </p:attrNameLst>
                                      </p:cBhvr>
                                      <p:to>
                                        <p:strVal val="visible"/>
                                      </p:to>
                                    </p:set>
                                  </p:childTnLst>
                                </p:cTn>
                              </p:par>
                            </p:childTnLst>
                          </p:cTn>
                        </p:par>
                        <p:par>
                          <p:cTn id="489" fill="hold">
                            <p:stCondLst>
                              <p:cond delay="37000"/>
                            </p:stCondLst>
                            <p:childTnLst>
                              <p:par>
                                <p:cTn id="490" presetID="1" presetClass="entr" presetSubtype="0" fill="hold" grpId="0" nodeType="afterEffect">
                                  <p:stCondLst>
                                    <p:cond delay="1000"/>
                                  </p:stCondLst>
                                  <p:childTnLst>
                                    <p:set>
                                      <p:cBhvr>
                                        <p:cTn id="491" dur="1" fill="hold">
                                          <p:stCondLst>
                                            <p:cond delay="0"/>
                                          </p:stCondLst>
                                        </p:cTn>
                                        <p:tgtEl>
                                          <p:spTgt spid="408"/>
                                        </p:tgtEl>
                                        <p:attrNameLst>
                                          <p:attrName>style.visibility</p:attrName>
                                        </p:attrNameLst>
                                      </p:cBhvr>
                                      <p:to>
                                        <p:strVal val="visible"/>
                                      </p:to>
                                    </p:set>
                                  </p:childTnLst>
                                </p:cTn>
                              </p:par>
                            </p:childTnLst>
                          </p:cTn>
                        </p:par>
                        <p:par>
                          <p:cTn id="492" fill="hold">
                            <p:stCondLst>
                              <p:cond delay="38000"/>
                            </p:stCondLst>
                            <p:childTnLst>
                              <p:par>
                                <p:cTn id="493" presetID="1" presetClass="entr" presetSubtype="0" fill="hold" grpId="0" nodeType="afterEffect">
                                  <p:stCondLst>
                                    <p:cond delay="1000"/>
                                  </p:stCondLst>
                                  <p:childTnLst>
                                    <p:set>
                                      <p:cBhvr>
                                        <p:cTn id="494" dur="1" fill="hold">
                                          <p:stCondLst>
                                            <p:cond delay="0"/>
                                          </p:stCondLst>
                                        </p:cTn>
                                        <p:tgtEl>
                                          <p:spTgt spid="409"/>
                                        </p:tgtEl>
                                        <p:attrNameLst>
                                          <p:attrName>style.visibility</p:attrName>
                                        </p:attrNameLst>
                                      </p:cBhvr>
                                      <p:to>
                                        <p:strVal val="visible"/>
                                      </p:to>
                                    </p:set>
                                  </p:childTnLst>
                                </p:cTn>
                              </p:par>
                            </p:childTnLst>
                          </p:cTn>
                        </p:par>
                        <p:par>
                          <p:cTn id="495" fill="hold">
                            <p:stCondLst>
                              <p:cond delay="39000"/>
                            </p:stCondLst>
                            <p:childTnLst>
                              <p:par>
                                <p:cTn id="496" presetID="1" presetClass="entr" presetSubtype="0" fill="hold" grpId="0" nodeType="afterEffect">
                                  <p:stCondLst>
                                    <p:cond delay="1000"/>
                                  </p:stCondLst>
                                  <p:childTnLst>
                                    <p:set>
                                      <p:cBhvr>
                                        <p:cTn id="497" dur="1" fill="hold">
                                          <p:stCondLst>
                                            <p:cond delay="0"/>
                                          </p:stCondLst>
                                        </p:cTn>
                                        <p:tgtEl>
                                          <p:spTgt spid="410"/>
                                        </p:tgtEl>
                                        <p:attrNameLst>
                                          <p:attrName>style.visibility</p:attrName>
                                        </p:attrNameLst>
                                      </p:cBhvr>
                                      <p:to>
                                        <p:strVal val="visible"/>
                                      </p:to>
                                    </p:set>
                                  </p:childTnLst>
                                </p:cTn>
                              </p:par>
                            </p:childTnLst>
                          </p:cTn>
                        </p:par>
                        <p:par>
                          <p:cTn id="498" fill="hold">
                            <p:stCondLst>
                              <p:cond delay="40000"/>
                            </p:stCondLst>
                            <p:childTnLst>
                              <p:par>
                                <p:cTn id="499" presetID="1" presetClass="entr" presetSubtype="0" fill="hold" grpId="0" nodeType="afterEffect">
                                  <p:stCondLst>
                                    <p:cond delay="1000"/>
                                  </p:stCondLst>
                                  <p:childTnLst>
                                    <p:set>
                                      <p:cBhvr>
                                        <p:cTn id="500" dur="1" fill="hold">
                                          <p:stCondLst>
                                            <p:cond delay="0"/>
                                          </p:stCondLst>
                                        </p:cTn>
                                        <p:tgtEl>
                                          <p:spTgt spid="411"/>
                                        </p:tgtEl>
                                        <p:attrNameLst>
                                          <p:attrName>style.visibility</p:attrName>
                                        </p:attrNameLst>
                                      </p:cBhvr>
                                      <p:to>
                                        <p:strVal val="visible"/>
                                      </p:to>
                                    </p:set>
                                  </p:childTnLst>
                                </p:cTn>
                              </p:par>
                            </p:childTnLst>
                          </p:cTn>
                        </p:par>
                        <p:par>
                          <p:cTn id="501" fill="hold">
                            <p:stCondLst>
                              <p:cond delay="41000"/>
                            </p:stCondLst>
                            <p:childTnLst>
                              <p:par>
                                <p:cTn id="502" presetID="1" presetClass="entr" presetSubtype="0" fill="hold" grpId="0" nodeType="afterEffect">
                                  <p:stCondLst>
                                    <p:cond delay="1000"/>
                                  </p:stCondLst>
                                  <p:childTnLst>
                                    <p:set>
                                      <p:cBhvr>
                                        <p:cTn id="503" dur="1" fill="hold">
                                          <p:stCondLst>
                                            <p:cond delay="0"/>
                                          </p:stCondLst>
                                        </p:cTn>
                                        <p:tgtEl>
                                          <p:spTgt spid="412"/>
                                        </p:tgtEl>
                                        <p:attrNameLst>
                                          <p:attrName>style.visibility</p:attrName>
                                        </p:attrNameLst>
                                      </p:cBhvr>
                                      <p:to>
                                        <p:strVal val="visible"/>
                                      </p:to>
                                    </p:set>
                                  </p:childTnLst>
                                </p:cTn>
                              </p:par>
                            </p:childTnLst>
                          </p:cTn>
                        </p:par>
                        <p:par>
                          <p:cTn id="504" fill="hold">
                            <p:stCondLst>
                              <p:cond delay="42000"/>
                            </p:stCondLst>
                            <p:childTnLst>
                              <p:par>
                                <p:cTn id="505" presetID="1" presetClass="entr" presetSubtype="0" fill="hold" grpId="0" nodeType="afterEffect">
                                  <p:stCondLst>
                                    <p:cond delay="1000"/>
                                  </p:stCondLst>
                                  <p:childTnLst>
                                    <p:set>
                                      <p:cBhvr>
                                        <p:cTn id="506" dur="1" fill="hold">
                                          <p:stCondLst>
                                            <p:cond delay="0"/>
                                          </p:stCondLst>
                                        </p:cTn>
                                        <p:tgtEl>
                                          <p:spTgt spid="413"/>
                                        </p:tgtEl>
                                        <p:attrNameLst>
                                          <p:attrName>style.visibility</p:attrName>
                                        </p:attrNameLst>
                                      </p:cBhvr>
                                      <p:to>
                                        <p:strVal val="visible"/>
                                      </p:to>
                                    </p:set>
                                  </p:childTnLst>
                                </p:cTn>
                              </p:par>
                            </p:childTnLst>
                          </p:cTn>
                        </p:par>
                        <p:par>
                          <p:cTn id="507" fill="hold">
                            <p:stCondLst>
                              <p:cond delay="43000"/>
                            </p:stCondLst>
                            <p:childTnLst>
                              <p:par>
                                <p:cTn id="508" presetID="1" presetClass="entr" presetSubtype="0" fill="hold" grpId="0" nodeType="afterEffect">
                                  <p:stCondLst>
                                    <p:cond delay="1000"/>
                                  </p:stCondLst>
                                  <p:childTnLst>
                                    <p:set>
                                      <p:cBhvr>
                                        <p:cTn id="509" dur="1" fill="hold">
                                          <p:stCondLst>
                                            <p:cond delay="0"/>
                                          </p:stCondLst>
                                        </p:cTn>
                                        <p:tgtEl>
                                          <p:spTgt spid="414"/>
                                        </p:tgtEl>
                                        <p:attrNameLst>
                                          <p:attrName>style.visibility</p:attrName>
                                        </p:attrNameLst>
                                      </p:cBhvr>
                                      <p:to>
                                        <p:strVal val="visible"/>
                                      </p:to>
                                    </p:set>
                                  </p:childTnLst>
                                </p:cTn>
                              </p:par>
                            </p:childTnLst>
                          </p:cTn>
                        </p:par>
                        <p:par>
                          <p:cTn id="510" fill="hold">
                            <p:stCondLst>
                              <p:cond delay="44000"/>
                            </p:stCondLst>
                            <p:childTnLst>
                              <p:par>
                                <p:cTn id="511" presetID="1" presetClass="entr" presetSubtype="0" fill="hold" grpId="0" nodeType="afterEffect">
                                  <p:stCondLst>
                                    <p:cond delay="1000"/>
                                  </p:stCondLst>
                                  <p:childTnLst>
                                    <p:set>
                                      <p:cBhvr>
                                        <p:cTn id="512" dur="1" fill="hold">
                                          <p:stCondLst>
                                            <p:cond delay="0"/>
                                          </p:stCondLst>
                                        </p:cTn>
                                        <p:tgtEl>
                                          <p:spTgt spid="415"/>
                                        </p:tgtEl>
                                        <p:attrNameLst>
                                          <p:attrName>style.visibility</p:attrName>
                                        </p:attrNameLst>
                                      </p:cBhvr>
                                      <p:to>
                                        <p:strVal val="visible"/>
                                      </p:to>
                                    </p:set>
                                  </p:childTnLst>
                                </p:cTn>
                              </p:par>
                            </p:childTnLst>
                          </p:cTn>
                        </p:par>
                        <p:par>
                          <p:cTn id="513" fill="hold">
                            <p:stCondLst>
                              <p:cond delay="45000"/>
                            </p:stCondLst>
                            <p:childTnLst>
                              <p:par>
                                <p:cTn id="514" presetID="1" presetClass="entr" presetSubtype="0" fill="hold" grpId="0" nodeType="afterEffect">
                                  <p:stCondLst>
                                    <p:cond delay="1000"/>
                                  </p:stCondLst>
                                  <p:childTnLst>
                                    <p:set>
                                      <p:cBhvr>
                                        <p:cTn id="515" dur="1" fill="hold">
                                          <p:stCondLst>
                                            <p:cond delay="0"/>
                                          </p:stCondLst>
                                        </p:cTn>
                                        <p:tgtEl>
                                          <p:spTgt spid="416"/>
                                        </p:tgtEl>
                                        <p:attrNameLst>
                                          <p:attrName>style.visibility</p:attrName>
                                        </p:attrNameLst>
                                      </p:cBhvr>
                                      <p:to>
                                        <p:strVal val="visible"/>
                                      </p:to>
                                    </p:set>
                                  </p:childTnLst>
                                </p:cTn>
                              </p:par>
                            </p:childTnLst>
                          </p:cTn>
                        </p:par>
                        <p:par>
                          <p:cTn id="516" fill="hold">
                            <p:stCondLst>
                              <p:cond delay="46000"/>
                            </p:stCondLst>
                            <p:childTnLst>
                              <p:par>
                                <p:cTn id="517" presetID="1" presetClass="entr" presetSubtype="0" fill="hold" grpId="0" nodeType="afterEffect">
                                  <p:stCondLst>
                                    <p:cond delay="1000"/>
                                  </p:stCondLst>
                                  <p:childTnLst>
                                    <p:set>
                                      <p:cBhvr>
                                        <p:cTn id="518" dur="1" fill="hold">
                                          <p:stCondLst>
                                            <p:cond delay="0"/>
                                          </p:stCondLst>
                                        </p:cTn>
                                        <p:tgtEl>
                                          <p:spTgt spid="417"/>
                                        </p:tgtEl>
                                        <p:attrNameLst>
                                          <p:attrName>style.visibility</p:attrName>
                                        </p:attrNameLst>
                                      </p:cBhvr>
                                      <p:to>
                                        <p:strVal val="visible"/>
                                      </p:to>
                                    </p:set>
                                  </p:childTnLst>
                                </p:cTn>
                              </p:par>
                            </p:childTnLst>
                          </p:cTn>
                        </p:par>
                        <p:par>
                          <p:cTn id="519" fill="hold">
                            <p:stCondLst>
                              <p:cond delay="47000"/>
                            </p:stCondLst>
                            <p:childTnLst>
                              <p:par>
                                <p:cTn id="520" presetID="1" presetClass="entr" presetSubtype="0" fill="hold" grpId="0" nodeType="afterEffect">
                                  <p:stCondLst>
                                    <p:cond delay="1000"/>
                                  </p:stCondLst>
                                  <p:childTnLst>
                                    <p:set>
                                      <p:cBhvr>
                                        <p:cTn id="521" dur="1" fill="hold">
                                          <p:stCondLst>
                                            <p:cond delay="0"/>
                                          </p:stCondLst>
                                        </p:cTn>
                                        <p:tgtEl>
                                          <p:spTgt spid="418"/>
                                        </p:tgtEl>
                                        <p:attrNameLst>
                                          <p:attrName>style.visibility</p:attrName>
                                        </p:attrNameLst>
                                      </p:cBhvr>
                                      <p:to>
                                        <p:strVal val="visible"/>
                                      </p:to>
                                    </p:set>
                                  </p:childTnLst>
                                </p:cTn>
                              </p:par>
                            </p:childTnLst>
                          </p:cTn>
                        </p:par>
                        <p:par>
                          <p:cTn id="522" fill="hold">
                            <p:stCondLst>
                              <p:cond delay="48000"/>
                            </p:stCondLst>
                            <p:childTnLst>
                              <p:par>
                                <p:cTn id="523" presetID="1" presetClass="entr" presetSubtype="0" fill="hold" grpId="0" nodeType="afterEffect">
                                  <p:stCondLst>
                                    <p:cond delay="1000"/>
                                  </p:stCondLst>
                                  <p:childTnLst>
                                    <p:set>
                                      <p:cBhvr>
                                        <p:cTn id="524" dur="1" fill="hold">
                                          <p:stCondLst>
                                            <p:cond delay="0"/>
                                          </p:stCondLst>
                                        </p:cTn>
                                        <p:tgtEl>
                                          <p:spTgt spid="419"/>
                                        </p:tgtEl>
                                        <p:attrNameLst>
                                          <p:attrName>style.visibility</p:attrName>
                                        </p:attrNameLst>
                                      </p:cBhvr>
                                      <p:to>
                                        <p:strVal val="visible"/>
                                      </p:to>
                                    </p:set>
                                  </p:childTnLst>
                                </p:cTn>
                              </p:par>
                            </p:childTnLst>
                          </p:cTn>
                        </p:par>
                        <p:par>
                          <p:cTn id="525" fill="hold">
                            <p:stCondLst>
                              <p:cond delay="49000"/>
                            </p:stCondLst>
                            <p:childTnLst>
                              <p:par>
                                <p:cTn id="526" presetID="1" presetClass="entr" presetSubtype="0" fill="hold" grpId="0" nodeType="afterEffect">
                                  <p:stCondLst>
                                    <p:cond delay="1000"/>
                                  </p:stCondLst>
                                  <p:childTnLst>
                                    <p:set>
                                      <p:cBhvr>
                                        <p:cTn id="527" dur="1" fill="hold">
                                          <p:stCondLst>
                                            <p:cond delay="0"/>
                                          </p:stCondLst>
                                        </p:cTn>
                                        <p:tgtEl>
                                          <p:spTgt spid="420"/>
                                        </p:tgtEl>
                                        <p:attrNameLst>
                                          <p:attrName>style.visibility</p:attrName>
                                        </p:attrNameLst>
                                      </p:cBhvr>
                                      <p:to>
                                        <p:strVal val="visible"/>
                                      </p:to>
                                    </p:set>
                                  </p:childTnLst>
                                </p:cTn>
                              </p:par>
                            </p:childTnLst>
                          </p:cTn>
                        </p:par>
                        <p:par>
                          <p:cTn id="528" fill="hold">
                            <p:stCondLst>
                              <p:cond delay="50000"/>
                            </p:stCondLst>
                            <p:childTnLst>
                              <p:par>
                                <p:cTn id="529" presetID="1" presetClass="entr" presetSubtype="0" fill="hold" grpId="0" nodeType="afterEffect">
                                  <p:stCondLst>
                                    <p:cond delay="1000"/>
                                  </p:stCondLst>
                                  <p:childTnLst>
                                    <p:set>
                                      <p:cBhvr>
                                        <p:cTn id="530" dur="1" fill="hold">
                                          <p:stCondLst>
                                            <p:cond delay="0"/>
                                          </p:stCondLst>
                                        </p:cTn>
                                        <p:tgtEl>
                                          <p:spTgt spid="421"/>
                                        </p:tgtEl>
                                        <p:attrNameLst>
                                          <p:attrName>style.visibility</p:attrName>
                                        </p:attrNameLst>
                                      </p:cBhvr>
                                      <p:to>
                                        <p:strVal val="visible"/>
                                      </p:to>
                                    </p:set>
                                  </p:childTnLst>
                                </p:cTn>
                              </p:par>
                            </p:childTnLst>
                          </p:cTn>
                        </p:par>
                        <p:par>
                          <p:cTn id="531" fill="hold">
                            <p:stCondLst>
                              <p:cond delay="51000"/>
                            </p:stCondLst>
                            <p:childTnLst>
                              <p:par>
                                <p:cTn id="532" presetID="1" presetClass="entr" presetSubtype="0" fill="hold" grpId="0" nodeType="afterEffect">
                                  <p:stCondLst>
                                    <p:cond delay="1000"/>
                                  </p:stCondLst>
                                  <p:childTnLst>
                                    <p:set>
                                      <p:cBhvr>
                                        <p:cTn id="533" dur="1" fill="hold">
                                          <p:stCondLst>
                                            <p:cond delay="0"/>
                                          </p:stCondLst>
                                        </p:cTn>
                                        <p:tgtEl>
                                          <p:spTgt spid="422"/>
                                        </p:tgtEl>
                                        <p:attrNameLst>
                                          <p:attrName>style.visibility</p:attrName>
                                        </p:attrNameLst>
                                      </p:cBhvr>
                                      <p:to>
                                        <p:strVal val="visible"/>
                                      </p:to>
                                    </p:set>
                                  </p:childTnLst>
                                </p:cTn>
                              </p:par>
                            </p:childTnLst>
                          </p:cTn>
                        </p:par>
                        <p:par>
                          <p:cTn id="534" fill="hold">
                            <p:stCondLst>
                              <p:cond delay="52000"/>
                            </p:stCondLst>
                            <p:childTnLst>
                              <p:par>
                                <p:cTn id="535" presetID="1" presetClass="entr" presetSubtype="0" fill="hold" grpId="0" nodeType="afterEffect">
                                  <p:stCondLst>
                                    <p:cond delay="1000"/>
                                  </p:stCondLst>
                                  <p:childTnLst>
                                    <p:set>
                                      <p:cBhvr>
                                        <p:cTn id="536" dur="1" fill="hold">
                                          <p:stCondLst>
                                            <p:cond delay="0"/>
                                          </p:stCondLst>
                                        </p:cTn>
                                        <p:tgtEl>
                                          <p:spTgt spid="423"/>
                                        </p:tgtEl>
                                        <p:attrNameLst>
                                          <p:attrName>style.visibility</p:attrName>
                                        </p:attrNameLst>
                                      </p:cBhvr>
                                      <p:to>
                                        <p:strVal val="visible"/>
                                      </p:to>
                                    </p:set>
                                  </p:childTnLst>
                                </p:cTn>
                              </p:par>
                            </p:childTnLst>
                          </p:cTn>
                        </p:par>
                        <p:par>
                          <p:cTn id="537" fill="hold">
                            <p:stCondLst>
                              <p:cond delay="53000"/>
                            </p:stCondLst>
                            <p:childTnLst>
                              <p:par>
                                <p:cTn id="538" presetID="1" presetClass="entr" presetSubtype="0" fill="hold" grpId="0" nodeType="afterEffect">
                                  <p:stCondLst>
                                    <p:cond delay="1000"/>
                                  </p:stCondLst>
                                  <p:childTnLst>
                                    <p:set>
                                      <p:cBhvr>
                                        <p:cTn id="539" dur="1" fill="hold">
                                          <p:stCondLst>
                                            <p:cond delay="0"/>
                                          </p:stCondLst>
                                        </p:cTn>
                                        <p:tgtEl>
                                          <p:spTgt spid="424"/>
                                        </p:tgtEl>
                                        <p:attrNameLst>
                                          <p:attrName>style.visibility</p:attrName>
                                        </p:attrNameLst>
                                      </p:cBhvr>
                                      <p:to>
                                        <p:strVal val="visible"/>
                                      </p:to>
                                    </p:set>
                                  </p:childTnLst>
                                </p:cTn>
                              </p:par>
                            </p:childTnLst>
                          </p:cTn>
                        </p:par>
                        <p:par>
                          <p:cTn id="540" fill="hold">
                            <p:stCondLst>
                              <p:cond delay="54000"/>
                            </p:stCondLst>
                            <p:childTnLst>
                              <p:par>
                                <p:cTn id="541" presetID="1" presetClass="entr" presetSubtype="0" fill="hold" grpId="0" nodeType="afterEffect">
                                  <p:stCondLst>
                                    <p:cond delay="1000"/>
                                  </p:stCondLst>
                                  <p:childTnLst>
                                    <p:set>
                                      <p:cBhvr>
                                        <p:cTn id="542" dur="1" fill="hold">
                                          <p:stCondLst>
                                            <p:cond delay="0"/>
                                          </p:stCondLst>
                                        </p:cTn>
                                        <p:tgtEl>
                                          <p:spTgt spid="425"/>
                                        </p:tgtEl>
                                        <p:attrNameLst>
                                          <p:attrName>style.visibility</p:attrName>
                                        </p:attrNameLst>
                                      </p:cBhvr>
                                      <p:to>
                                        <p:strVal val="visible"/>
                                      </p:to>
                                    </p:set>
                                  </p:childTnLst>
                                </p:cTn>
                              </p:par>
                            </p:childTnLst>
                          </p:cTn>
                        </p:par>
                        <p:par>
                          <p:cTn id="543" fill="hold">
                            <p:stCondLst>
                              <p:cond delay="55000"/>
                            </p:stCondLst>
                            <p:childTnLst>
                              <p:par>
                                <p:cTn id="544" presetID="1" presetClass="entr" presetSubtype="0" fill="hold" grpId="0" nodeType="afterEffect">
                                  <p:stCondLst>
                                    <p:cond delay="1000"/>
                                  </p:stCondLst>
                                  <p:childTnLst>
                                    <p:set>
                                      <p:cBhvr>
                                        <p:cTn id="545" dur="1" fill="hold">
                                          <p:stCondLst>
                                            <p:cond delay="0"/>
                                          </p:stCondLst>
                                        </p:cTn>
                                        <p:tgtEl>
                                          <p:spTgt spid="426"/>
                                        </p:tgtEl>
                                        <p:attrNameLst>
                                          <p:attrName>style.visibility</p:attrName>
                                        </p:attrNameLst>
                                      </p:cBhvr>
                                      <p:to>
                                        <p:strVal val="visible"/>
                                      </p:to>
                                    </p:set>
                                  </p:childTnLst>
                                </p:cTn>
                              </p:par>
                            </p:childTnLst>
                          </p:cTn>
                        </p:par>
                        <p:par>
                          <p:cTn id="546" fill="hold">
                            <p:stCondLst>
                              <p:cond delay="56000"/>
                            </p:stCondLst>
                            <p:childTnLst>
                              <p:par>
                                <p:cTn id="547" presetID="1" presetClass="entr" presetSubtype="0" fill="hold" grpId="0" nodeType="afterEffect">
                                  <p:stCondLst>
                                    <p:cond delay="1000"/>
                                  </p:stCondLst>
                                  <p:childTnLst>
                                    <p:set>
                                      <p:cBhvr>
                                        <p:cTn id="548" dur="1" fill="hold">
                                          <p:stCondLst>
                                            <p:cond delay="0"/>
                                          </p:stCondLst>
                                        </p:cTn>
                                        <p:tgtEl>
                                          <p:spTgt spid="427"/>
                                        </p:tgtEl>
                                        <p:attrNameLst>
                                          <p:attrName>style.visibility</p:attrName>
                                        </p:attrNameLst>
                                      </p:cBhvr>
                                      <p:to>
                                        <p:strVal val="visible"/>
                                      </p:to>
                                    </p:set>
                                  </p:childTnLst>
                                </p:cTn>
                              </p:par>
                            </p:childTnLst>
                          </p:cTn>
                        </p:par>
                        <p:par>
                          <p:cTn id="549" fill="hold">
                            <p:stCondLst>
                              <p:cond delay="57000"/>
                            </p:stCondLst>
                            <p:childTnLst>
                              <p:par>
                                <p:cTn id="550" presetID="1" presetClass="entr" presetSubtype="0" fill="hold" grpId="0" nodeType="afterEffect">
                                  <p:stCondLst>
                                    <p:cond delay="1000"/>
                                  </p:stCondLst>
                                  <p:childTnLst>
                                    <p:set>
                                      <p:cBhvr>
                                        <p:cTn id="551" dur="1" fill="hold">
                                          <p:stCondLst>
                                            <p:cond delay="0"/>
                                          </p:stCondLst>
                                        </p:cTn>
                                        <p:tgtEl>
                                          <p:spTgt spid="428"/>
                                        </p:tgtEl>
                                        <p:attrNameLst>
                                          <p:attrName>style.visibility</p:attrName>
                                        </p:attrNameLst>
                                      </p:cBhvr>
                                      <p:to>
                                        <p:strVal val="visible"/>
                                      </p:to>
                                    </p:set>
                                  </p:childTnLst>
                                </p:cTn>
                              </p:par>
                            </p:childTnLst>
                          </p:cTn>
                        </p:par>
                        <p:par>
                          <p:cTn id="552" fill="hold">
                            <p:stCondLst>
                              <p:cond delay="58000"/>
                            </p:stCondLst>
                            <p:childTnLst>
                              <p:par>
                                <p:cTn id="553" presetID="1" presetClass="entr" presetSubtype="0" fill="hold" grpId="0" nodeType="afterEffect">
                                  <p:stCondLst>
                                    <p:cond delay="1000"/>
                                  </p:stCondLst>
                                  <p:childTnLst>
                                    <p:set>
                                      <p:cBhvr>
                                        <p:cTn id="554" dur="1" fill="hold">
                                          <p:stCondLst>
                                            <p:cond delay="0"/>
                                          </p:stCondLst>
                                        </p:cTn>
                                        <p:tgtEl>
                                          <p:spTgt spid="429"/>
                                        </p:tgtEl>
                                        <p:attrNameLst>
                                          <p:attrName>style.visibility</p:attrName>
                                        </p:attrNameLst>
                                      </p:cBhvr>
                                      <p:to>
                                        <p:strVal val="visible"/>
                                      </p:to>
                                    </p:set>
                                  </p:childTnLst>
                                </p:cTn>
                              </p:par>
                            </p:childTnLst>
                          </p:cTn>
                        </p:par>
                        <p:par>
                          <p:cTn id="555" fill="hold">
                            <p:stCondLst>
                              <p:cond delay="59000"/>
                            </p:stCondLst>
                            <p:childTnLst>
                              <p:par>
                                <p:cTn id="556" presetID="1" presetClass="entr" presetSubtype="0" fill="hold" grpId="0" nodeType="afterEffect">
                                  <p:stCondLst>
                                    <p:cond delay="1000"/>
                                  </p:stCondLst>
                                  <p:childTnLst>
                                    <p:set>
                                      <p:cBhvr>
                                        <p:cTn id="557" dur="1" fill="hold">
                                          <p:stCondLst>
                                            <p:cond delay="0"/>
                                          </p:stCondLst>
                                        </p:cTn>
                                        <p:tgtEl>
                                          <p:spTgt spid="430"/>
                                        </p:tgtEl>
                                        <p:attrNameLst>
                                          <p:attrName>style.visibility</p:attrName>
                                        </p:attrNameLst>
                                      </p:cBhvr>
                                      <p:to>
                                        <p:strVal val="visible"/>
                                      </p:to>
                                    </p:set>
                                  </p:childTnLst>
                                  <p:subTnLst>
                                    <p:audio>
                                      <p:cMediaNode vol="100000">
                                        <p:cTn display="0" masterRel="sameClick">
                                          <p:stCondLst>
                                            <p:cond evt="begin" delay="0">
                                              <p:tn val="556"/>
                                            </p:cond>
                                          </p:stCondLst>
                                          <p:endCondLst>
                                            <p:cond evt="onStopAudio" delay="0">
                                              <p:tgtEl>
                                                <p:sldTgt/>
                                              </p:tgtEl>
                                            </p:cond>
                                          </p:endCondLst>
                                        </p:cTn>
                                        <p:tgtEl>
                                          <p:sndTgt r:embed="rId5" name="laser.wav"/>
                                        </p:tgtEl>
                                      </p:cMediaNode>
                                    </p:audio>
                                  </p:subTnLst>
                                </p:cTn>
                              </p:par>
                              <p:par>
                                <p:cTn id="558" presetID="1" presetClass="mediacall" presetSubtype="0" fill="hold" nodeType="withEffect">
                                  <p:stCondLst>
                                    <p:cond delay="0"/>
                                  </p:stCondLst>
                                  <p:childTnLst>
                                    <p:cmd type="call" cmd="playFrom(0.0)">
                                      <p:cBhvr>
                                        <p:cTn id="559" dur="9428" fill="hold"/>
                                        <p:tgtEl>
                                          <p:spTgt spid="564"/>
                                        </p:tgtEl>
                                      </p:cBhvr>
                                    </p:cmd>
                                  </p:childTnLst>
                                </p:cTn>
                              </p:par>
                            </p:childTnLst>
                          </p:cTn>
                        </p:par>
                      </p:childTnLst>
                    </p:cTn>
                  </p:par>
                </p:childTnLst>
              </p:cTn>
              <p:nextCondLst>
                <p:cond evt="onClick" delay="0">
                  <p:tgtEl>
                    <p:spTgt spid="431"/>
                  </p:tgtEl>
                </p:cond>
              </p:nextCondLst>
            </p:seq>
            <p:seq concurrent="1" nextAc="seek">
              <p:cTn id="560" restart="whenNotActive" fill="hold" evtFilter="cancelBubble" nodeType="interactiveSeq">
                <p:stCondLst>
                  <p:cond evt="onClick" delay="0">
                    <p:tgtEl>
                      <p:spTgt spid="555"/>
                    </p:tgtEl>
                  </p:cond>
                </p:stCondLst>
                <p:endSync evt="end" delay="0">
                  <p:rtn val="all"/>
                </p:endSync>
                <p:childTnLst>
                  <p:par>
                    <p:cTn id="561" fill="hold">
                      <p:stCondLst>
                        <p:cond delay="0"/>
                      </p:stCondLst>
                      <p:childTnLst>
                        <p:par>
                          <p:cTn id="562" fill="hold">
                            <p:stCondLst>
                              <p:cond delay="0"/>
                            </p:stCondLst>
                            <p:childTnLst>
                              <p:par>
                                <p:cTn id="563" presetID="1" presetClass="exit" presetSubtype="0" fill="hold" grpId="0" nodeType="clickEffect">
                                  <p:stCondLst>
                                    <p:cond delay="0"/>
                                  </p:stCondLst>
                                  <p:childTnLst>
                                    <p:set>
                                      <p:cBhvr>
                                        <p:cTn id="564" dur="1" fill="hold">
                                          <p:stCondLst>
                                            <p:cond delay="0"/>
                                          </p:stCondLst>
                                        </p:cTn>
                                        <p:tgtEl>
                                          <p:spTgt spid="555"/>
                                        </p:tgtEl>
                                        <p:attrNameLst>
                                          <p:attrName>style.visibility</p:attrName>
                                        </p:attrNameLst>
                                      </p:cBhvr>
                                      <p:to>
                                        <p:strVal val="hidden"/>
                                      </p:to>
                                    </p:set>
                                  </p:childTnLst>
                                </p:cTn>
                              </p:par>
                              <p:par>
                                <p:cTn id="565" presetID="1" presetClass="entr" presetSubtype="0" fill="hold" grpId="0" nodeType="withEffect">
                                  <p:stCondLst>
                                    <p:cond delay="0"/>
                                  </p:stCondLst>
                                  <p:childTnLst>
                                    <p:set>
                                      <p:cBhvr>
                                        <p:cTn id="566" dur="1" fill="hold">
                                          <p:stCondLst>
                                            <p:cond delay="0"/>
                                          </p:stCondLst>
                                        </p:cTn>
                                        <p:tgtEl>
                                          <p:spTgt spid="464"/>
                                        </p:tgtEl>
                                        <p:attrNameLst>
                                          <p:attrName>style.visibility</p:attrName>
                                        </p:attrNameLst>
                                      </p:cBhvr>
                                      <p:to>
                                        <p:strVal val="visible"/>
                                      </p:to>
                                    </p:set>
                                  </p:childTnLst>
                                </p:cTn>
                              </p:par>
                            </p:childTnLst>
                          </p:cTn>
                        </p:par>
                        <p:par>
                          <p:cTn id="567" fill="hold">
                            <p:stCondLst>
                              <p:cond delay="0"/>
                            </p:stCondLst>
                            <p:childTnLst>
                              <p:par>
                                <p:cTn id="568" presetID="1" presetClass="entr" presetSubtype="0" fill="hold" grpId="0" nodeType="afterEffect">
                                  <p:stCondLst>
                                    <p:cond delay="1000"/>
                                  </p:stCondLst>
                                  <p:childTnLst>
                                    <p:set>
                                      <p:cBhvr>
                                        <p:cTn id="569" dur="1" fill="hold">
                                          <p:stCondLst>
                                            <p:cond delay="0"/>
                                          </p:stCondLst>
                                        </p:cTn>
                                        <p:tgtEl>
                                          <p:spTgt spid="465"/>
                                        </p:tgtEl>
                                        <p:attrNameLst>
                                          <p:attrName>style.visibility</p:attrName>
                                        </p:attrNameLst>
                                      </p:cBhvr>
                                      <p:to>
                                        <p:strVal val="visible"/>
                                      </p:to>
                                    </p:set>
                                  </p:childTnLst>
                                </p:cTn>
                              </p:par>
                            </p:childTnLst>
                          </p:cTn>
                        </p:par>
                        <p:par>
                          <p:cTn id="570" fill="hold">
                            <p:stCondLst>
                              <p:cond delay="1000"/>
                            </p:stCondLst>
                            <p:childTnLst>
                              <p:par>
                                <p:cTn id="571" presetID="1" presetClass="entr" presetSubtype="0" fill="hold" grpId="0" nodeType="afterEffect">
                                  <p:stCondLst>
                                    <p:cond delay="1000"/>
                                  </p:stCondLst>
                                  <p:childTnLst>
                                    <p:set>
                                      <p:cBhvr>
                                        <p:cTn id="572" dur="1" fill="hold">
                                          <p:stCondLst>
                                            <p:cond delay="0"/>
                                          </p:stCondLst>
                                        </p:cTn>
                                        <p:tgtEl>
                                          <p:spTgt spid="466"/>
                                        </p:tgtEl>
                                        <p:attrNameLst>
                                          <p:attrName>style.visibility</p:attrName>
                                        </p:attrNameLst>
                                      </p:cBhvr>
                                      <p:to>
                                        <p:strVal val="visible"/>
                                      </p:to>
                                    </p:set>
                                  </p:childTnLst>
                                </p:cTn>
                              </p:par>
                            </p:childTnLst>
                          </p:cTn>
                        </p:par>
                        <p:par>
                          <p:cTn id="573" fill="hold">
                            <p:stCondLst>
                              <p:cond delay="2000"/>
                            </p:stCondLst>
                            <p:childTnLst>
                              <p:par>
                                <p:cTn id="574" presetID="1" presetClass="entr" presetSubtype="0" fill="hold" grpId="0" nodeType="afterEffect">
                                  <p:stCondLst>
                                    <p:cond delay="1000"/>
                                  </p:stCondLst>
                                  <p:childTnLst>
                                    <p:set>
                                      <p:cBhvr>
                                        <p:cTn id="575" dur="1" fill="hold">
                                          <p:stCondLst>
                                            <p:cond delay="0"/>
                                          </p:stCondLst>
                                        </p:cTn>
                                        <p:tgtEl>
                                          <p:spTgt spid="467"/>
                                        </p:tgtEl>
                                        <p:attrNameLst>
                                          <p:attrName>style.visibility</p:attrName>
                                        </p:attrNameLst>
                                      </p:cBhvr>
                                      <p:to>
                                        <p:strVal val="visible"/>
                                      </p:to>
                                    </p:set>
                                  </p:childTnLst>
                                </p:cTn>
                              </p:par>
                            </p:childTnLst>
                          </p:cTn>
                        </p:par>
                        <p:par>
                          <p:cTn id="576" fill="hold">
                            <p:stCondLst>
                              <p:cond delay="3000"/>
                            </p:stCondLst>
                            <p:childTnLst>
                              <p:par>
                                <p:cTn id="577" presetID="1" presetClass="entr" presetSubtype="0" fill="hold" grpId="0" nodeType="afterEffect">
                                  <p:stCondLst>
                                    <p:cond delay="1000"/>
                                  </p:stCondLst>
                                  <p:childTnLst>
                                    <p:set>
                                      <p:cBhvr>
                                        <p:cTn id="578" dur="1" fill="hold">
                                          <p:stCondLst>
                                            <p:cond delay="0"/>
                                          </p:stCondLst>
                                        </p:cTn>
                                        <p:tgtEl>
                                          <p:spTgt spid="468"/>
                                        </p:tgtEl>
                                        <p:attrNameLst>
                                          <p:attrName>style.visibility</p:attrName>
                                        </p:attrNameLst>
                                      </p:cBhvr>
                                      <p:to>
                                        <p:strVal val="visible"/>
                                      </p:to>
                                    </p:set>
                                  </p:childTnLst>
                                </p:cTn>
                              </p:par>
                            </p:childTnLst>
                          </p:cTn>
                        </p:par>
                        <p:par>
                          <p:cTn id="579" fill="hold">
                            <p:stCondLst>
                              <p:cond delay="4000"/>
                            </p:stCondLst>
                            <p:childTnLst>
                              <p:par>
                                <p:cTn id="580" presetID="1" presetClass="entr" presetSubtype="0" fill="hold" grpId="0" nodeType="afterEffect">
                                  <p:stCondLst>
                                    <p:cond delay="1000"/>
                                  </p:stCondLst>
                                  <p:childTnLst>
                                    <p:set>
                                      <p:cBhvr>
                                        <p:cTn id="581" dur="1" fill="hold">
                                          <p:stCondLst>
                                            <p:cond delay="0"/>
                                          </p:stCondLst>
                                        </p:cTn>
                                        <p:tgtEl>
                                          <p:spTgt spid="469"/>
                                        </p:tgtEl>
                                        <p:attrNameLst>
                                          <p:attrName>style.visibility</p:attrName>
                                        </p:attrNameLst>
                                      </p:cBhvr>
                                      <p:to>
                                        <p:strVal val="visible"/>
                                      </p:to>
                                    </p:set>
                                  </p:childTnLst>
                                </p:cTn>
                              </p:par>
                            </p:childTnLst>
                          </p:cTn>
                        </p:par>
                        <p:par>
                          <p:cTn id="582" fill="hold">
                            <p:stCondLst>
                              <p:cond delay="5000"/>
                            </p:stCondLst>
                            <p:childTnLst>
                              <p:par>
                                <p:cTn id="583" presetID="1" presetClass="entr" presetSubtype="0" fill="hold" grpId="0" nodeType="afterEffect">
                                  <p:stCondLst>
                                    <p:cond delay="1000"/>
                                  </p:stCondLst>
                                  <p:childTnLst>
                                    <p:set>
                                      <p:cBhvr>
                                        <p:cTn id="584" dur="1" fill="hold">
                                          <p:stCondLst>
                                            <p:cond delay="0"/>
                                          </p:stCondLst>
                                        </p:cTn>
                                        <p:tgtEl>
                                          <p:spTgt spid="470"/>
                                        </p:tgtEl>
                                        <p:attrNameLst>
                                          <p:attrName>style.visibility</p:attrName>
                                        </p:attrNameLst>
                                      </p:cBhvr>
                                      <p:to>
                                        <p:strVal val="visible"/>
                                      </p:to>
                                    </p:set>
                                  </p:childTnLst>
                                </p:cTn>
                              </p:par>
                            </p:childTnLst>
                          </p:cTn>
                        </p:par>
                        <p:par>
                          <p:cTn id="585" fill="hold">
                            <p:stCondLst>
                              <p:cond delay="6000"/>
                            </p:stCondLst>
                            <p:childTnLst>
                              <p:par>
                                <p:cTn id="586" presetID="1" presetClass="entr" presetSubtype="0" fill="hold" grpId="0" nodeType="afterEffect">
                                  <p:stCondLst>
                                    <p:cond delay="1000"/>
                                  </p:stCondLst>
                                  <p:childTnLst>
                                    <p:set>
                                      <p:cBhvr>
                                        <p:cTn id="587" dur="1" fill="hold">
                                          <p:stCondLst>
                                            <p:cond delay="0"/>
                                          </p:stCondLst>
                                        </p:cTn>
                                        <p:tgtEl>
                                          <p:spTgt spid="471"/>
                                        </p:tgtEl>
                                        <p:attrNameLst>
                                          <p:attrName>style.visibility</p:attrName>
                                        </p:attrNameLst>
                                      </p:cBhvr>
                                      <p:to>
                                        <p:strVal val="visible"/>
                                      </p:to>
                                    </p:set>
                                  </p:childTnLst>
                                </p:cTn>
                              </p:par>
                            </p:childTnLst>
                          </p:cTn>
                        </p:par>
                        <p:par>
                          <p:cTn id="588" fill="hold">
                            <p:stCondLst>
                              <p:cond delay="7000"/>
                            </p:stCondLst>
                            <p:childTnLst>
                              <p:par>
                                <p:cTn id="589" presetID="1" presetClass="entr" presetSubtype="0" fill="hold" grpId="0" nodeType="afterEffect">
                                  <p:stCondLst>
                                    <p:cond delay="1000"/>
                                  </p:stCondLst>
                                  <p:childTnLst>
                                    <p:set>
                                      <p:cBhvr>
                                        <p:cTn id="590" dur="1" fill="hold">
                                          <p:stCondLst>
                                            <p:cond delay="0"/>
                                          </p:stCondLst>
                                        </p:cTn>
                                        <p:tgtEl>
                                          <p:spTgt spid="472"/>
                                        </p:tgtEl>
                                        <p:attrNameLst>
                                          <p:attrName>style.visibility</p:attrName>
                                        </p:attrNameLst>
                                      </p:cBhvr>
                                      <p:to>
                                        <p:strVal val="visible"/>
                                      </p:to>
                                    </p:set>
                                  </p:childTnLst>
                                </p:cTn>
                              </p:par>
                            </p:childTnLst>
                          </p:cTn>
                        </p:par>
                        <p:par>
                          <p:cTn id="591" fill="hold">
                            <p:stCondLst>
                              <p:cond delay="8000"/>
                            </p:stCondLst>
                            <p:childTnLst>
                              <p:par>
                                <p:cTn id="592" presetID="1" presetClass="entr" presetSubtype="0" fill="hold" grpId="0" nodeType="afterEffect">
                                  <p:stCondLst>
                                    <p:cond delay="1000"/>
                                  </p:stCondLst>
                                  <p:childTnLst>
                                    <p:set>
                                      <p:cBhvr>
                                        <p:cTn id="593" dur="1" fill="hold">
                                          <p:stCondLst>
                                            <p:cond delay="0"/>
                                          </p:stCondLst>
                                        </p:cTn>
                                        <p:tgtEl>
                                          <p:spTgt spid="473"/>
                                        </p:tgtEl>
                                        <p:attrNameLst>
                                          <p:attrName>style.visibility</p:attrName>
                                        </p:attrNameLst>
                                      </p:cBhvr>
                                      <p:to>
                                        <p:strVal val="visible"/>
                                      </p:to>
                                    </p:set>
                                  </p:childTnLst>
                                </p:cTn>
                              </p:par>
                            </p:childTnLst>
                          </p:cTn>
                        </p:par>
                        <p:par>
                          <p:cTn id="594" fill="hold">
                            <p:stCondLst>
                              <p:cond delay="9000"/>
                            </p:stCondLst>
                            <p:childTnLst>
                              <p:par>
                                <p:cTn id="595" presetID="1" presetClass="entr" presetSubtype="0" fill="hold" grpId="0" nodeType="afterEffect">
                                  <p:stCondLst>
                                    <p:cond delay="1000"/>
                                  </p:stCondLst>
                                  <p:childTnLst>
                                    <p:set>
                                      <p:cBhvr>
                                        <p:cTn id="596" dur="1" fill="hold">
                                          <p:stCondLst>
                                            <p:cond delay="0"/>
                                          </p:stCondLst>
                                        </p:cTn>
                                        <p:tgtEl>
                                          <p:spTgt spid="474"/>
                                        </p:tgtEl>
                                        <p:attrNameLst>
                                          <p:attrName>style.visibility</p:attrName>
                                        </p:attrNameLst>
                                      </p:cBhvr>
                                      <p:to>
                                        <p:strVal val="visible"/>
                                      </p:to>
                                    </p:set>
                                  </p:childTnLst>
                                </p:cTn>
                              </p:par>
                            </p:childTnLst>
                          </p:cTn>
                        </p:par>
                        <p:par>
                          <p:cTn id="597" fill="hold">
                            <p:stCondLst>
                              <p:cond delay="10000"/>
                            </p:stCondLst>
                            <p:childTnLst>
                              <p:par>
                                <p:cTn id="598" presetID="1" presetClass="entr" presetSubtype="0" fill="hold" grpId="0" nodeType="afterEffect">
                                  <p:stCondLst>
                                    <p:cond delay="1000"/>
                                  </p:stCondLst>
                                  <p:childTnLst>
                                    <p:set>
                                      <p:cBhvr>
                                        <p:cTn id="599" dur="1" fill="hold">
                                          <p:stCondLst>
                                            <p:cond delay="0"/>
                                          </p:stCondLst>
                                        </p:cTn>
                                        <p:tgtEl>
                                          <p:spTgt spid="475"/>
                                        </p:tgtEl>
                                        <p:attrNameLst>
                                          <p:attrName>style.visibility</p:attrName>
                                        </p:attrNameLst>
                                      </p:cBhvr>
                                      <p:to>
                                        <p:strVal val="visible"/>
                                      </p:to>
                                    </p:set>
                                  </p:childTnLst>
                                </p:cTn>
                              </p:par>
                            </p:childTnLst>
                          </p:cTn>
                        </p:par>
                        <p:par>
                          <p:cTn id="600" fill="hold">
                            <p:stCondLst>
                              <p:cond delay="11000"/>
                            </p:stCondLst>
                            <p:childTnLst>
                              <p:par>
                                <p:cTn id="601" presetID="1" presetClass="entr" presetSubtype="0" fill="hold" grpId="0" nodeType="afterEffect">
                                  <p:stCondLst>
                                    <p:cond delay="1000"/>
                                  </p:stCondLst>
                                  <p:childTnLst>
                                    <p:set>
                                      <p:cBhvr>
                                        <p:cTn id="602" dur="1" fill="hold">
                                          <p:stCondLst>
                                            <p:cond delay="0"/>
                                          </p:stCondLst>
                                        </p:cTn>
                                        <p:tgtEl>
                                          <p:spTgt spid="476"/>
                                        </p:tgtEl>
                                        <p:attrNameLst>
                                          <p:attrName>style.visibility</p:attrName>
                                        </p:attrNameLst>
                                      </p:cBhvr>
                                      <p:to>
                                        <p:strVal val="visible"/>
                                      </p:to>
                                    </p:set>
                                  </p:childTnLst>
                                </p:cTn>
                              </p:par>
                            </p:childTnLst>
                          </p:cTn>
                        </p:par>
                        <p:par>
                          <p:cTn id="603" fill="hold">
                            <p:stCondLst>
                              <p:cond delay="12000"/>
                            </p:stCondLst>
                            <p:childTnLst>
                              <p:par>
                                <p:cTn id="604" presetID="1" presetClass="entr" presetSubtype="0" fill="hold" grpId="0" nodeType="afterEffect">
                                  <p:stCondLst>
                                    <p:cond delay="1000"/>
                                  </p:stCondLst>
                                  <p:childTnLst>
                                    <p:set>
                                      <p:cBhvr>
                                        <p:cTn id="605" dur="1" fill="hold">
                                          <p:stCondLst>
                                            <p:cond delay="0"/>
                                          </p:stCondLst>
                                        </p:cTn>
                                        <p:tgtEl>
                                          <p:spTgt spid="477"/>
                                        </p:tgtEl>
                                        <p:attrNameLst>
                                          <p:attrName>style.visibility</p:attrName>
                                        </p:attrNameLst>
                                      </p:cBhvr>
                                      <p:to>
                                        <p:strVal val="visible"/>
                                      </p:to>
                                    </p:set>
                                  </p:childTnLst>
                                </p:cTn>
                              </p:par>
                            </p:childTnLst>
                          </p:cTn>
                        </p:par>
                        <p:par>
                          <p:cTn id="606" fill="hold">
                            <p:stCondLst>
                              <p:cond delay="13000"/>
                            </p:stCondLst>
                            <p:childTnLst>
                              <p:par>
                                <p:cTn id="607" presetID="1" presetClass="entr" presetSubtype="0" fill="hold" grpId="0" nodeType="afterEffect">
                                  <p:stCondLst>
                                    <p:cond delay="1000"/>
                                  </p:stCondLst>
                                  <p:childTnLst>
                                    <p:set>
                                      <p:cBhvr>
                                        <p:cTn id="608" dur="1" fill="hold">
                                          <p:stCondLst>
                                            <p:cond delay="0"/>
                                          </p:stCondLst>
                                        </p:cTn>
                                        <p:tgtEl>
                                          <p:spTgt spid="478"/>
                                        </p:tgtEl>
                                        <p:attrNameLst>
                                          <p:attrName>style.visibility</p:attrName>
                                        </p:attrNameLst>
                                      </p:cBhvr>
                                      <p:to>
                                        <p:strVal val="visible"/>
                                      </p:to>
                                    </p:set>
                                  </p:childTnLst>
                                </p:cTn>
                              </p:par>
                            </p:childTnLst>
                          </p:cTn>
                        </p:par>
                        <p:par>
                          <p:cTn id="609" fill="hold">
                            <p:stCondLst>
                              <p:cond delay="14000"/>
                            </p:stCondLst>
                            <p:childTnLst>
                              <p:par>
                                <p:cTn id="610" presetID="1" presetClass="entr" presetSubtype="0" fill="hold" grpId="0" nodeType="afterEffect">
                                  <p:stCondLst>
                                    <p:cond delay="1000"/>
                                  </p:stCondLst>
                                  <p:childTnLst>
                                    <p:set>
                                      <p:cBhvr>
                                        <p:cTn id="611" dur="1" fill="hold">
                                          <p:stCondLst>
                                            <p:cond delay="0"/>
                                          </p:stCondLst>
                                        </p:cTn>
                                        <p:tgtEl>
                                          <p:spTgt spid="479"/>
                                        </p:tgtEl>
                                        <p:attrNameLst>
                                          <p:attrName>style.visibility</p:attrName>
                                        </p:attrNameLst>
                                      </p:cBhvr>
                                      <p:to>
                                        <p:strVal val="visible"/>
                                      </p:to>
                                    </p:set>
                                  </p:childTnLst>
                                </p:cTn>
                              </p:par>
                            </p:childTnLst>
                          </p:cTn>
                        </p:par>
                        <p:par>
                          <p:cTn id="612" fill="hold">
                            <p:stCondLst>
                              <p:cond delay="15000"/>
                            </p:stCondLst>
                            <p:childTnLst>
                              <p:par>
                                <p:cTn id="613" presetID="1" presetClass="entr" presetSubtype="0" fill="hold" grpId="0" nodeType="afterEffect">
                                  <p:stCondLst>
                                    <p:cond delay="1000"/>
                                  </p:stCondLst>
                                  <p:childTnLst>
                                    <p:set>
                                      <p:cBhvr>
                                        <p:cTn id="614" dur="1" fill="hold">
                                          <p:stCondLst>
                                            <p:cond delay="0"/>
                                          </p:stCondLst>
                                        </p:cTn>
                                        <p:tgtEl>
                                          <p:spTgt spid="480"/>
                                        </p:tgtEl>
                                        <p:attrNameLst>
                                          <p:attrName>style.visibility</p:attrName>
                                        </p:attrNameLst>
                                      </p:cBhvr>
                                      <p:to>
                                        <p:strVal val="visible"/>
                                      </p:to>
                                    </p:set>
                                  </p:childTnLst>
                                </p:cTn>
                              </p:par>
                            </p:childTnLst>
                          </p:cTn>
                        </p:par>
                        <p:par>
                          <p:cTn id="615" fill="hold">
                            <p:stCondLst>
                              <p:cond delay="16000"/>
                            </p:stCondLst>
                            <p:childTnLst>
                              <p:par>
                                <p:cTn id="616" presetID="1" presetClass="entr" presetSubtype="0" fill="hold" grpId="0" nodeType="afterEffect">
                                  <p:stCondLst>
                                    <p:cond delay="1000"/>
                                  </p:stCondLst>
                                  <p:childTnLst>
                                    <p:set>
                                      <p:cBhvr>
                                        <p:cTn id="617" dur="1" fill="hold">
                                          <p:stCondLst>
                                            <p:cond delay="0"/>
                                          </p:stCondLst>
                                        </p:cTn>
                                        <p:tgtEl>
                                          <p:spTgt spid="481"/>
                                        </p:tgtEl>
                                        <p:attrNameLst>
                                          <p:attrName>style.visibility</p:attrName>
                                        </p:attrNameLst>
                                      </p:cBhvr>
                                      <p:to>
                                        <p:strVal val="visible"/>
                                      </p:to>
                                    </p:set>
                                  </p:childTnLst>
                                </p:cTn>
                              </p:par>
                            </p:childTnLst>
                          </p:cTn>
                        </p:par>
                        <p:par>
                          <p:cTn id="618" fill="hold">
                            <p:stCondLst>
                              <p:cond delay="17000"/>
                            </p:stCondLst>
                            <p:childTnLst>
                              <p:par>
                                <p:cTn id="619" presetID="1" presetClass="entr" presetSubtype="0" fill="hold" grpId="0" nodeType="afterEffect">
                                  <p:stCondLst>
                                    <p:cond delay="1000"/>
                                  </p:stCondLst>
                                  <p:childTnLst>
                                    <p:set>
                                      <p:cBhvr>
                                        <p:cTn id="620" dur="1" fill="hold">
                                          <p:stCondLst>
                                            <p:cond delay="0"/>
                                          </p:stCondLst>
                                        </p:cTn>
                                        <p:tgtEl>
                                          <p:spTgt spid="482"/>
                                        </p:tgtEl>
                                        <p:attrNameLst>
                                          <p:attrName>style.visibility</p:attrName>
                                        </p:attrNameLst>
                                      </p:cBhvr>
                                      <p:to>
                                        <p:strVal val="visible"/>
                                      </p:to>
                                    </p:set>
                                  </p:childTnLst>
                                </p:cTn>
                              </p:par>
                            </p:childTnLst>
                          </p:cTn>
                        </p:par>
                        <p:par>
                          <p:cTn id="621" fill="hold">
                            <p:stCondLst>
                              <p:cond delay="18000"/>
                            </p:stCondLst>
                            <p:childTnLst>
                              <p:par>
                                <p:cTn id="622" presetID="1" presetClass="entr" presetSubtype="0" fill="hold" grpId="0" nodeType="afterEffect">
                                  <p:stCondLst>
                                    <p:cond delay="1000"/>
                                  </p:stCondLst>
                                  <p:childTnLst>
                                    <p:set>
                                      <p:cBhvr>
                                        <p:cTn id="623" dur="1" fill="hold">
                                          <p:stCondLst>
                                            <p:cond delay="0"/>
                                          </p:stCondLst>
                                        </p:cTn>
                                        <p:tgtEl>
                                          <p:spTgt spid="483"/>
                                        </p:tgtEl>
                                        <p:attrNameLst>
                                          <p:attrName>style.visibility</p:attrName>
                                        </p:attrNameLst>
                                      </p:cBhvr>
                                      <p:to>
                                        <p:strVal val="visible"/>
                                      </p:to>
                                    </p:set>
                                  </p:childTnLst>
                                </p:cTn>
                              </p:par>
                            </p:childTnLst>
                          </p:cTn>
                        </p:par>
                        <p:par>
                          <p:cTn id="624" fill="hold">
                            <p:stCondLst>
                              <p:cond delay="19000"/>
                            </p:stCondLst>
                            <p:childTnLst>
                              <p:par>
                                <p:cTn id="625" presetID="1" presetClass="entr" presetSubtype="0" fill="hold" grpId="0" nodeType="afterEffect">
                                  <p:stCondLst>
                                    <p:cond delay="1000"/>
                                  </p:stCondLst>
                                  <p:childTnLst>
                                    <p:set>
                                      <p:cBhvr>
                                        <p:cTn id="626" dur="1" fill="hold">
                                          <p:stCondLst>
                                            <p:cond delay="0"/>
                                          </p:stCondLst>
                                        </p:cTn>
                                        <p:tgtEl>
                                          <p:spTgt spid="484"/>
                                        </p:tgtEl>
                                        <p:attrNameLst>
                                          <p:attrName>style.visibility</p:attrName>
                                        </p:attrNameLst>
                                      </p:cBhvr>
                                      <p:to>
                                        <p:strVal val="visible"/>
                                      </p:to>
                                    </p:set>
                                  </p:childTnLst>
                                </p:cTn>
                              </p:par>
                            </p:childTnLst>
                          </p:cTn>
                        </p:par>
                        <p:par>
                          <p:cTn id="627" fill="hold">
                            <p:stCondLst>
                              <p:cond delay="20000"/>
                            </p:stCondLst>
                            <p:childTnLst>
                              <p:par>
                                <p:cTn id="628" presetID="1" presetClass="entr" presetSubtype="0" fill="hold" grpId="0" nodeType="afterEffect">
                                  <p:stCondLst>
                                    <p:cond delay="1000"/>
                                  </p:stCondLst>
                                  <p:childTnLst>
                                    <p:set>
                                      <p:cBhvr>
                                        <p:cTn id="629" dur="1" fill="hold">
                                          <p:stCondLst>
                                            <p:cond delay="0"/>
                                          </p:stCondLst>
                                        </p:cTn>
                                        <p:tgtEl>
                                          <p:spTgt spid="485"/>
                                        </p:tgtEl>
                                        <p:attrNameLst>
                                          <p:attrName>style.visibility</p:attrName>
                                        </p:attrNameLst>
                                      </p:cBhvr>
                                      <p:to>
                                        <p:strVal val="visible"/>
                                      </p:to>
                                    </p:set>
                                  </p:childTnLst>
                                </p:cTn>
                              </p:par>
                            </p:childTnLst>
                          </p:cTn>
                        </p:par>
                        <p:par>
                          <p:cTn id="630" fill="hold">
                            <p:stCondLst>
                              <p:cond delay="21000"/>
                            </p:stCondLst>
                            <p:childTnLst>
                              <p:par>
                                <p:cTn id="631" presetID="1" presetClass="entr" presetSubtype="0" fill="hold" grpId="0" nodeType="afterEffect">
                                  <p:stCondLst>
                                    <p:cond delay="1000"/>
                                  </p:stCondLst>
                                  <p:childTnLst>
                                    <p:set>
                                      <p:cBhvr>
                                        <p:cTn id="632" dur="1" fill="hold">
                                          <p:stCondLst>
                                            <p:cond delay="0"/>
                                          </p:stCondLst>
                                        </p:cTn>
                                        <p:tgtEl>
                                          <p:spTgt spid="486"/>
                                        </p:tgtEl>
                                        <p:attrNameLst>
                                          <p:attrName>style.visibility</p:attrName>
                                        </p:attrNameLst>
                                      </p:cBhvr>
                                      <p:to>
                                        <p:strVal val="visible"/>
                                      </p:to>
                                    </p:set>
                                  </p:childTnLst>
                                </p:cTn>
                              </p:par>
                            </p:childTnLst>
                          </p:cTn>
                        </p:par>
                        <p:par>
                          <p:cTn id="633" fill="hold">
                            <p:stCondLst>
                              <p:cond delay="22000"/>
                            </p:stCondLst>
                            <p:childTnLst>
                              <p:par>
                                <p:cTn id="634" presetID="1" presetClass="entr" presetSubtype="0" fill="hold" grpId="0" nodeType="afterEffect">
                                  <p:stCondLst>
                                    <p:cond delay="1000"/>
                                  </p:stCondLst>
                                  <p:childTnLst>
                                    <p:set>
                                      <p:cBhvr>
                                        <p:cTn id="635" dur="1" fill="hold">
                                          <p:stCondLst>
                                            <p:cond delay="0"/>
                                          </p:stCondLst>
                                        </p:cTn>
                                        <p:tgtEl>
                                          <p:spTgt spid="487"/>
                                        </p:tgtEl>
                                        <p:attrNameLst>
                                          <p:attrName>style.visibility</p:attrName>
                                        </p:attrNameLst>
                                      </p:cBhvr>
                                      <p:to>
                                        <p:strVal val="visible"/>
                                      </p:to>
                                    </p:set>
                                  </p:childTnLst>
                                </p:cTn>
                              </p:par>
                            </p:childTnLst>
                          </p:cTn>
                        </p:par>
                        <p:par>
                          <p:cTn id="636" fill="hold">
                            <p:stCondLst>
                              <p:cond delay="23000"/>
                            </p:stCondLst>
                            <p:childTnLst>
                              <p:par>
                                <p:cTn id="637" presetID="1" presetClass="entr" presetSubtype="0" fill="hold" grpId="0" nodeType="afterEffect">
                                  <p:stCondLst>
                                    <p:cond delay="1000"/>
                                  </p:stCondLst>
                                  <p:childTnLst>
                                    <p:set>
                                      <p:cBhvr>
                                        <p:cTn id="638" dur="1" fill="hold">
                                          <p:stCondLst>
                                            <p:cond delay="0"/>
                                          </p:stCondLst>
                                        </p:cTn>
                                        <p:tgtEl>
                                          <p:spTgt spid="488"/>
                                        </p:tgtEl>
                                        <p:attrNameLst>
                                          <p:attrName>style.visibility</p:attrName>
                                        </p:attrNameLst>
                                      </p:cBhvr>
                                      <p:to>
                                        <p:strVal val="visible"/>
                                      </p:to>
                                    </p:set>
                                  </p:childTnLst>
                                </p:cTn>
                              </p:par>
                            </p:childTnLst>
                          </p:cTn>
                        </p:par>
                        <p:par>
                          <p:cTn id="639" fill="hold">
                            <p:stCondLst>
                              <p:cond delay="24000"/>
                            </p:stCondLst>
                            <p:childTnLst>
                              <p:par>
                                <p:cTn id="640" presetID="1" presetClass="entr" presetSubtype="0" fill="hold" grpId="0" nodeType="afterEffect">
                                  <p:stCondLst>
                                    <p:cond delay="1000"/>
                                  </p:stCondLst>
                                  <p:childTnLst>
                                    <p:set>
                                      <p:cBhvr>
                                        <p:cTn id="641" dur="1" fill="hold">
                                          <p:stCondLst>
                                            <p:cond delay="0"/>
                                          </p:stCondLst>
                                        </p:cTn>
                                        <p:tgtEl>
                                          <p:spTgt spid="489"/>
                                        </p:tgtEl>
                                        <p:attrNameLst>
                                          <p:attrName>style.visibility</p:attrName>
                                        </p:attrNameLst>
                                      </p:cBhvr>
                                      <p:to>
                                        <p:strVal val="visible"/>
                                      </p:to>
                                    </p:set>
                                  </p:childTnLst>
                                </p:cTn>
                              </p:par>
                            </p:childTnLst>
                          </p:cTn>
                        </p:par>
                        <p:par>
                          <p:cTn id="642" fill="hold">
                            <p:stCondLst>
                              <p:cond delay="25000"/>
                            </p:stCondLst>
                            <p:childTnLst>
                              <p:par>
                                <p:cTn id="643" presetID="1" presetClass="entr" presetSubtype="0" fill="hold" grpId="0" nodeType="afterEffect">
                                  <p:stCondLst>
                                    <p:cond delay="1000"/>
                                  </p:stCondLst>
                                  <p:childTnLst>
                                    <p:set>
                                      <p:cBhvr>
                                        <p:cTn id="644" dur="1" fill="hold">
                                          <p:stCondLst>
                                            <p:cond delay="0"/>
                                          </p:stCondLst>
                                        </p:cTn>
                                        <p:tgtEl>
                                          <p:spTgt spid="490"/>
                                        </p:tgtEl>
                                        <p:attrNameLst>
                                          <p:attrName>style.visibility</p:attrName>
                                        </p:attrNameLst>
                                      </p:cBhvr>
                                      <p:to>
                                        <p:strVal val="visible"/>
                                      </p:to>
                                    </p:set>
                                  </p:childTnLst>
                                </p:cTn>
                              </p:par>
                            </p:childTnLst>
                          </p:cTn>
                        </p:par>
                        <p:par>
                          <p:cTn id="645" fill="hold">
                            <p:stCondLst>
                              <p:cond delay="26000"/>
                            </p:stCondLst>
                            <p:childTnLst>
                              <p:par>
                                <p:cTn id="646" presetID="1" presetClass="entr" presetSubtype="0" fill="hold" grpId="0" nodeType="afterEffect">
                                  <p:stCondLst>
                                    <p:cond delay="1000"/>
                                  </p:stCondLst>
                                  <p:childTnLst>
                                    <p:set>
                                      <p:cBhvr>
                                        <p:cTn id="647" dur="1" fill="hold">
                                          <p:stCondLst>
                                            <p:cond delay="0"/>
                                          </p:stCondLst>
                                        </p:cTn>
                                        <p:tgtEl>
                                          <p:spTgt spid="491"/>
                                        </p:tgtEl>
                                        <p:attrNameLst>
                                          <p:attrName>style.visibility</p:attrName>
                                        </p:attrNameLst>
                                      </p:cBhvr>
                                      <p:to>
                                        <p:strVal val="visible"/>
                                      </p:to>
                                    </p:set>
                                  </p:childTnLst>
                                </p:cTn>
                              </p:par>
                            </p:childTnLst>
                          </p:cTn>
                        </p:par>
                        <p:par>
                          <p:cTn id="648" fill="hold">
                            <p:stCondLst>
                              <p:cond delay="27000"/>
                            </p:stCondLst>
                            <p:childTnLst>
                              <p:par>
                                <p:cTn id="649" presetID="1" presetClass="entr" presetSubtype="0" fill="hold" grpId="0" nodeType="afterEffect">
                                  <p:stCondLst>
                                    <p:cond delay="1000"/>
                                  </p:stCondLst>
                                  <p:childTnLst>
                                    <p:set>
                                      <p:cBhvr>
                                        <p:cTn id="650" dur="1" fill="hold">
                                          <p:stCondLst>
                                            <p:cond delay="0"/>
                                          </p:stCondLst>
                                        </p:cTn>
                                        <p:tgtEl>
                                          <p:spTgt spid="492"/>
                                        </p:tgtEl>
                                        <p:attrNameLst>
                                          <p:attrName>style.visibility</p:attrName>
                                        </p:attrNameLst>
                                      </p:cBhvr>
                                      <p:to>
                                        <p:strVal val="visible"/>
                                      </p:to>
                                    </p:set>
                                  </p:childTnLst>
                                </p:cTn>
                              </p:par>
                            </p:childTnLst>
                          </p:cTn>
                        </p:par>
                        <p:par>
                          <p:cTn id="651" fill="hold">
                            <p:stCondLst>
                              <p:cond delay="28000"/>
                            </p:stCondLst>
                            <p:childTnLst>
                              <p:par>
                                <p:cTn id="652" presetID="1" presetClass="entr" presetSubtype="0" fill="hold" grpId="0" nodeType="afterEffect">
                                  <p:stCondLst>
                                    <p:cond delay="1000"/>
                                  </p:stCondLst>
                                  <p:childTnLst>
                                    <p:set>
                                      <p:cBhvr>
                                        <p:cTn id="653" dur="1" fill="hold">
                                          <p:stCondLst>
                                            <p:cond delay="0"/>
                                          </p:stCondLst>
                                        </p:cTn>
                                        <p:tgtEl>
                                          <p:spTgt spid="493"/>
                                        </p:tgtEl>
                                        <p:attrNameLst>
                                          <p:attrName>style.visibility</p:attrName>
                                        </p:attrNameLst>
                                      </p:cBhvr>
                                      <p:to>
                                        <p:strVal val="visible"/>
                                      </p:to>
                                    </p:set>
                                  </p:childTnLst>
                                </p:cTn>
                              </p:par>
                            </p:childTnLst>
                          </p:cTn>
                        </p:par>
                        <p:par>
                          <p:cTn id="654" fill="hold">
                            <p:stCondLst>
                              <p:cond delay="29000"/>
                            </p:stCondLst>
                            <p:childTnLst>
                              <p:par>
                                <p:cTn id="655" presetID="1" presetClass="entr" presetSubtype="0" fill="hold" grpId="0" nodeType="afterEffect">
                                  <p:stCondLst>
                                    <p:cond delay="1000"/>
                                  </p:stCondLst>
                                  <p:childTnLst>
                                    <p:set>
                                      <p:cBhvr>
                                        <p:cTn id="656" dur="1" fill="hold">
                                          <p:stCondLst>
                                            <p:cond delay="0"/>
                                          </p:stCondLst>
                                        </p:cTn>
                                        <p:tgtEl>
                                          <p:spTgt spid="494"/>
                                        </p:tgtEl>
                                        <p:attrNameLst>
                                          <p:attrName>style.visibility</p:attrName>
                                        </p:attrNameLst>
                                      </p:cBhvr>
                                      <p:to>
                                        <p:strVal val="visible"/>
                                      </p:to>
                                    </p:set>
                                  </p:childTnLst>
                                </p:cTn>
                              </p:par>
                            </p:childTnLst>
                          </p:cTn>
                        </p:par>
                        <p:par>
                          <p:cTn id="657" fill="hold">
                            <p:stCondLst>
                              <p:cond delay="30000"/>
                            </p:stCondLst>
                            <p:childTnLst>
                              <p:par>
                                <p:cTn id="658" presetID="1" presetClass="entr" presetSubtype="0" fill="hold" grpId="0" nodeType="afterEffect">
                                  <p:stCondLst>
                                    <p:cond delay="1000"/>
                                  </p:stCondLst>
                                  <p:childTnLst>
                                    <p:set>
                                      <p:cBhvr>
                                        <p:cTn id="659" dur="1" fill="hold">
                                          <p:stCondLst>
                                            <p:cond delay="0"/>
                                          </p:stCondLst>
                                        </p:cTn>
                                        <p:tgtEl>
                                          <p:spTgt spid="495"/>
                                        </p:tgtEl>
                                        <p:attrNameLst>
                                          <p:attrName>style.visibility</p:attrName>
                                        </p:attrNameLst>
                                      </p:cBhvr>
                                      <p:to>
                                        <p:strVal val="visible"/>
                                      </p:to>
                                    </p:set>
                                  </p:childTnLst>
                                </p:cTn>
                              </p:par>
                            </p:childTnLst>
                          </p:cTn>
                        </p:par>
                        <p:par>
                          <p:cTn id="660" fill="hold">
                            <p:stCondLst>
                              <p:cond delay="31000"/>
                            </p:stCondLst>
                            <p:childTnLst>
                              <p:par>
                                <p:cTn id="661" presetID="1" presetClass="entr" presetSubtype="0" fill="hold" grpId="0" nodeType="afterEffect">
                                  <p:stCondLst>
                                    <p:cond delay="1000"/>
                                  </p:stCondLst>
                                  <p:childTnLst>
                                    <p:set>
                                      <p:cBhvr>
                                        <p:cTn id="662" dur="1" fill="hold">
                                          <p:stCondLst>
                                            <p:cond delay="0"/>
                                          </p:stCondLst>
                                        </p:cTn>
                                        <p:tgtEl>
                                          <p:spTgt spid="496"/>
                                        </p:tgtEl>
                                        <p:attrNameLst>
                                          <p:attrName>style.visibility</p:attrName>
                                        </p:attrNameLst>
                                      </p:cBhvr>
                                      <p:to>
                                        <p:strVal val="visible"/>
                                      </p:to>
                                    </p:set>
                                  </p:childTnLst>
                                </p:cTn>
                              </p:par>
                            </p:childTnLst>
                          </p:cTn>
                        </p:par>
                        <p:par>
                          <p:cTn id="663" fill="hold">
                            <p:stCondLst>
                              <p:cond delay="32000"/>
                            </p:stCondLst>
                            <p:childTnLst>
                              <p:par>
                                <p:cTn id="664" presetID="1" presetClass="entr" presetSubtype="0" fill="hold" grpId="0" nodeType="afterEffect">
                                  <p:stCondLst>
                                    <p:cond delay="1000"/>
                                  </p:stCondLst>
                                  <p:childTnLst>
                                    <p:set>
                                      <p:cBhvr>
                                        <p:cTn id="665" dur="1" fill="hold">
                                          <p:stCondLst>
                                            <p:cond delay="0"/>
                                          </p:stCondLst>
                                        </p:cTn>
                                        <p:tgtEl>
                                          <p:spTgt spid="497"/>
                                        </p:tgtEl>
                                        <p:attrNameLst>
                                          <p:attrName>style.visibility</p:attrName>
                                        </p:attrNameLst>
                                      </p:cBhvr>
                                      <p:to>
                                        <p:strVal val="visible"/>
                                      </p:to>
                                    </p:set>
                                  </p:childTnLst>
                                </p:cTn>
                              </p:par>
                            </p:childTnLst>
                          </p:cTn>
                        </p:par>
                        <p:par>
                          <p:cTn id="666" fill="hold">
                            <p:stCondLst>
                              <p:cond delay="33000"/>
                            </p:stCondLst>
                            <p:childTnLst>
                              <p:par>
                                <p:cTn id="667" presetID="1" presetClass="entr" presetSubtype="0" fill="hold" grpId="0" nodeType="afterEffect">
                                  <p:stCondLst>
                                    <p:cond delay="1000"/>
                                  </p:stCondLst>
                                  <p:childTnLst>
                                    <p:set>
                                      <p:cBhvr>
                                        <p:cTn id="668" dur="1" fill="hold">
                                          <p:stCondLst>
                                            <p:cond delay="0"/>
                                          </p:stCondLst>
                                        </p:cTn>
                                        <p:tgtEl>
                                          <p:spTgt spid="498"/>
                                        </p:tgtEl>
                                        <p:attrNameLst>
                                          <p:attrName>style.visibility</p:attrName>
                                        </p:attrNameLst>
                                      </p:cBhvr>
                                      <p:to>
                                        <p:strVal val="visible"/>
                                      </p:to>
                                    </p:set>
                                  </p:childTnLst>
                                </p:cTn>
                              </p:par>
                            </p:childTnLst>
                          </p:cTn>
                        </p:par>
                        <p:par>
                          <p:cTn id="669" fill="hold">
                            <p:stCondLst>
                              <p:cond delay="34000"/>
                            </p:stCondLst>
                            <p:childTnLst>
                              <p:par>
                                <p:cTn id="670" presetID="1" presetClass="entr" presetSubtype="0" fill="hold" grpId="0" nodeType="afterEffect">
                                  <p:stCondLst>
                                    <p:cond delay="1000"/>
                                  </p:stCondLst>
                                  <p:childTnLst>
                                    <p:set>
                                      <p:cBhvr>
                                        <p:cTn id="671" dur="1" fill="hold">
                                          <p:stCondLst>
                                            <p:cond delay="0"/>
                                          </p:stCondLst>
                                        </p:cTn>
                                        <p:tgtEl>
                                          <p:spTgt spid="499"/>
                                        </p:tgtEl>
                                        <p:attrNameLst>
                                          <p:attrName>style.visibility</p:attrName>
                                        </p:attrNameLst>
                                      </p:cBhvr>
                                      <p:to>
                                        <p:strVal val="visible"/>
                                      </p:to>
                                    </p:set>
                                  </p:childTnLst>
                                </p:cTn>
                              </p:par>
                            </p:childTnLst>
                          </p:cTn>
                        </p:par>
                        <p:par>
                          <p:cTn id="672" fill="hold">
                            <p:stCondLst>
                              <p:cond delay="35000"/>
                            </p:stCondLst>
                            <p:childTnLst>
                              <p:par>
                                <p:cTn id="673" presetID="1" presetClass="entr" presetSubtype="0" fill="hold" grpId="0" nodeType="afterEffect">
                                  <p:stCondLst>
                                    <p:cond delay="1000"/>
                                  </p:stCondLst>
                                  <p:childTnLst>
                                    <p:set>
                                      <p:cBhvr>
                                        <p:cTn id="674" dur="1" fill="hold">
                                          <p:stCondLst>
                                            <p:cond delay="0"/>
                                          </p:stCondLst>
                                        </p:cTn>
                                        <p:tgtEl>
                                          <p:spTgt spid="500"/>
                                        </p:tgtEl>
                                        <p:attrNameLst>
                                          <p:attrName>style.visibility</p:attrName>
                                        </p:attrNameLst>
                                      </p:cBhvr>
                                      <p:to>
                                        <p:strVal val="visible"/>
                                      </p:to>
                                    </p:set>
                                  </p:childTnLst>
                                </p:cTn>
                              </p:par>
                            </p:childTnLst>
                          </p:cTn>
                        </p:par>
                        <p:par>
                          <p:cTn id="675" fill="hold">
                            <p:stCondLst>
                              <p:cond delay="36000"/>
                            </p:stCondLst>
                            <p:childTnLst>
                              <p:par>
                                <p:cTn id="676" presetID="1" presetClass="entr" presetSubtype="0" fill="hold" grpId="0" nodeType="afterEffect">
                                  <p:stCondLst>
                                    <p:cond delay="1000"/>
                                  </p:stCondLst>
                                  <p:childTnLst>
                                    <p:set>
                                      <p:cBhvr>
                                        <p:cTn id="677" dur="1" fill="hold">
                                          <p:stCondLst>
                                            <p:cond delay="0"/>
                                          </p:stCondLst>
                                        </p:cTn>
                                        <p:tgtEl>
                                          <p:spTgt spid="501"/>
                                        </p:tgtEl>
                                        <p:attrNameLst>
                                          <p:attrName>style.visibility</p:attrName>
                                        </p:attrNameLst>
                                      </p:cBhvr>
                                      <p:to>
                                        <p:strVal val="visible"/>
                                      </p:to>
                                    </p:set>
                                  </p:childTnLst>
                                </p:cTn>
                              </p:par>
                            </p:childTnLst>
                          </p:cTn>
                        </p:par>
                        <p:par>
                          <p:cTn id="678" fill="hold">
                            <p:stCondLst>
                              <p:cond delay="37000"/>
                            </p:stCondLst>
                            <p:childTnLst>
                              <p:par>
                                <p:cTn id="679" presetID="1" presetClass="entr" presetSubtype="0" fill="hold" grpId="0" nodeType="afterEffect">
                                  <p:stCondLst>
                                    <p:cond delay="1000"/>
                                  </p:stCondLst>
                                  <p:childTnLst>
                                    <p:set>
                                      <p:cBhvr>
                                        <p:cTn id="680" dur="1" fill="hold">
                                          <p:stCondLst>
                                            <p:cond delay="0"/>
                                          </p:stCondLst>
                                        </p:cTn>
                                        <p:tgtEl>
                                          <p:spTgt spid="502"/>
                                        </p:tgtEl>
                                        <p:attrNameLst>
                                          <p:attrName>style.visibility</p:attrName>
                                        </p:attrNameLst>
                                      </p:cBhvr>
                                      <p:to>
                                        <p:strVal val="visible"/>
                                      </p:to>
                                    </p:set>
                                  </p:childTnLst>
                                </p:cTn>
                              </p:par>
                            </p:childTnLst>
                          </p:cTn>
                        </p:par>
                        <p:par>
                          <p:cTn id="681" fill="hold">
                            <p:stCondLst>
                              <p:cond delay="38000"/>
                            </p:stCondLst>
                            <p:childTnLst>
                              <p:par>
                                <p:cTn id="682" presetID="1" presetClass="entr" presetSubtype="0" fill="hold" grpId="0" nodeType="afterEffect">
                                  <p:stCondLst>
                                    <p:cond delay="1000"/>
                                  </p:stCondLst>
                                  <p:childTnLst>
                                    <p:set>
                                      <p:cBhvr>
                                        <p:cTn id="683" dur="1" fill="hold">
                                          <p:stCondLst>
                                            <p:cond delay="0"/>
                                          </p:stCondLst>
                                        </p:cTn>
                                        <p:tgtEl>
                                          <p:spTgt spid="503"/>
                                        </p:tgtEl>
                                        <p:attrNameLst>
                                          <p:attrName>style.visibility</p:attrName>
                                        </p:attrNameLst>
                                      </p:cBhvr>
                                      <p:to>
                                        <p:strVal val="visible"/>
                                      </p:to>
                                    </p:set>
                                  </p:childTnLst>
                                </p:cTn>
                              </p:par>
                            </p:childTnLst>
                          </p:cTn>
                        </p:par>
                        <p:par>
                          <p:cTn id="684" fill="hold">
                            <p:stCondLst>
                              <p:cond delay="39000"/>
                            </p:stCondLst>
                            <p:childTnLst>
                              <p:par>
                                <p:cTn id="685" presetID="1" presetClass="entr" presetSubtype="0" fill="hold" grpId="0" nodeType="afterEffect">
                                  <p:stCondLst>
                                    <p:cond delay="1000"/>
                                  </p:stCondLst>
                                  <p:childTnLst>
                                    <p:set>
                                      <p:cBhvr>
                                        <p:cTn id="686" dur="1" fill="hold">
                                          <p:stCondLst>
                                            <p:cond delay="0"/>
                                          </p:stCondLst>
                                        </p:cTn>
                                        <p:tgtEl>
                                          <p:spTgt spid="504"/>
                                        </p:tgtEl>
                                        <p:attrNameLst>
                                          <p:attrName>style.visibility</p:attrName>
                                        </p:attrNameLst>
                                      </p:cBhvr>
                                      <p:to>
                                        <p:strVal val="visible"/>
                                      </p:to>
                                    </p:set>
                                  </p:childTnLst>
                                </p:cTn>
                              </p:par>
                            </p:childTnLst>
                          </p:cTn>
                        </p:par>
                        <p:par>
                          <p:cTn id="687" fill="hold">
                            <p:stCondLst>
                              <p:cond delay="40000"/>
                            </p:stCondLst>
                            <p:childTnLst>
                              <p:par>
                                <p:cTn id="688" presetID="1" presetClass="entr" presetSubtype="0" fill="hold" grpId="0" nodeType="afterEffect">
                                  <p:stCondLst>
                                    <p:cond delay="1000"/>
                                  </p:stCondLst>
                                  <p:childTnLst>
                                    <p:set>
                                      <p:cBhvr>
                                        <p:cTn id="689" dur="1" fill="hold">
                                          <p:stCondLst>
                                            <p:cond delay="0"/>
                                          </p:stCondLst>
                                        </p:cTn>
                                        <p:tgtEl>
                                          <p:spTgt spid="505"/>
                                        </p:tgtEl>
                                        <p:attrNameLst>
                                          <p:attrName>style.visibility</p:attrName>
                                        </p:attrNameLst>
                                      </p:cBhvr>
                                      <p:to>
                                        <p:strVal val="visible"/>
                                      </p:to>
                                    </p:set>
                                  </p:childTnLst>
                                </p:cTn>
                              </p:par>
                            </p:childTnLst>
                          </p:cTn>
                        </p:par>
                        <p:par>
                          <p:cTn id="690" fill="hold">
                            <p:stCondLst>
                              <p:cond delay="41000"/>
                            </p:stCondLst>
                            <p:childTnLst>
                              <p:par>
                                <p:cTn id="691" presetID="1" presetClass="entr" presetSubtype="0" fill="hold" grpId="0" nodeType="afterEffect">
                                  <p:stCondLst>
                                    <p:cond delay="1000"/>
                                  </p:stCondLst>
                                  <p:childTnLst>
                                    <p:set>
                                      <p:cBhvr>
                                        <p:cTn id="692" dur="1" fill="hold">
                                          <p:stCondLst>
                                            <p:cond delay="0"/>
                                          </p:stCondLst>
                                        </p:cTn>
                                        <p:tgtEl>
                                          <p:spTgt spid="506"/>
                                        </p:tgtEl>
                                        <p:attrNameLst>
                                          <p:attrName>style.visibility</p:attrName>
                                        </p:attrNameLst>
                                      </p:cBhvr>
                                      <p:to>
                                        <p:strVal val="visible"/>
                                      </p:to>
                                    </p:set>
                                  </p:childTnLst>
                                </p:cTn>
                              </p:par>
                            </p:childTnLst>
                          </p:cTn>
                        </p:par>
                        <p:par>
                          <p:cTn id="693" fill="hold">
                            <p:stCondLst>
                              <p:cond delay="42000"/>
                            </p:stCondLst>
                            <p:childTnLst>
                              <p:par>
                                <p:cTn id="694" presetID="1" presetClass="entr" presetSubtype="0" fill="hold" grpId="0" nodeType="afterEffect">
                                  <p:stCondLst>
                                    <p:cond delay="1000"/>
                                  </p:stCondLst>
                                  <p:childTnLst>
                                    <p:set>
                                      <p:cBhvr>
                                        <p:cTn id="695" dur="1" fill="hold">
                                          <p:stCondLst>
                                            <p:cond delay="0"/>
                                          </p:stCondLst>
                                        </p:cTn>
                                        <p:tgtEl>
                                          <p:spTgt spid="507"/>
                                        </p:tgtEl>
                                        <p:attrNameLst>
                                          <p:attrName>style.visibility</p:attrName>
                                        </p:attrNameLst>
                                      </p:cBhvr>
                                      <p:to>
                                        <p:strVal val="visible"/>
                                      </p:to>
                                    </p:set>
                                  </p:childTnLst>
                                </p:cTn>
                              </p:par>
                            </p:childTnLst>
                          </p:cTn>
                        </p:par>
                        <p:par>
                          <p:cTn id="696" fill="hold">
                            <p:stCondLst>
                              <p:cond delay="43000"/>
                            </p:stCondLst>
                            <p:childTnLst>
                              <p:par>
                                <p:cTn id="697" presetID="1" presetClass="entr" presetSubtype="0" fill="hold" grpId="0" nodeType="afterEffect">
                                  <p:stCondLst>
                                    <p:cond delay="1000"/>
                                  </p:stCondLst>
                                  <p:childTnLst>
                                    <p:set>
                                      <p:cBhvr>
                                        <p:cTn id="698" dur="1" fill="hold">
                                          <p:stCondLst>
                                            <p:cond delay="0"/>
                                          </p:stCondLst>
                                        </p:cTn>
                                        <p:tgtEl>
                                          <p:spTgt spid="508"/>
                                        </p:tgtEl>
                                        <p:attrNameLst>
                                          <p:attrName>style.visibility</p:attrName>
                                        </p:attrNameLst>
                                      </p:cBhvr>
                                      <p:to>
                                        <p:strVal val="visible"/>
                                      </p:to>
                                    </p:set>
                                  </p:childTnLst>
                                </p:cTn>
                              </p:par>
                            </p:childTnLst>
                          </p:cTn>
                        </p:par>
                        <p:par>
                          <p:cTn id="699" fill="hold">
                            <p:stCondLst>
                              <p:cond delay="44000"/>
                            </p:stCondLst>
                            <p:childTnLst>
                              <p:par>
                                <p:cTn id="700" presetID="1" presetClass="entr" presetSubtype="0" fill="hold" grpId="0" nodeType="afterEffect">
                                  <p:stCondLst>
                                    <p:cond delay="1000"/>
                                  </p:stCondLst>
                                  <p:childTnLst>
                                    <p:set>
                                      <p:cBhvr>
                                        <p:cTn id="701" dur="1" fill="hold">
                                          <p:stCondLst>
                                            <p:cond delay="0"/>
                                          </p:stCondLst>
                                        </p:cTn>
                                        <p:tgtEl>
                                          <p:spTgt spid="509"/>
                                        </p:tgtEl>
                                        <p:attrNameLst>
                                          <p:attrName>style.visibility</p:attrName>
                                        </p:attrNameLst>
                                      </p:cBhvr>
                                      <p:to>
                                        <p:strVal val="visible"/>
                                      </p:to>
                                    </p:set>
                                  </p:childTnLst>
                                </p:cTn>
                              </p:par>
                            </p:childTnLst>
                          </p:cTn>
                        </p:par>
                        <p:par>
                          <p:cTn id="702" fill="hold">
                            <p:stCondLst>
                              <p:cond delay="45000"/>
                            </p:stCondLst>
                            <p:childTnLst>
                              <p:par>
                                <p:cTn id="703" presetID="1" presetClass="entr" presetSubtype="0" fill="hold" grpId="0" nodeType="afterEffect">
                                  <p:stCondLst>
                                    <p:cond delay="1000"/>
                                  </p:stCondLst>
                                  <p:childTnLst>
                                    <p:set>
                                      <p:cBhvr>
                                        <p:cTn id="704" dur="1" fill="hold">
                                          <p:stCondLst>
                                            <p:cond delay="0"/>
                                          </p:stCondLst>
                                        </p:cTn>
                                        <p:tgtEl>
                                          <p:spTgt spid="510"/>
                                        </p:tgtEl>
                                        <p:attrNameLst>
                                          <p:attrName>style.visibility</p:attrName>
                                        </p:attrNameLst>
                                      </p:cBhvr>
                                      <p:to>
                                        <p:strVal val="visible"/>
                                      </p:to>
                                    </p:set>
                                  </p:childTnLst>
                                </p:cTn>
                              </p:par>
                            </p:childTnLst>
                          </p:cTn>
                        </p:par>
                        <p:par>
                          <p:cTn id="705" fill="hold">
                            <p:stCondLst>
                              <p:cond delay="46000"/>
                            </p:stCondLst>
                            <p:childTnLst>
                              <p:par>
                                <p:cTn id="706" presetID="1" presetClass="entr" presetSubtype="0" fill="hold" grpId="0" nodeType="afterEffect">
                                  <p:stCondLst>
                                    <p:cond delay="1000"/>
                                  </p:stCondLst>
                                  <p:childTnLst>
                                    <p:set>
                                      <p:cBhvr>
                                        <p:cTn id="707" dur="1" fill="hold">
                                          <p:stCondLst>
                                            <p:cond delay="0"/>
                                          </p:stCondLst>
                                        </p:cTn>
                                        <p:tgtEl>
                                          <p:spTgt spid="511"/>
                                        </p:tgtEl>
                                        <p:attrNameLst>
                                          <p:attrName>style.visibility</p:attrName>
                                        </p:attrNameLst>
                                      </p:cBhvr>
                                      <p:to>
                                        <p:strVal val="visible"/>
                                      </p:to>
                                    </p:set>
                                  </p:childTnLst>
                                </p:cTn>
                              </p:par>
                            </p:childTnLst>
                          </p:cTn>
                        </p:par>
                        <p:par>
                          <p:cTn id="708" fill="hold">
                            <p:stCondLst>
                              <p:cond delay="47000"/>
                            </p:stCondLst>
                            <p:childTnLst>
                              <p:par>
                                <p:cTn id="709" presetID="1" presetClass="entr" presetSubtype="0" fill="hold" grpId="0" nodeType="afterEffect">
                                  <p:stCondLst>
                                    <p:cond delay="1000"/>
                                  </p:stCondLst>
                                  <p:childTnLst>
                                    <p:set>
                                      <p:cBhvr>
                                        <p:cTn id="710" dur="1" fill="hold">
                                          <p:stCondLst>
                                            <p:cond delay="0"/>
                                          </p:stCondLst>
                                        </p:cTn>
                                        <p:tgtEl>
                                          <p:spTgt spid="512"/>
                                        </p:tgtEl>
                                        <p:attrNameLst>
                                          <p:attrName>style.visibility</p:attrName>
                                        </p:attrNameLst>
                                      </p:cBhvr>
                                      <p:to>
                                        <p:strVal val="visible"/>
                                      </p:to>
                                    </p:set>
                                  </p:childTnLst>
                                </p:cTn>
                              </p:par>
                            </p:childTnLst>
                          </p:cTn>
                        </p:par>
                        <p:par>
                          <p:cTn id="711" fill="hold">
                            <p:stCondLst>
                              <p:cond delay="48000"/>
                            </p:stCondLst>
                            <p:childTnLst>
                              <p:par>
                                <p:cTn id="712" presetID="1" presetClass="entr" presetSubtype="0" fill="hold" grpId="0" nodeType="afterEffect">
                                  <p:stCondLst>
                                    <p:cond delay="1000"/>
                                  </p:stCondLst>
                                  <p:childTnLst>
                                    <p:set>
                                      <p:cBhvr>
                                        <p:cTn id="713" dur="1" fill="hold">
                                          <p:stCondLst>
                                            <p:cond delay="0"/>
                                          </p:stCondLst>
                                        </p:cTn>
                                        <p:tgtEl>
                                          <p:spTgt spid="513"/>
                                        </p:tgtEl>
                                        <p:attrNameLst>
                                          <p:attrName>style.visibility</p:attrName>
                                        </p:attrNameLst>
                                      </p:cBhvr>
                                      <p:to>
                                        <p:strVal val="visible"/>
                                      </p:to>
                                    </p:set>
                                  </p:childTnLst>
                                </p:cTn>
                              </p:par>
                            </p:childTnLst>
                          </p:cTn>
                        </p:par>
                        <p:par>
                          <p:cTn id="714" fill="hold">
                            <p:stCondLst>
                              <p:cond delay="49000"/>
                            </p:stCondLst>
                            <p:childTnLst>
                              <p:par>
                                <p:cTn id="715" presetID="1" presetClass="entr" presetSubtype="0" fill="hold" grpId="0" nodeType="afterEffect">
                                  <p:stCondLst>
                                    <p:cond delay="1000"/>
                                  </p:stCondLst>
                                  <p:childTnLst>
                                    <p:set>
                                      <p:cBhvr>
                                        <p:cTn id="716" dur="1" fill="hold">
                                          <p:stCondLst>
                                            <p:cond delay="0"/>
                                          </p:stCondLst>
                                        </p:cTn>
                                        <p:tgtEl>
                                          <p:spTgt spid="514"/>
                                        </p:tgtEl>
                                        <p:attrNameLst>
                                          <p:attrName>style.visibility</p:attrName>
                                        </p:attrNameLst>
                                      </p:cBhvr>
                                      <p:to>
                                        <p:strVal val="visible"/>
                                      </p:to>
                                    </p:set>
                                  </p:childTnLst>
                                </p:cTn>
                              </p:par>
                            </p:childTnLst>
                          </p:cTn>
                        </p:par>
                        <p:par>
                          <p:cTn id="717" fill="hold">
                            <p:stCondLst>
                              <p:cond delay="50000"/>
                            </p:stCondLst>
                            <p:childTnLst>
                              <p:par>
                                <p:cTn id="718" presetID="1" presetClass="entr" presetSubtype="0" fill="hold" grpId="0" nodeType="afterEffect">
                                  <p:stCondLst>
                                    <p:cond delay="1000"/>
                                  </p:stCondLst>
                                  <p:childTnLst>
                                    <p:set>
                                      <p:cBhvr>
                                        <p:cTn id="719" dur="1" fill="hold">
                                          <p:stCondLst>
                                            <p:cond delay="0"/>
                                          </p:stCondLst>
                                        </p:cTn>
                                        <p:tgtEl>
                                          <p:spTgt spid="515"/>
                                        </p:tgtEl>
                                        <p:attrNameLst>
                                          <p:attrName>style.visibility</p:attrName>
                                        </p:attrNameLst>
                                      </p:cBhvr>
                                      <p:to>
                                        <p:strVal val="visible"/>
                                      </p:to>
                                    </p:set>
                                  </p:childTnLst>
                                </p:cTn>
                              </p:par>
                            </p:childTnLst>
                          </p:cTn>
                        </p:par>
                        <p:par>
                          <p:cTn id="720" fill="hold">
                            <p:stCondLst>
                              <p:cond delay="51000"/>
                            </p:stCondLst>
                            <p:childTnLst>
                              <p:par>
                                <p:cTn id="721" presetID="1" presetClass="entr" presetSubtype="0" fill="hold" grpId="0" nodeType="afterEffect">
                                  <p:stCondLst>
                                    <p:cond delay="1000"/>
                                  </p:stCondLst>
                                  <p:childTnLst>
                                    <p:set>
                                      <p:cBhvr>
                                        <p:cTn id="722" dur="1" fill="hold">
                                          <p:stCondLst>
                                            <p:cond delay="0"/>
                                          </p:stCondLst>
                                        </p:cTn>
                                        <p:tgtEl>
                                          <p:spTgt spid="516"/>
                                        </p:tgtEl>
                                        <p:attrNameLst>
                                          <p:attrName>style.visibility</p:attrName>
                                        </p:attrNameLst>
                                      </p:cBhvr>
                                      <p:to>
                                        <p:strVal val="visible"/>
                                      </p:to>
                                    </p:set>
                                  </p:childTnLst>
                                </p:cTn>
                              </p:par>
                            </p:childTnLst>
                          </p:cTn>
                        </p:par>
                        <p:par>
                          <p:cTn id="723" fill="hold">
                            <p:stCondLst>
                              <p:cond delay="52000"/>
                            </p:stCondLst>
                            <p:childTnLst>
                              <p:par>
                                <p:cTn id="724" presetID="1" presetClass="entr" presetSubtype="0" fill="hold" grpId="0" nodeType="afterEffect">
                                  <p:stCondLst>
                                    <p:cond delay="1000"/>
                                  </p:stCondLst>
                                  <p:childTnLst>
                                    <p:set>
                                      <p:cBhvr>
                                        <p:cTn id="725" dur="1" fill="hold">
                                          <p:stCondLst>
                                            <p:cond delay="0"/>
                                          </p:stCondLst>
                                        </p:cTn>
                                        <p:tgtEl>
                                          <p:spTgt spid="517"/>
                                        </p:tgtEl>
                                        <p:attrNameLst>
                                          <p:attrName>style.visibility</p:attrName>
                                        </p:attrNameLst>
                                      </p:cBhvr>
                                      <p:to>
                                        <p:strVal val="visible"/>
                                      </p:to>
                                    </p:set>
                                  </p:childTnLst>
                                </p:cTn>
                              </p:par>
                            </p:childTnLst>
                          </p:cTn>
                        </p:par>
                        <p:par>
                          <p:cTn id="726" fill="hold">
                            <p:stCondLst>
                              <p:cond delay="53000"/>
                            </p:stCondLst>
                            <p:childTnLst>
                              <p:par>
                                <p:cTn id="727" presetID="1" presetClass="entr" presetSubtype="0" fill="hold" grpId="0" nodeType="afterEffect">
                                  <p:stCondLst>
                                    <p:cond delay="1000"/>
                                  </p:stCondLst>
                                  <p:childTnLst>
                                    <p:set>
                                      <p:cBhvr>
                                        <p:cTn id="728" dur="1" fill="hold">
                                          <p:stCondLst>
                                            <p:cond delay="0"/>
                                          </p:stCondLst>
                                        </p:cTn>
                                        <p:tgtEl>
                                          <p:spTgt spid="518"/>
                                        </p:tgtEl>
                                        <p:attrNameLst>
                                          <p:attrName>style.visibility</p:attrName>
                                        </p:attrNameLst>
                                      </p:cBhvr>
                                      <p:to>
                                        <p:strVal val="visible"/>
                                      </p:to>
                                    </p:set>
                                  </p:childTnLst>
                                </p:cTn>
                              </p:par>
                            </p:childTnLst>
                          </p:cTn>
                        </p:par>
                        <p:par>
                          <p:cTn id="729" fill="hold">
                            <p:stCondLst>
                              <p:cond delay="54000"/>
                            </p:stCondLst>
                            <p:childTnLst>
                              <p:par>
                                <p:cTn id="730" presetID="1" presetClass="entr" presetSubtype="0" fill="hold" grpId="0" nodeType="afterEffect">
                                  <p:stCondLst>
                                    <p:cond delay="1000"/>
                                  </p:stCondLst>
                                  <p:childTnLst>
                                    <p:set>
                                      <p:cBhvr>
                                        <p:cTn id="731" dur="1" fill="hold">
                                          <p:stCondLst>
                                            <p:cond delay="0"/>
                                          </p:stCondLst>
                                        </p:cTn>
                                        <p:tgtEl>
                                          <p:spTgt spid="519"/>
                                        </p:tgtEl>
                                        <p:attrNameLst>
                                          <p:attrName>style.visibility</p:attrName>
                                        </p:attrNameLst>
                                      </p:cBhvr>
                                      <p:to>
                                        <p:strVal val="visible"/>
                                      </p:to>
                                    </p:set>
                                  </p:childTnLst>
                                </p:cTn>
                              </p:par>
                            </p:childTnLst>
                          </p:cTn>
                        </p:par>
                        <p:par>
                          <p:cTn id="732" fill="hold">
                            <p:stCondLst>
                              <p:cond delay="55000"/>
                            </p:stCondLst>
                            <p:childTnLst>
                              <p:par>
                                <p:cTn id="733" presetID="1" presetClass="entr" presetSubtype="0" fill="hold" grpId="0" nodeType="afterEffect">
                                  <p:stCondLst>
                                    <p:cond delay="1000"/>
                                  </p:stCondLst>
                                  <p:childTnLst>
                                    <p:set>
                                      <p:cBhvr>
                                        <p:cTn id="734" dur="1" fill="hold">
                                          <p:stCondLst>
                                            <p:cond delay="0"/>
                                          </p:stCondLst>
                                        </p:cTn>
                                        <p:tgtEl>
                                          <p:spTgt spid="520"/>
                                        </p:tgtEl>
                                        <p:attrNameLst>
                                          <p:attrName>style.visibility</p:attrName>
                                        </p:attrNameLst>
                                      </p:cBhvr>
                                      <p:to>
                                        <p:strVal val="visible"/>
                                      </p:to>
                                    </p:set>
                                  </p:childTnLst>
                                </p:cTn>
                              </p:par>
                            </p:childTnLst>
                          </p:cTn>
                        </p:par>
                        <p:par>
                          <p:cTn id="735" fill="hold">
                            <p:stCondLst>
                              <p:cond delay="56000"/>
                            </p:stCondLst>
                            <p:childTnLst>
                              <p:par>
                                <p:cTn id="736" presetID="1" presetClass="entr" presetSubtype="0" fill="hold" grpId="0" nodeType="afterEffect">
                                  <p:stCondLst>
                                    <p:cond delay="1000"/>
                                  </p:stCondLst>
                                  <p:childTnLst>
                                    <p:set>
                                      <p:cBhvr>
                                        <p:cTn id="737" dur="1" fill="hold">
                                          <p:stCondLst>
                                            <p:cond delay="0"/>
                                          </p:stCondLst>
                                        </p:cTn>
                                        <p:tgtEl>
                                          <p:spTgt spid="521"/>
                                        </p:tgtEl>
                                        <p:attrNameLst>
                                          <p:attrName>style.visibility</p:attrName>
                                        </p:attrNameLst>
                                      </p:cBhvr>
                                      <p:to>
                                        <p:strVal val="visible"/>
                                      </p:to>
                                    </p:set>
                                  </p:childTnLst>
                                </p:cTn>
                              </p:par>
                            </p:childTnLst>
                          </p:cTn>
                        </p:par>
                        <p:par>
                          <p:cTn id="738" fill="hold">
                            <p:stCondLst>
                              <p:cond delay="57000"/>
                            </p:stCondLst>
                            <p:childTnLst>
                              <p:par>
                                <p:cTn id="739" presetID="1" presetClass="entr" presetSubtype="0" fill="hold" grpId="0" nodeType="afterEffect">
                                  <p:stCondLst>
                                    <p:cond delay="1000"/>
                                  </p:stCondLst>
                                  <p:childTnLst>
                                    <p:set>
                                      <p:cBhvr>
                                        <p:cTn id="740" dur="1" fill="hold">
                                          <p:stCondLst>
                                            <p:cond delay="0"/>
                                          </p:stCondLst>
                                        </p:cTn>
                                        <p:tgtEl>
                                          <p:spTgt spid="522"/>
                                        </p:tgtEl>
                                        <p:attrNameLst>
                                          <p:attrName>style.visibility</p:attrName>
                                        </p:attrNameLst>
                                      </p:cBhvr>
                                      <p:to>
                                        <p:strVal val="visible"/>
                                      </p:to>
                                    </p:set>
                                  </p:childTnLst>
                                </p:cTn>
                              </p:par>
                            </p:childTnLst>
                          </p:cTn>
                        </p:par>
                        <p:par>
                          <p:cTn id="741" fill="hold">
                            <p:stCondLst>
                              <p:cond delay="58000"/>
                            </p:stCondLst>
                            <p:childTnLst>
                              <p:par>
                                <p:cTn id="742" presetID="1" presetClass="entr" presetSubtype="0" fill="hold" grpId="0" nodeType="afterEffect">
                                  <p:stCondLst>
                                    <p:cond delay="1000"/>
                                  </p:stCondLst>
                                  <p:childTnLst>
                                    <p:set>
                                      <p:cBhvr>
                                        <p:cTn id="743" dur="1" fill="hold">
                                          <p:stCondLst>
                                            <p:cond delay="0"/>
                                          </p:stCondLst>
                                        </p:cTn>
                                        <p:tgtEl>
                                          <p:spTgt spid="523"/>
                                        </p:tgtEl>
                                        <p:attrNameLst>
                                          <p:attrName>style.visibility</p:attrName>
                                        </p:attrNameLst>
                                      </p:cBhvr>
                                      <p:to>
                                        <p:strVal val="visible"/>
                                      </p:to>
                                    </p:set>
                                  </p:childTnLst>
                                </p:cTn>
                              </p:par>
                            </p:childTnLst>
                          </p:cTn>
                        </p:par>
                        <p:par>
                          <p:cTn id="744" fill="hold">
                            <p:stCondLst>
                              <p:cond delay="59000"/>
                            </p:stCondLst>
                            <p:childTnLst>
                              <p:par>
                                <p:cTn id="745" presetID="1" presetClass="entr" presetSubtype="0" fill="hold" grpId="0" nodeType="afterEffect">
                                  <p:stCondLst>
                                    <p:cond delay="1000"/>
                                  </p:stCondLst>
                                  <p:childTnLst>
                                    <p:set>
                                      <p:cBhvr>
                                        <p:cTn id="746" dur="1" fill="hold">
                                          <p:stCondLst>
                                            <p:cond delay="0"/>
                                          </p:stCondLst>
                                        </p:cTn>
                                        <p:tgtEl>
                                          <p:spTgt spid="524"/>
                                        </p:tgtEl>
                                        <p:attrNameLst>
                                          <p:attrName>style.visibility</p:attrName>
                                        </p:attrNameLst>
                                      </p:cBhvr>
                                      <p:to>
                                        <p:strVal val="visible"/>
                                      </p:to>
                                    </p:set>
                                  </p:childTnLst>
                                </p:cTn>
                              </p:par>
                            </p:childTnLst>
                          </p:cTn>
                        </p:par>
                        <p:par>
                          <p:cTn id="747" fill="hold">
                            <p:stCondLst>
                              <p:cond delay="60000"/>
                            </p:stCondLst>
                            <p:childTnLst>
                              <p:par>
                                <p:cTn id="748" presetID="1" presetClass="entr" presetSubtype="0" fill="hold" grpId="0" nodeType="afterEffect">
                                  <p:stCondLst>
                                    <p:cond delay="1000"/>
                                  </p:stCondLst>
                                  <p:childTnLst>
                                    <p:set>
                                      <p:cBhvr>
                                        <p:cTn id="749" dur="1" fill="hold">
                                          <p:stCondLst>
                                            <p:cond delay="0"/>
                                          </p:stCondLst>
                                        </p:cTn>
                                        <p:tgtEl>
                                          <p:spTgt spid="525"/>
                                        </p:tgtEl>
                                        <p:attrNameLst>
                                          <p:attrName>style.visibility</p:attrName>
                                        </p:attrNameLst>
                                      </p:cBhvr>
                                      <p:to>
                                        <p:strVal val="visible"/>
                                      </p:to>
                                    </p:set>
                                  </p:childTnLst>
                                </p:cTn>
                              </p:par>
                            </p:childTnLst>
                          </p:cTn>
                        </p:par>
                        <p:par>
                          <p:cTn id="750" fill="hold">
                            <p:stCondLst>
                              <p:cond delay="61000"/>
                            </p:stCondLst>
                            <p:childTnLst>
                              <p:par>
                                <p:cTn id="751" presetID="1" presetClass="entr" presetSubtype="0" fill="hold" grpId="0" nodeType="afterEffect">
                                  <p:stCondLst>
                                    <p:cond delay="1000"/>
                                  </p:stCondLst>
                                  <p:childTnLst>
                                    <p:set>
                                      <p:cBhvr>
                                        <p:cTn id="752" dur="1" fill="hold">
                                          <p:stCondLst>
                                            <p:cond delay="0"/>
                                          </p:stCondLst>
                                        </p:cTn>
                                        <p:tgtEl>
                                          <p:spTgt spid="526"/>
                                        </p:tgtEl>
                                        <p:attrNameLst>
                                          <p:attrName>style.visibility</p:attrName>
                                        </p:attrNameLst>
                                      </p:cBhvr>
                                      <p:to>
                                        <p:strVal val="visible"/>
                                      </p:to>
                                    </p:set>
                                  </p:childTnLst>
                                </p:cTn>
                              </p:par>
                            </p:childTnLst>
                          </p:cTn>
                        </p:par>
                        <p:par>
                          <p:cTn id="753" fill="hold">
                            <p:stCondLst>
                              <p:cond delay="62000"/>
                            </p:stCondLst>
                            <p:childTnLst>
                              <p:par>
                                <p:cTn id="754" presetID="1" presetClass="entr" presetSubtype="0" fill="hold" grpId="0" nodeType="afterEffect">
                                  <p:stCondLst>
                                    <p:cond delay="1000"/>
                                  </p:stCondLst>
                                  <p:childTnLst>
                                    <p:set>
                                      <p:cBhvr>
                                        <p:cTn id="755" dur="1" fill="hold">
                                          <p:stCondLst>
                                            <p:cond delay="0"/>
                                          </p:stCondLst>
                                        </p:cTn>
                                        <p:tgtEl>
                                          <p:spTgt spid="527"/>
                                        </p:tgtEl>
                                        <p:attrNameLst>
                                          <p:attrName>style.visibility</p:attrName>
                                        </p:attrNameLst>
                                      </p:cBhvr>
                                      <p:to>
                                        <p:strVal val="visible"/>
                                      </p:to>
                                    </p:set>
                                  </p:childTnLst>
                                </p:cTn>
                              </p:par>
                            </p:childTnLst>
                          </p:cTn>
                        </p:par>
                        <p:par>
                          <p:cTn id="756" fill="hold">
                            <p:stCondLst>
                              <p:cond delay="63000"/>
                            </p:stCondLst>
                            <p:childTnLst>
                              <p:par>
                                <p:cTn id="757" presetID="1" presetClass="entr" presetSubtype="0" fill="hold" grpId="0" nodeType="afterEffect">
                                  <p:stCondLst>
                                    <p:cond delay="1000"/>
                                  </p:stCondLst>
                                  <p:childTnLst>
                                    <p:set>
                                      <p:cBhvr>
                                        <p:cTn id="758" dur="1" fill="hold">
                                          <p:stCondLst>
                                            <p:cond delay="0"/>
                                          </p:stCondLst>
                                        </p:cTn>
                                        <p:tgtEl>
                                          <p:spTgt spid="528"/>
                                        </p:tgtEl>
                                        <p:attrNameLst>
                                          <p:attrName>style.visibility</p:attrName>
                                        </p:attrNameLst>
                                      </p:cBhvr>
                                      <p:to>
                                        <p:strVal val="visible"/>
                                      </p:to>
                                    </p:set>
                                  </p:childTnLst>
                                </p:cTn>
                              </p:par>
                            </p:childTnLst>
                          </p:cTn>
                        </p:par>
                        <p:par>
                          <p:cTn id="759" fill="hold">
                            <p:stCondLst>
                              <p:cond delay="64000"/>
                            </p:stCondLst>
                            <p:childTnLst>
                              <p:par>
                                <p:cTn id="760" presetID="1" presetClass="entr" presetSubtype="0" fill="hold" grpId="0" nodeType="afterEffect">
                                  <p:stCondLst>
                                    <p:cond delay="1000"/>
                                  </p:stCondLst>
                                  <p:childTnLst>
                                    <p:set>
                                      <p:cBhvr>
                                        <p:cTn id="761" dur="1" fill="hold">
                                          <p:stCondLst>
                                            <p:cond delay="0"/>
                                          </p:stCondLst>
                                        </p:cTn>
                                        <p:tgtEl>
                                          <p:spTgt spid="529"/>
                                        </p:tgtEl>
                                        <p:attrNameLst>
                                          <p:attrName>style.visibility</p:attrName>
                                        </p:attrNameLst>
                                      </p:cBhvr>
                                      <p:to>
                                        <p:strVal val="visible"/>
                                      </p:to>
                                    </p:set>
                                  </p:childTnLst>
                                </p:cTn>
                              </p:par>
                            </p:childTnLst>
                          </p:cTn>
                        </p:par>
                        <p:par>
                          <p:cTn id="762" fill="hold">
                            <p:stCondLst>
                              <p:cond delay="65000"/>
                            </p:stCondLst>
                            <p:childTnLst>
                              <p:par>
                                <p:cTn id="763" presetID="1" presetClass="entr" presetSubtype="0" fill="hold" grpId="0" nodeType="afterEffect">
                                  <p:stCondLst>
                                    <p:cond delay="1000"/>
                                  </p:stCondLst>
                                  <p:childTnLst>
                                    <p:set>
                                      <p:cBhvr>
                                        <p:cTn id="764" dur="1" fill="hold">
                                          <p:stCondLst>
                                            <p:cond delay="0"/>
                                          </p:stCondLst>
                                        </p:cTn>
                                        <p:tgtEl>
                                          <p:spTgt spid="530"/>
                                        </p:tgtEl>
                                        <p:attrNameLst>
                                          <p:attrName>style.visibility</p:attrName>
                                        </p:attrNameLst>
                                      </p:cBhvr>
                                      <p:to>
                                        <p:strVal val="visible"/>
                                      </p:to>
                                    </p:set>
                                  </p:childTnLst>
                                </p:cTn>
                              </p:par>
                            </p:childTnLst>
                          </p:cTn>
                        </p:par>
                        <p:par>
                          <p:cTn id="765" fill="hold">
                            <p:stCondLst>
                              <p:cond delay="66000"/>
                            </p:stCondLst>
                            <p:childTnLst>
                              <p:par>
                                <p:cTn id="766" presetID="1" presetClass="entr" presetSubtype="0" fill="hold" grpId="0" nodeType="afterEffect">
                                  <p:stCondLst>
                                    <p:cond delay="1000"/>
                                  </p:stCondLst>
                                  <p:childTnLst>
                                    <p:set>
                                      <p:cBhvr>
                                        <p:cTn id="767" dur="1" fill="hold">
                                          <p:stCondLst>
                                            <p:cond delay="0"/>
                                          </p:stCondLst>
                                        </p:cTn>
                                        <p:tgtEl>
                                          <p:spTgt spid="531"/>
                                        </p:tgtEl>
                                        <p:attrNameLst>
                                          <p:attrName>style.visibility</p:attrName>
                                        </p:attrNameLst>
                                      </p:cBhvr>
                                      <p:to>
                                        <p:strVal val="visible"/>
                                      </p:to>
                                    </p:set>
                                  </p:childTnLst>
                                </p:cTn>
                              </p:par>
                            </p:childTnLst>
                          </p:cTn>
                        </p:par>
                        <p:par>
                          <p:cTn id="768" fill="hold">
                            <p:stCondLst>
                              <p:cond delay="67000"/>
                            </p:stCondLst>
                            <p:childTnLst>
                              <p:par>
                                <p:cTn id="769" presetID="1" presetClass="entr" presetSubtype="0" fill="hold" grpId="0" nodeType="afterEffect">
                                  <p:stCondLst>
                                    <p:cond delay="1000"/>
                                  </p:stCondLst>
                                  <p:childTnLst>
                                    <p:set>
                                      <p:cBhvr>
                                        <p:cTn id="770" dur="1" fill="hold">
                                          <p:stCondLst>
                                            <p:cond delay="0"/>
                                          </p:stCondLst>
                                        </p:cTn>
                                        <p:tgtEl>
                                          <p:spTgt spid="532"/>
                                        </p:tgtEl>
                                        <p:attrNameLst>
                                          <p:attrName>style.visibility</p:attrName>
                                        </p:attrNameLst>
                                      </p:cBhvr>
                                      <p:to>
                                        <p:strVal val="visible"/>
                                      </p:to>
                                    </p:set>
                                  </p:childTnLst>
                                </p:cTn>
                              </p:par>
                            </p:childTnLst>
                          </p:cTn>
                        </p:par>
                        <p:par>
                          <p:cTn id="771" fill="hold">
                            <p:stCondLst>
                              <p:cond delay="68000"/>
                            </p:stCondLst>
                            <p:childTnLst>
                              <p:par>
                                <p:cTn id="772" presetID="1" presetClass="entr" presetSubtype="0" fill="hold" grpId="0" nodeType="afterEffect">
                                  <p:stCondLst>
                                    <p:cond delay="1000"/>
                                  </p:stCondLst>
                                  <p:childTnLst>
                                    <p:set>
                                      <p:cBhvr>
                                        <p:cTn id="773" dur="1" fill="hold">
                                          <p:stCondLst>
                                            <p:cond delay="0"/>
                                          </p:stCondLst>
                                        </p:cTn>
                                        <p:tgtEl>
                                          <p:spTgt spid="533"/>
                                        </p:tgtEl>
                                        <p:attrNameLst>
                                          <p:attrName>style.visibility</p:attrName>
                                        </p:attrNameLst>
                                      </p:cBhvr>
                                      <p:to>
                                        <p:strVal val="visible"/>
                                      </p:to>
                                    </p:set>
                                  </p:childTnLst>
                                </p:cTn>
                              </p:par>
                            </p:childTnLst>
                          </p:cTn>
                        </p:par>
                        <p:par>
                          <p:cTn id="774" fill="hold">
                            <p:stCondLst>
                              <p:cond delay="69000"/>
                            </p:stCondLst>
                            <p:childTnLst>
                              <p:par>
                                <p:cTn id="775" presetID="1" presetClass="entr" presetSubtype="0" fill="hold" grpId="0" nodeType="afterEffect">
                                  <p:stCondLst>
                                    <p:cond delay="1000"/>
                                  </p:stCondLst>
                                  <p:childTnLst>
                                    <p:set>
                                      <p:cBhvr>
                                        <p:cTn id="776" dur="1" fill="hold">
                                          <p:stCondLst>
                                            <p:cond delay="0"/>
                                          </p:stCondLst>
                                        </p:cTn>
                                        <p:tgtEl>
                                          <p:spTgt spid="534"/>
                                        </p:tgtEl>
                                        <p:attrNameLst>
                                          <p:attrName>style.visibility</p:attrName>
                                        </p:attrNameLst>
                                      </p:cBhvr>
                                      <p:to>
                                        <p:strVal val="visible"/>
                                      </p:to>
                                    </p:set>
                                  </p:childTnLst>
                                </p:cTn>
                              </p:par>
                            </p:childTnLst>
                          </p:cTn>
                        </p:par>
                        <p:par>
                          <p:cTn id="777" fill="hold">
                            <p:stCondLst>
                              <p:cond delay="70000"/>
                            </p:stCondLst>
                            <p:childTnLst>
                              <p:par>
                                <p:cTn id="778" presetID="1" presetClass="entr" presetSubtype="0" fill="hold" grpId="0" nodeType="afterEffect">
                                  <p:stCondLst>
                                    <p:cond delay="1000"/>
                                  </p:stCondLst>
                                  <p:childTnLst>
                                    <p:set>
                                      <p:cBhvr>
                                        <p:cTn id="779" dur="1" fill="hold">
                                          <p:stCondLst>
                                            <p:cond delay="0"/>
                                          </p:stCondLst>
                                        </p:cTn>
                                        <p:tgtEl>
                                          <p:spTgt spid="535"/>
                                        </p:tgtEl>
                                        <p:attrNameLst>
                                          <p:attrName>style.visibility</p:attrName>
                                        </p:attrNameLst>
                                      </p:cBhvr>
                                      <p:to>
                                        <p:strVal val="visible"/>
                                      </p:to>
                                    </p:set>
                                  </p:childTnLst>
                                </p:cTn>
                              </p:par>
                            </p:childTnLst>
                          </p:cTn>
                        </p:par>
                        <p:par>
                          <p:cTn id="780" fill="hold">
                            <p:stCondLst>
                              <p:cond delay="71000"/>
                            </p:stCondLst>
                            <p:childTnLst>
                              <p:par>
                                <p:cTn id="781" presetID="1" presetClass="entr" presetSubtype="0" fill="hold" grpId="0" nodeType="afterEffect">
                                  <p:stCondLst>
                                    <p:cond delay="1000"/>
                                  </p:stCondLst>
                                  <p:childTnLst>
                                    <p:set>
                                      <p:cBhvr>
                                        <p:cTn id="782" dur="1" fill="hold">
                                          <p:stCondLst>
                                            <p:cond delay="0"/>
                                          </p:stCondLst>
                                        </p:cTn>
                                        <p:tgtEl>
                                          <p:spTgt spid="536"/>
                                        </p:tgtEl>
                                        <p:attrNameLst>
                                          <p:attrName>style.visibility</p:attrName>
                                        </p:attrNameLst>
                                      </p:cBhvr>
                                      <p:to>
                                        <p:strVal val="visible"/>
                                      </p:to>
                                    </p:set>
                                  </p:childTnLst>
                                </p:cTn>
                              </p:par>
                            </p:childTnLst>
                          </p:cTn>
                        </p:par>
                        <p:par>
                          <p:cTn id="783" fill="hold">
                            <p:stCondLst>
                              <p:cond delay="72000"/>
                            </p:stCondLst>
                            <p:childTnLst>
                              <p:par>
                                <p:cTn id="784" presetID="1" presetClass="entr" presetSubtype="0" fill="hold" grpId="0" nodeType="afterEffect">
                                  <p:stCondLst>
                                    <p:cond delay="1000"/>
                                  </p:stCondLst>
                                  <p:childTnLst>
                                    <p:set>
                                      <p:cBhvr>
                                        <p:cTn id="785" dur="1" fill="hold">
                                          <p:stCondLst>
                                            <p:cond delay="0"/>
                                          </p:stCondLst>
                                        </p:cTn>
                                        <p:tgtEl>
                                          <p:spTgt spid="537"/>
                                        </p:tgtEl>
                                        <p:attrNameLst>
                                          <p:attrName>style.visibility</p:attrName>
                                        </p:attrNameLst>
                                      </p:cBhvr>
                                      <p:to>
                                        <p:strVal val="visible"/>
                                      </p:to>
                                    </p:set>
                                  </p:childTnLst>
                                </p:cTn>
                              </p:par>
                            </p:childTnLst>
                          </p:cTn>
                        </p:par>
                        <p:par>
                          <p:cTn id="786" fill="hold">
                            <p:stCondLst>
                              <p:cond delay="73000"/>
                            </p:stCondLst>
                            <p:childTnLst>
                              <p:par>
                                <p:cTn id="787" presetID="1" presetClass="entr" presetSubtype="0" fill="hold" grpId="0" nodeType="afterEffect">
                                  <p:stCondLst>
                                    <p:cond delay="1000"/>
                                  </p:stCondLst>
                                  <p:childTnLst>
                                    <p:set>
                                      <p:cBhvr>
                                        <p:cTn id="788" dur="1" fill="hold">
                                          <p:stCondLst>
                                            <p:cond delay="0"/>
                                          </p:stCondLst>
                                        </p:cTn>
                                        <p:tgtEl>
                                          <p:spTgt spid="538"/>
                                        </p:tgtEl>
                                        <p:attrNameLst>
                                          <p:attrName>style.visibility</p:attrName>
                                        </p:attrNameLst>
                                      </p:cBhvr>
                                      <p:to>
                                        <p:strVal val="visible"/>
                                      </p:to>
                                    </p:set>
                                  </p:childTnLst>
                                </p:cTn>
                              </p:par>
                            </p:childTnLst>
                          </p:cTn>
                        </p:par>
                        <p:par>
                          <p:cTn id="789" fill="hold">
                            <p:stCondLst>
                              <p:cond delay="74000"/>
                            </p:stCondLst>
                            <p:childTnLst>
                              <p:par>
                                <p:cTn id="790" presetID="1" presetClass="entr" presetSubtype="0" fill="hold" grpId="0" nodeType="afterEffect">
                                  <p:stCondLst>
                                    <p:cond delay="1000"/>
                                  </p:stCondLst>
                                  <p:childTnLst>
                                    <p:set>
                                      <p:cBhvr>
                                        <p:cTn id="791" dur="1" fill="hold">
                                          <p:stCondLst>
                                            <p:cond delay="0"/>
                                          </p:stCondLst>
                                        </p:cTn>
                                        <p:tgtEl>
                                          <p:spTgt spid="539"/>
                                        </p:tgtEl>
                                        <p:attrNameLst>
                                          <p:attrName>style.visibility</p:attrName>
                                        </p:attrNameLst>
                                      </p:cBhvr>
                                      <p:to>
                                        <p:strVal val="visible"/>
                                      </p:to>
                                    </p:set>
                                  </p:childTnLst>
                                </p:cTn>
                              </p:par>
                            </p:childTnLst>
                          </p:cTn>
                        </p:par>
                        <p:par>
                          <p:cTn id="792" fill="hold">
                            <p:stCondLst>
                              <p:cond delay="75000"/>
                            </p:stCondLst>
                            <p:childTnLst>
                              <p:par>
                                <p:cTn id="793" presetID="1" presetClass="entr" presetSubtype="0" fill="hold" grpId="0" nodeType="afterEffect">
                                  <p:stCondLst>
                                    <p:cond delay="1000"/>
                                  </p:stCondLst>
                                  <p:childTnLst>
                                    <p:set>
                                      <p:cBhvr>
                                        <p:cTn id="794" dur="1" fill="hold">
                                          <p:stCondLst>
                                            <p:cond delay="0"/>
                                          </p:stCondLst>
                                        </p:cTn>
                                        <p:tgtEl>
                                          <p:spTgt spid="540"/>
                                        </p:tgtEl>
                                        <p:attrNameLst>
                                          <p:attrName>style.visibility</p:attrName>
                                        </p:attrNameLst>
                                      </p:cBhvr>
                                      <p:to>
                                        <p:strVal val="visible"/>
                                      </p:to>
                                    </p:set>
                                  </p:childTnLst>
                                </p:cTn>
                              </p:par>
                            </p:childTnLst>
                          </p:cTn>
                        </p:par>
                        <p:par>
                          <p:cTn id="795" fill="hold">
                            <p:stCondLst>
                              <p:cond delay="76000"/>
                            </p:stCondLst>
                            <p:childTnLst>
                              <p:par>
                                <p:cTn id="796" presetID="1" presetClass="entr" presetSubtype="0" fill="hold" grpId="0" nodeType="afterEffect">
                                  <p:stCondLst>
                                    <p:cond delay="1000"/>
                                  </p:stCondLst>
                                  <p:childTnLst>
                                    <p:set>
                                      <p:cBhvr>
                                        <p:cTn id="797" dur="1" fill="hold">
                                          <p:stCondLst>
                                            <p:cond delay="0"/>
                                          </p:stCondLst>
                                        </p:cTn>
                                        <p:tgtEl>
                                          <p:spTgt spid="541"/>
                                        </p:tgtEl>
                                        <p:attrNameLst>
                                          <p:attrName>style.visibility</p:attrName>
                                        </p:attrNameLst>
                                      </p:cBhvr>
                                      <p:to>
                                        <p:strVal val="visible"/>
                                      </p:to>
                                    </p:set>
                                  </p:childTnLst>
                                </p:cTn>
                              </p:par>
                            </p:childTnLst>
                          </p:cTn>
                        </p:par>
                        <p:par>
                          <p:cTn id="798" fill="hold">
                            <p:stCondLst>
                              <p:cond delay="77000"/>
                            </p:stCondLst>
                            <p:childTnLst>
                              <p:par>
                                <p:cTn id="799" presetID="1" presetClass="entr" presetSubtype="0" fill="hold" grpId="0" nodeType="afterEffect">
                                  <p:stCondLst>
                                    <p:cond delay="1000"/>
                                  </p:stCondLst>
                                  <p:childTnLst>
                                    <p:set>
                                      <p:cBhvr>
                                        <p:cTn id="800" dur="1" fill="hold">
                                          <p:stCondLst>
                                            <p:cond delay="0"/>
                                          </p:stCondLst>
                                        </p:cTn>
                                        <p:tgtEl>
                                          <p:spTgt spid="542"/>
                                        </p:tgtEl>
                                        <p:attrNameLst>
                                          <p:attrName>style.visibility</p:attrName>
                                        </p:attrNameLst>
                                      </p:cBhvr>
                                      <p:to>
                                        <p:strVal val="visible"/>
                                      </p:to>
                                    </p:set>
                                  </p:childTnLst>
                                </p:cTn>
                              </p:par>
                            </p:childTnLst>
                          </p:cTn>
                        </p:par>
                        <p:par>
                          <p:cTn id="801" fill="hold">
                            <p:stCondLst>
                              <p:cond delay="78000"/>
                            </p:stCondLst>
                            <p:childTnLst>
                              <p:par>
                                <p:cTn id="802" presetID="1" presetClass="entr" presetSubtype="0" fill="hold" grpId="0" nodeType="afterEffect">
                                  <p:stCondLst>
                                    <p:cond delay="1000"/>
                                  </p:stCondLst>
                                  <p:childTnLst>
                                    <p:set>
                                      <p:cBhvr>
                                        <p:cTn id="803" dur="1" fill="hold">
                                          <p:stCondLst>
                                            <p:cond delay="0"/>
                                          </p:stCondLst>
                                        </p:cTn>
                                        <p:tgtEl>
                                          <p:spTgt spid="543"/>
                                        </p:tgtEl>
                                        <p:attrNameLst>
                                          <p:attrName>style.visibility</p:attrName>
                                        </p:attrNameLst>
                                      </p:cBhvr>
                                      <p:to>
                                        <p:strVal val="visible"/>
                                      </p:to>
                                    </p:set>
                                  </p:childTnLst>
                                </p:cTn>
                              </p:par>
                            </p:childTnLst>
                          </p:cTn>
                        </p:par>
                        <p:par>
                          <p:cTn id="804" fill="hold">
                            <p:stCondLst>
                              <p:cond delay="79000"/>
                            </p:stCondLst>
                            <p:childTnLst>
                              <p:par>
                                <p:cTn id="805" presetID="1" presetClass="entr" presetSubtype="0" fill="hold" grpId="0" nodeType="afterEffect">
                                  <p:stCondLst>
                                    <p:cond delay="1000"/>
                                  </p:stCondLst>
                                  <p:childTnLst>
                                    <p:set>
                                      <p:cBhvr>
                                        <p:cTn id="806" dur="1" fill="hold">
                                          <p:stCondLst>
                                            <p:cond delay="0"/>
                                          </p:stCondLst>
                                        </p:cTn>
                                        <p:tgtEl>
                                          <p:spTgt spid="544"/>
                                        </p:tgtEl>
                                        <p:attrNameLst>
                                          <p:attrName>style.visibility</p:attrName>
                                        </p:attrNameLst>
                                      </p:cBhvr>
                                      <p:to>
                                        <p:strVal val="visible"/>
                                      </p:to>
                                    </p:set>
                                  </p:childTnLst>
                                </p:cTn>
                              </p:par>
                            </p:childTnLst>
                          </p:cTn>
                        </p:par>
                        <p:par>
                          <p:cTn id="807" fill="hold">
                            <p:stCondLst>
                              <p:cond delay="80000"/>
                            </p:stCondLst>
                            <p:childTnLst>
                              <p:par>
                                <p:cTn id="808" presetID="1" presetClass="entr" presetSubtype="0" fill="hold" grpId="0" nodeType="afterEffect">
                                  <p:stCondLst>
                                    <p:cond delay="1000"/>
                                  </p:stCondLst>
                                  <p:childTnLst>
                                    <p:set>
                                      <p:cBhvr>
                                        <p:cTn id="809" dur="1" fill="hold">
                                          <p:stCondLst>
                                            <p:cond delay="0"/>
                                          </p:stCondLst>
                                        </p:cTn>
                                        <p:tgtEl>
                                          <p:spTgt spid="545"/>
                                        </p:tgtEl>
                                        <p:attrNameLst>
                                          <p:attrName>style.visibility</p:attrName>
                                        </p:attrNameLst>
                                      </p:cBhvr>
                                      <p:to>
                                        <p:strVal val="visible"/>
                                      </p:to>
                                    </p:set>
                                  </p:childTnLst>
                                </p:cTn>
                              </p:par>
                            </p:childTnLst>
                          </p:cTn>
                        </p:par>
                        <p:par>
                          <p:cTn id="810" fill="hold">
                            <p:stCondLst>
                              <p:cond delay="81000"/>
                            </p:stCondLst>
                            <p:childTnLst>
                              <p:par>
                                <p:cTn id="811" presetID="1" presetClass="entr" presetSubtype="0" fill="hold" grpId="0" nodeType="afterEffect">
                                  <p:stCondLst>
                                    <p:cond delay="1000"/>
                                  </p:stCondLst>
                                  <p:childTnLst>
                                    <p:set>
                                      <p:cBhvr>
                                        <p:cTn id="812" dur="1" fill="hold">
                                          <p:stCondLst>
                                            <p:cond delay="0"/>
                                          </p:stCondLst>
                                        </p:cTn>
                                        <p:tgtEl>
                                          <p:spTgt spid="546"/>
                                        </p:tgtEl>
                                        <p:attrNameLst>
                                          <p:attrName>style.visibility</p:attrName>
                                        </p:attrNameLst>
                                      </p:cBhvr>
                                      <p:to>
                                        <p:strVal val="visible"/>
                                      </p:to>
                                    </p:set>
                                  </p:childTnLst>
                                </p:cTn>
                              </p:par>
                            </p:childTnLst>
                          </p:cTn>
                        </p:par>
                        <p:par>
                          <p:cTn id="813" fill="hold">
                            <p:stCondLst>
                              <p:cond delay="82000"/>
                            </p:stCondLst>
                            <p:childTnLst>
                              <p:par>
                                <p:cTn id="814" presetID="1" presetClass="entr" presetSubtype="0" fill="hold" grpId="0" nodeType="afterEffect">
                                  <p:stCondLst>
                                    <p:cond delay="1000"/>
                                  </p:stCondLst>
                                  <p:childTnLst>
                                    <p:set>
                                      <p:cBhvr>
                                        <p:cTn id="815" dur="1" fill="hold">
                                          <p:stCondLst>
                                            <p:cond delay="0"/>
                                          </p:stCondLst>
                                        </p:cTn>
                                        <p:tgtEl>
                                          <p:spTgt spid="547"/>
                                        </p:tgtEl>
                                        <p:attrNameLst>
                                          <p:attrName>style.visibility</p:attrName>
                                        </p:attrNameLst>
                                      </p:cBhvr>
                                      <p:to>
                                        <p:strVal val="visible"/>
                                      </p:to>
                                    </p:set>
                                  </p:childTnLst>
                                </p:cTn>
                              </p:par>
                            </p:childTnLst>
                          </p:cTn>
                        </p:par>
                        <p:par>
                          <p:cTn id="816" fill="hold">
                            <p:stCondLst>
                              <p:cond delay="83000"/>
                            </p:stCondLst>
                            <p:childTnLst>
                              <p:par>
                                <p:cTn id="817" presetID="1" presetClass="entr" presetSubtype="0" fill="hold" grpId="0" nodeType="afterEffect">
                                  <p:stCondLst>
                                    <p:cond delay="1000"/>
                                  </p:stCondLst>
                                  <p:childTnLst>
                                    <p:set>
                                      <p:cBhvr>
                                        <p:cTn id="818" dur="1" fill="hold">
                                          <p:stCondLst>
                                            <p:cond delay="0"/>
                                          </p:stCondLst>
                                        </p:cTn>
                                        <p:tgtEl>
                                          <p:spTgt spid="548"/>
                                        </p:tgtEl>
                                        <p:attrNameLst>
                                          <p:attrName>style.visibility</p:attrName>
                                        </p:attrNameLst>
                                      </p:cBhvr>
                                      <p:to>
                                        <p:strVal val="visible"/>
                                      </p:to>
                                    </p:set>
                                  </p:childTnLst>
                                </p:cTn>
                              </p:par>
                            </p:childTnLst>
                          </p:cTn>
                        </p:par>
                        <p:par>
                          <p:cTn id="819" fill="hold">
                            <p:stCondLst>
                              <p:cond delay="84000"/>
                            </p:stCondLst>
                            <p:childTnLst>
                              <p:par>
                                <p:cTn id="820" presetID="1" presetClass="entr" presetSubtype="0" fill="hold" grpId="0" nodeType="afterEffect">
                                  <p:stCondLst>
                                    <p:cond delay="1000"/>
                                  </p:stCondLst>
                                  <p:childTnLst>
                                    <p:set>
                                      <p:cBhvr>
                                        <p:cTn id="821" dur="1" fill="hold">
                                          <p:stCondLst>
                                            <p:cond delay="0"/>
                                          </p:stCondLst>
                                        </p:cTn>
                                        <p:tgtEl>
                                          <p:spTgt spid="549"/>
                                        </p:tgtEl>
                                        <p:attrNameLst>
                                          <p:attrName>style.visibility</p:attrName>
                                        </p:attrNameLst>
                                      </p:cBhvr>
                                      <p:to>
                                        <p:strVal val="visible"/>
                                      </p:to>
                                    </p:set>
                                  </p:childTnLst>
                                </p:cTn>
                              </p:par>
                            </p:childTnLst>
                          </p:cTn>
                        </p:par>
                        <p:par>
                          <p:cTn id="822" fill="hold">
                            <p:stCondLst>
                              <p:cond delay="85000"/>
                            </p:stCondLst>
                            <p:childTnLst>
                              <p:par>
                                <p:cTn id="823" presetID="1" presetClass="entr" presetSubtype="0" fill="hold" grpId="0" nodeType="afterEffect">
                                  <p:stCondLst>
                                    <p:cond delay="1000"/>
                                  </p:stCondLst>
                                  <p:childTnLst>
                                    <p:set>
                                      <p:cBhvr>
                                        <p:cTn id="824" dur="1" fill="hold">
                                          <p:stCondLst>
                                            <p:cond delay="0"/>
                                          </p:stCondLst>
                                        </p:cTn>
                                        <p:tgtEl>
                                          <p:spTgt spid="550"/>
                                        </p:tgtEl>
                                        <p:attrNameLst>
                                          <p:attrName>style.visibility</p:attrName>
                                        </p:attrNameLst>
                                      </p:cBhvr>
                                      <p:to>
                                        <p:strVal val="visible"/>
                                      </p:to>
                                    </p:set>
                                  </p:childTnLst>
                                </p:cTn>
                              </p:par>
                            </p:childTnLst>
                          </p:cTn>
                        </p:par>
                        <p:par>
                          <p:cTn id="825" fill="hold">
                            <p:stCondLst>
                              <p:cond delay="86000"/>
                            </p:stCondLst>
                            <p:childTnLst>
                              <p:par>
                                <p:cTn id="826" presetID="1" presetClass="entr" presetSubtype="0" fill="hold" grpId="0" nodeType="afterEffect">
                                  <p:stCondLst>
                                    <p:cond delay="1000"/>
                                  </p:stCondLst>
                                  <p:childTnLst>
                                    <p:set>
                                      <p:cBhvr>
                                        <p:cTn id="827" dur="1" fill="hold">
                                          <p:stCondLst>
                                            <p:cond delay="0"/>
                                          </p:stCondLst>
                                        </p:cTn>
                                        <p:tgtEl>
                                          <p:spTgt spid="551"/>
                                        </p:tgtEl>
                                        <p:attrNameLst>
                                          <p:attrName>style.visibility</p:attrName>
                                        </p:attrNameLst>
                                      </p:cBhvr>
                                      <p:to>
                                        <p:strVal val="visible"/>
                                      </p:to>
                                    </p:set>
                                  </p:childTnLst>
                                </p:cTn>
                              </p:par>
                            </p:childTnLst>
                          </p:cTn>
                        </p:par>
                        <p:par>
                          <p:cTn id="828" fill="hold">
                            <p:stCondLst>
                              <p:cond delay="87000"/>
                            </p:stCondLst>
                            <p:childTnLst>
                              <p:par>
                                <p:cTn id="829" presetID="1" presetClass="entr" presetSubtype="0" fill="hold" grpId="0" nodeType="afterEffect">
                                  <p:stCondLst>
                                    <p:cond delay="1000"/>
                                  </p:stCondLst>
                                  <p:childTnLst>
                                    <p:set>
                                      <p:cBhvr>
                                        <p:cTn id="830" dur="1" fill="hold">
                                          <p:stCondLst>
                                            <p:cond delay="0"/>
                                          </p:stCondLst>
                                        </p:cTn>
                                        <p:tgtEl>
                                          <p:spTgt spid="552"/>
                                        </p:tgtEl>
                                        <p:attrNameLst>
                                          <p:attrName>style.visibility</p:attrName>
                                        </p:attrNameLst>
                                      </p:cBhvr>
                                      <p:to>
                                        <p:strVal val="visible"/>
                                      </p:to>
                                    </p:set>
                                  </p:childTnLst>
                                </p:cTn>
                              </p:par>
                            </p:childTnLst>
                          </p:cTn>
                        </p:par>
                        <p:par>
                          <p:cTn id="831" fill="hold">
                            <p:stCondLst>
                              <p:cond delay="88000"/>
                            </p:stCondLst>
                            <p:childTnLst>
                              <p:par>
                                <p:cTn id="832" presetID="1" presetClass="entr" presetSubtype="0" fill="hold" grpId="0" nodeType="afterEffect">
                                  <p:stCondLst>
                                    <p:cond delay="1000"/>
                                  </p:stCondLst>
                                  <p:childTnLst>
                                    <p:set>
                                      <p:cBhvr>
                                        <p:cTn id="833" dur="1" fill="hold">
                                          <p:stCondLst>
                                            <p:cond delay="0"/>
                                          </p:stCondLst>
                                        </p:cTn>
                                        <p:tgtEl>
                                          <p:spTgt spid="553"/>
                                        </p:tgtEl>
                                        <p:attrNameLst>
                                          <p:attrName>style.visibility</p:attrName>
                                        </p:attrNameLst>
                                      </p:cBhvr>
                                      <p:to>
                                        <p:strVal val="visible"/>
                                      </p:to>
                                    </p:set>
                                  </p:childTnLst>
                                </p:cTn>
                              </p:par>
                            </p:childTnLst>
                          </p:cTn>
                        </p:par>
                        <p:par>
                          <p:cTn id="834" fill="hold">
                            <p:stCondLst>
                              <p:cond delay="89000"/>
                            </p:stCondLst>
                            <p:childTnLst>
                              <p:par>
                                <p:cTn id="835" presetID="1" presetClass="entr" presetSubtype="0" fill="hold" grpId="0" nodeType="afterEffect">
                                  <p:stCondLst>
                                    <p:cond delay="1000"/>
                                  </p:stCondLst>
                                  <p:childTnLst>
                                    <p:set>
                                      <p:cBhvr>
                                        <p:cTn id="836" dur="1" fill="hold">
                                          <p:stCondLst>
                                            <p:cond delay="0"/>
                                          </p:stCondLst>
                                        </p:cTn>
                                        <p:tgtEl>
                                          <p:spTgt spid="554"/>
                                        </p:tgtEl>
                                        <p:attrNameLst>
                                          <p:attrName>style.visibility</p:attrName>
                                        </p:attrNameLst>
                                      </p:cBhvr>
                                      <p:to>
                                        <p:strVal val="visible"/>
                                      </p:to>
                                    </p:set>
                                  </p:childTnLst>
                                  <p:subTnLst>
                                    <p:audio>
                                      <p:cMediaNode vol="100000">
                                        <p:cTn display="0" masterRel="sameClick">
                                          <p:stCondLst>
                                            <p:cond evt="begin" delay="0">
                                              <p:tn val="835"/>
                                            </p:cond>
                                          </p:stCondLst>
                                          <p:endCondLst>
                                            <p:cond evt="onStopAudio" delay="0">
                                              <p:tgtEl>
                                                <p:sldTgt/>
                                              </p:tgtEl>
                                            </p:cond>
                                          </p:endCondLst>
                                        </p:cTn>
                                        <p:tgtEl>
                                          <p:sndTgt r:embed="rId5" name="laser.wav"/>
                                        </p:tgtEl>
                                      </p:cMediaNode>
                                    </p:audio>
                                  </p:subTnLst>
                                </p:cTn>
                              </p:par>
                              <p:par>
                                <p:cTn id="837" presetID="1" presetClass="mediacall" presetSubtype="0" fill="hold" nodeType="withEffect">
                                  <p:stCondLst>
                                    <p:cond delay="0"/>
                                  </p:stCondLst>
                                  <p:childTnLst>
                                    <p:cmd type="call" cmd="playFrom(0.0)">
                                      <p:cBhvr>
                                        <p:cTn id="838" dur="9428" fill="hold"/>
                                        <p:tgtEl>
                                          <p:spTgt spid="565"/>
                                        </p:tgtEl>
                                      </p:cBhvr>
                                    </p:cmd>
                                  </p:childTnLst>
                                </p:cTn>
                              </p:par>
                            </p:childTnLst>
                          </p:cTn>
                        </p:par>
                      </p:childTnLst>
                    </p:cTn>
                  </p:par>
                </p:childTnLst>
              </p:cTn>
              <p:nextCondLst>
                <p:cond evt="onClick" delay="0">
                  <p:tgtEl>
                    <p:spTgt spid="555"/>
                  </p:tgtEl>
                </p:cond>
              </p:nextCondLst>
            </p:seq>
            <p:audio>
              <p:cMediaNode showWhenStopped="0">
                <p:cTn id="839" fill="hold" display="0">
                  <p:stCondLst>
                    <p:cond delay="indefinite"/>
                  </p:stCondLst>
                  <p:endCondLst>
                    <p:cond evt="onNext" delay="0">
                      <p:tgtEl>
                        <p:sldTgt/>
                      </p:tgtEl>
                    </p:cond>
                    <p:cond evt="onPrev" delay="0">
                      <p:tgtEl>
                        <p:sldTgt/>
                      </p:tgtEl>
                    </p:cond>
                    <p:cond evt="onStopAudio" delay="0">
                      <p:tgtEl>
                        <p:sldTgt/>
                      </p:tgtEl>
                    </p:cond>
                  </p:endCondLst>
                </p:cTn>
                <p:tgtEl>
                  <p:spTgt spid="563"/>
                </p:tgtEl>
              </p:cMediaNode>
            </p:audio>
            <p:audio>
              <p:cMediaNode showWhenStopped="0">
                <p:cTn id="840" fill="hold" display="0">
                  <p:stCondLst>
                    <p:cond delay="indefinite"/>
                  </p:stCondLst>
                  <p:endCondLst>
                    <p:cond evt="onNext" delay="0">
                      <p:tgtEl>
                        <p:sldTgt/>
                      </p:tgtEl>
                    </p:cond>
                    <p:cond evt="onPrev" delay="0">
                      <p:tgtEl>
                        <p:sldTgt/>
                      </p:tgtEl>
                    </p:cond>
                    <p:cond evt="onStopAudio" delay="0">
                      <p:tgtEl>
                        <p:sldTgt/>
                      </p:tgtEl>
                    </p:cond>
                  </p:endCondLst>
                </p:cTn>
                <p:tgtEl>
                  <p:spTgt spid="564"/>
                </p:tgtEl>
              </p:cMediaNode>
            </p:audio>
            <p:audio>
              <p:cMediaNode showWhenStopped="0">
                <p:cTn id="841" fill="hold" display="0">
                  <p:stCondLst>
                    <p:cond delay="indefinite"/>
                  </p:stCondLst>
                  <p:endCondLst>
                    <p:cond evt="onNext" delay="0">
                      <p:tgtEl>
                        <p:sldTgt/>
                      </p:tgtEl>
                    </p:cond>
                    <p:cond evt="onPrev" delay="0">
                      <p:tgtEl>
                        <p:sldTgt/>
                      </p:tgtEl>
                    </p:cond>
                    <p:cond evt="onStopAudio" delay="0">
                      <p:tgtEl>
                        <p:sldTgt/>
                      </p:tgtEl>
                    </p:cond>
                  </p:endCondLst>
                </p:cTn>
                <p:tgtEl>
                  <p:spTgt spid="565"/>
                </p:tgtEl>
              </p:cMediaNode>
            </p:audio>
          </p:childTnLst>
        </p:cTn>
      </p:par>
    </p:tnLst>
    <p:bldLst>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2 minute bar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00"/>
                                        <p:tgtEl>
                                          <p:spTgt spid="4"/>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2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0" cy="369332"/>
          </a:xfrm>
          <a:prstGeom prst="rect">
            <a:avLst/>
          </a:prstGeom>
          <a:noFill/>
        </p:spPr>
        <p:txBody>
          <a:bodyPr wrap="none" rtlCol="0">
            <a:spAutoFit/>
          </a:bodyPr>
          <a:lstStyle/>
          <a:p>
            <a:pPr algn="ctr"/>
            <a:r>
              <a:rPr lang="en-GB" dirty="0"/>
              <a:t>2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
                                        <p:tgtEl>
                                          <p:spTgt spid="11"/>
                                        </p:tgtEl>
                                      </p:cBhvr>
                                    </p:animEffect>
                                    <p:set>
                                      <p:cBhvr>
                                        <p:cTn id="7" dur="1" fill="hold">
                                          <p:stCondLst>
                                            <p:cond delay="11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2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2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2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a:t>2 minutes</a:t>
            </a:r>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a:t>2 minutes</a:t>
            </a:r>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a:t>2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20000"/>
                                        <p:tgtEl>
                                          <p:spTgt spid="3"/>
                                        </p:tgtEl>
                                      </p:cBhvr>
                                    </p:animEffect>
                                  </p:childTnLst>
                                </p:cTn>
                              </p:par>
                            </p:childTnLst>
                          </p:cTn>
                        </p:par>
                        <p:par>
                          <p:cTn id="11" fill="hold">
                            <p:stCondLst>
                              <p:cond delay="12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0000"/>
                                        <p:tgtEl>
                                          <p:spTgt spid="11"/>
                                        </p:tgtEl>
                                      </p:cBhvr>
                                    </p:animEffect>
                                  </p:childTnLst>
                                </p:cTn>
                              </p:par>
                            </p:childTnLst>
                          </p:cTn>
                        </p:par>
                        <p:par>
                          <p:cTn id="20" fill="hold">
                            <p:stCondLst>
                              <p:cond delay="12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20000"/>
                                        <p:tgtEl>
                                          <p:spTgt spid="15"/>
                                        </p:tgtEl>
                                      </p:cBhvr>
                                    </p:animEffect>
                                  </p:childTnLst>
                                </p:cTn>
                              </p:par>
                            </p:childTnLst>
                          </p:cTn>
                        </p:par>
                        <p:par>
                          <p:cTn id="29" fill="hold">
                            <p:stCondLst>
                              <p:cond delay="12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3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80000"/>
                                        <p:tgtEl>
                                          <p:spTgt spid="4"/>
                                        </p:tgtEl>
                                      </p:cBhvr>
                                    </p:animEffect>
                                  </p:childTnLst>
                                </p:cTn>
                              </p:par>
                            </p:childTnLst>
                          </p:cTn>
                        </p:par>
                        <p:par>
                          <p:cTn id="8" fill="hold">
                            <p:stCondLst>
                              <p:cond delay="18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3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a:t>3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80000"/>
                                        <p:tgtEl>
                                          <p:spTgt spid="11"/>
                                        </p:tgtEl>
                                      </p:cBhvr>
                                    </p:animEffect>
                                    <p:set>
                                      <p:cBhvr>
                                        <p:cTn id="7" dur="1" fill="hold">
                                          <p:stCondLst>
                                            <p:cond delay="17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8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8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30D5D3-2B66-466E-AC27-E14DBE494CD0}"/>
              </a:ext>
            </a:extLst>
          </p:cNvPr>
          <p:cNvSpPr txBox="1"/>
          <p:nvPr/>
        </p:nvSpPr>
        <p:spPr>
          <a:xfrm>
            <a:off x="1727684" y="1484784"/>
            <a:ext cx="5328592" cy="1754326"/>
          </a:xfrm>
          <a:prstGeom prst="rect">
            <a:avLst/>
          </a:prstGeom>
          <a:noFill/>
        </p:spPr>
        <p:txBody>
          <a:bodyPr wrap="square" rtlCol="0">
            <a:spAutoFit/>
          </a:bodyPr>
          <a:lstStyle/>
          <a:p>
            <a:pPr algn="ctr"/>
            <a:r>
              <a:rPr lang="ar-BH" sz="3600" dirty="0"/>
              <a:t>حدد المؤقت بالكامل مع جميع عناصره وانسخه والصقه في </a:t>
            </a:r>
            <a:r>
              <a:rPr lang="ar-BH" sz="3600" dirty="0" err="1"/>
              <a:t>البوربونت</a:t>
            </a:r>
            <a:r>
              <a:rPr lang="ar-BH" sz="3600" dirty="0"/>
              <a:t> الخاص بك </a:t>
            </a:r>
            <a:endParaRPr lang="en-US" sz="3600" dirty="0"/>
          </a:p>
        </p:txBody>
      </p:sp>
    </p:spTree>
    <p:extLst>
      <p:ext uri="{BB962C8B-B14F-4D97-AF65-F5344CB8AC3E}">
        <p14:creationId xmlns:p14="http://schemas.microsoft.com/office/powerpoint/2010/main" val="306986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3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a:t>3 minutes</a:t>
            </a:r>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a:t>3 minutes</a:t>
            </a:r>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a:t>3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80000"/>
                                        <p:tgtEl>
                                          <p:spTgt spid="3"/>
                                        </p:tgtEl>
                                      </p:cBhvr>
                                    </p:animEffect>
                                  </p:childTnLst>
                                </p:cTn>
                              </p:par>
                            </p:childTnLst>
                          </p:cTn>
                        </p:par>
                        <p:par>
                          <p:cTn id="11" fill="hold">
                            <p:stCondLst>
                              <p:cond delay="18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80000"/>
                                        <p:tgtEl>
                                          <p:spTgt spid="11"/>
                                        </p:tgtEl>
                                      </p:cBhvr>
                                    </p:animEffect>
                                  </p:childTnLst>
                                </p:cTn>
                              </p:par>
                            </p:childTnLst>
                          </p:cTn>
                        </p:par>
                        <p:par>
                          <p:cTn id="20" fill="hold">
                            <p:stCondLst>
                              <p:cond delay="18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80000"/>
                                        <p:tgtEl>
                                          <p:spTgt spid="15"/>
                                        </p:tgtEl>
                                      </p:cBhvr>
                                    </p:animEffect>
                                  </p:childTnLst>
                                </p:cTn>
                              </p:par>
                            </p:childTnLst>
                          </p:cTn>
                        </p:par>
                        <p:par>
                          <p:cTn id="29" fill="hold">
                            <p:stCondLst>
                              <p:cond delay="18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4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40000"/>
                                        <p:tgtEl>
                                          <p:spTgt spid="4"/>
                                        </p:tgtEl>
                                      </p:cBhvr>
                                    </p:animEffect>
                                  </p:childTnLst>
                                </p:cTn>
                              </p:par>
                            </p:childTnLst>
                          </p:cTn>
                        </p:par>
                        <p:par>
                          <p:cTn id="8" fill="hold">
                            <p:stCondLst>
                              <p:cond delay="24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4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a:t>4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40000"/>
                                        <p:tgtEl>
                                          <p:spTgt spid="11"/>
                                        </p:tgtEl>
                                      </p:cBhvr>
                                    </p:animEffect>
                                    <p:set>
                                      <p:cBhvr>
                                        <p:cTn id="7" dur="1" fill="hold">
                                          <p:stCondLst>
                                            <p:cond delay="23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24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24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4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a:t>4 minutes</a:t>
            </a:r>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a:t>4 minutes</a:t>
            </a:r>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a:t>4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40000"/>
                                        <p:tgtEl>
                                          <p:spTgt spid="3"/>
                                        </p:tgtEl>
                                      </p:cBhvr>
                                    </p:animEffect>
                                  </p:childTnLst>
                                </p:cTn>
                              </p:par>
                            </p:childTnLst>
                          </p:cTn>
                        </p:par>
                        <p:par>
                          <p:cTn id="11" fill="hold">
                            <p:stCondLst>
                              <p:cond delay="24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40000"/>
                                        <p:tgtEl>
                                          <p:spTgt spid="11"/>
                                        </p:tgtEl>
                                      </p:cBhvr>
                                    </p:animEffect>
                                  </p:childTnLst>
                                </p:cTn>
                              </p:par>
                            </p:childTnLst>
                          </p:cTn>
                        </p:par>
                        <p:par>
                          <p:cTn id="20" fill="hold">
                            <p:stCondLst>
                              <p:cond delay="24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40000"/>
                                        <p:tgtEl>
                                          <p:spTgt spid="15"/>
                                        </p:tgtEl>
                                      </p:cBhvr>
                                    </p:animEffect>
                                  </p:childTnLst>
                                </p:cTn>
                              </p:par>
                            </p:childTnLst>
                          </p:cTn>
                        </p:par>
                        <p:par>
                          <p:cTn id="29" fill="hold">
                            <p:stCondLst>
                              <p:cond delay="24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5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0"/>
                                        <p:tgtEl>
                                          <p:spTgt spid="4"/>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5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a:t>5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300000"/>
                                        <p:tgtEl>
                                          <p:spTgt spid="11"/>
                                        </p:tgtEl>
                                      </p:cBhvr>
                                    </p:animEffect>
                                    <p:set>
                                      <p:cBhvr>
                                        <p:cTn id="7" dur="1" fill="hold">
                                          <p:stCondLst>
                                            <p:cond delay="2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3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3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5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a:t>5 minutes</a:t>
            </a:r>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a:t>5 minutes</a:t>
            </a:r>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a:t>5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300000"/>
                                        <p:tgtEl>
                                          <p:spTgt spid="3"/>
                                        </p:tgtEl>
                                      </p:cBhvr>
                                    </p:animEffect>
                                  </p:childTnLst>
                                </p:cTn>
                              </p:par>
                            </p:childTnLst>
                          </p:cTn>
                        </p:par>
                        <p:par>
                          <p:cTn id="11" fill="hold">
                            <p:stCondLst>
                              <p:cond delay="3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300000"/>
                                        <p:tgtEl>
                                          <p:spTgt spid="11"/>
                                        </p:tgtEl>
                                      </p:cBhvr>
                                    </p:animEffect>
                                  </p:childTnLst>
                                </p:cTn>
                              </p:par>
                            </p:childTnLst>
                          </p:cTn>
                        </p:par>
                        <p:par>
                          <p:cTn id="20" fill="hold">
                            <p:stCondLst>
                              <p:cond delay="3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300000"/>
                                        <p:tgtEl>
                                          <p:spTgt spid="15"/>
                                        </p:tgtEl>
                                      </p:cBhvr>
                                    </p:animEffect>
                                  </p:childTnLst>
                                </p:cTn>
                              </p:par>
                            </p:childTnLst>
                          </p:cTn>
                        </p:par>
                        <p:par>
                          <p:cTn id="29" fill="hold">
                            <p:stCondLst>
                              <p:cond delay="3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10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0"/>
                                        <p:tgtEl>
                                          <p:spTgt spid="4"/>
                                        </p:tgtEl>
                                      </p:cBhvr>
                                    </p:animEffect>
                                  </p:childTnLst>
                                </p:cTn>
                              </p:par>
                            </p:childTnLst>
                          </p:cTn>
                        </p:par>
                        <p:par>
                          <p:cTn id="8" fill="hold">
                            <p:stCondLst>
                              <p:cond delay="6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10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a:t>10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10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a:t>10 minutes</a:t>
            </a:r>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a:t>10 minutes</a:t>
            </a:r>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a:t>10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600000"/>
                                        <p:tgtEl>
                                          <p:spTgt spid="3"/>
                                        </p:tgtEl>
                                      </p:cBhvr>
                                    </p:animEffect>
                                  </p:childTnLst>
                                </p:cTn>
                              </p:par>
                            </p:childTnLst>
                          </p:cTn>
                        </p:par>
                        <p:par>
                          <p:cTn id="11" fill="hold">
                            <p:stCondLst>
                              <p:cond delay="6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600000"/>
                                        <p:tgtEl>
                                          <p:spTgt spid="11"/>
                                        </p:tgtEl>
                                      </p:cBhvr>
                                    </p:animEffect>
                                  </p:childTnLst>
                                </p:cTn>
                              </p:par>
                            </p:childTnLst>
                          </p:cTn>
                        </p:par>
                        <p:par>
                          <p:cTn id="20" fill="hold">
                            <p:stCondLst>
                              <p:cond delay="6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600000"/>
                                        <p:tgtEl>
                                          <p:spTgt spid="15"/>
                                        </p:tgtEl>
                                      </p:cBhvr>
                                    </p:animEffect>
                                  </p:childTnLst>
                                </p:cTn>
                              </p:par>
                            </p:childTnLst>
                          </p:cTn>
                        </p:par>
                        <p:par>
                          <p:cTn id="29" fill="hold">
                            <p:stCondLst>
                              <p:cond delay="6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Terms of use</a:t>
            </a:r>
          </a:p>
        </p:txBody>
      </p:sp>
      <p:sp>
        <p:nvSpPr>
          <p:cNvPr id="3" name="Content Placeholder 2"/>
          <p:cNvSpPr>
            <a:spLocks noGrp="1"/>
          </p:cNvSpPr>
          <p:nvPr>
            <p:ph idx="1"/>
          </p:nvPr>
        </p:nvSpPr>
        <p:spPr/>
        <p:txBody>
          <a:bodyPr/>
          <a:lstStyle/>
          <a:p>
            <a:r>
              <a:rPr lang="en-GB" sz="2400" dirty="0"/>
              <a:t>These timers are free for anyone to use within education or not for profit organisations.</a:t>
            </a:r>
          </a:p>
          <a:p>
            <a:r>
              <a:rPr lang="en-GB" sz="2400" dirty="0"/>
              <a:t>You are entitled to download this presentation and add to your own internal system (e.g. VLE) to distribute to others.</a:t>
            </a:r>
          </a:p>
          <a:p>
            <a:r>
              <a:rPr lang="en-GB" sz="2400" dirty="0"/>
              <a:t>You </a:t>
            </a:r>
            <a:r>
              <a:rPr lang="en-GB" sz="2400" b="1" dirty="0"/>
              <a:t>do not need</a:t>
            </a:r>
            <a:r>
              <a:rPr lang="en-GB" sz="2400" dirty="0"/>
              <a:t> to attribute the source, within the presentations where these timers are used.</a:t>
            </a:r>
          </a:p>
          <a:p>
            <a:r>
              <a:rPr lang="en-GB" sz="2400" dirty="0"/>
              <a:t>You are not allowed to re-package this presentation (e.g. Remove the A6 Training and Consultancy Ltd logo, or ownership information, without permission from the owner.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15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000"/>
                                        <p:tgtEl>
                                          <p:spTgt spid="4"/>
                                        </p:tgtEl>
                                      </p:cBhvr>
                                    </p:animEffect>
                                  </p:childTnLst>
                                </p:cTn>
                              </p:par>
                            </p:childTnLst>
                          </p:cTn>
                        </p:par>
                        <p:par>
                          <p:cTn id="8" fill="hold">
                            <p:stCondLst>
                              <p:cond delay="9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15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a:t>15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900000"/>
                                        <p:tgtEl>
                                          <p:spTgt spid="11"/>
                                        </p:tgtEl>
                                      </p:cBhvr>
                                    </p:animEffect>
                                    <p:set>
                                      <p:cBhvr>
                                        <p:cTn id="7" dur="1" fill="hold">
                                          <p:stCondLst>
                                            <p:cond delay="8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9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9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15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a:t>15 minutes</a:t>
            </a:r>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a:t>15 minutes</a:t>
            </a:r>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a:t>15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900000"/>
                                        <p:tgtEl>
                                          <p:spTgt spid="3"/>
                                        </p:tgtEl>
                                      </p:cBhvr>
                                    </p:animEffect>
                                  </p:childTnLst>
                                </p:cTn>
                              </p:par>
                            </p:childTnLst>
                          </p:cTn>
                        </p:par>
                        <p:par>
                          <p:cTn id="11" fill="hold">
                            <p:stCondLst>
                              <p:cond delay="9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900000"/>
                                        <p:tgtEl>
                                          <p:spTgt spid="11"/>
                                        </p:tgtEl>
                                      </p:cBhvr>
                                    </p:animEffect>
                                  </p:childTnLst>
                                </p:cTn>
                              </p:par>
                            </p:childTnLst>
                          </p:cTn>
                        </p:par>
                        <p:par>
                          <p:cTn id="20" fill="hold">
                            <p:stCondLst>
                              <p:cond delay="9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900000"/>
                                        <p:tgtEl>
                                          <p:spTgt spid="15"/>
                                        </p:tgtEl>
                                      </p:cBhvr>
                                    </p:animEffect>
                                  </p:childTnLst>
                                </p:cTn>
                              </p:par>
                            </p:childTnLst>
                          </p:cTn>
                        </p:par>
                        <p:par>
                          <p:cTn id="29" fill="hold">
                            <p:stCondLst>
                              <p:cond delay="9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a:t>20 minute timer</a:t>
            </a:r>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000"/>
                                        <p:tgtEl>
                                          <p:spTgt spid="4"/>
                                        </p:tgtEl>
                                      </p:cBhvr>
                                    </p:animEffect>
                                  </p:childTnLst>
                                </p:cTn>
                              </p:par>
                            </p:childTnLst>
                          </p:cTn>
                        </p:par>
                        <p:par>
                          <p:cTn id="8" fill="hold">
                            <p:stCondLst>
                              <p:cond delay="12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20 minute sand timer</a:t>
            </a:r>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2" y="2564904"/>
            <a:ext cx="1313180" cy="369332"/>
          </a:xfrm>
          <a:prstGeom prst="rect">
            <a:avLst/>
          </a:prstGeom>
          <a:noFill/>
        </p:spPr>
        <p:txBody>
          <a:bodyPr wrap="none" rtlCol="0">
            <a:spAutoFit/>
          </a:bodyPr>
          <a:lstStyle/>
          <a:p>
            <a:pPr algn="ctr"/>
            <a:r>
              <a:rPr lang="en-GB" dirty="0"/>
              <a:t>20 minutes</a:t>
            </a:r>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0"/>
                                        <p:tgtEl>
                                          <p:spTgt spid="11"/>
                                        </p:tgtEl>
                                      </p:cBhvr>
                                    </p:animEffect>
                                    <p:set>
                                      <p:cBhvr>
                                        <p:cTn id="7" dur="1" fill="hold">
                                          <p:stCondLst>
                                            <p:cond delay="11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2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2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20 minute full circle timers</a:t>
            </a:r>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a:t>20 minutes</a:t>
            </a:r>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a:t>20 minutes</a:t>
            </a:r>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a:t>20 minutes</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200000"/>
                                        <p:tgtEl>
                                          <p:spTgt spid="3"/>
                                        </p:tgtEl>
                                      </p:cBhvr>
                                    </p:animEffect>
                                  </p:childTnLst>
                                </p:cTn>
                              </p:par>
                            </p:childTnLst>
                          </p:cTn>
                        </p:par>
                        <p:par>
                          <p:cTn id="11" fill="hold">
                            <p:stCondLst>
                              <p:cond delay="12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00000"/>
                                        <p:tgtEl>
                                          <p:spTgt spid="11"/>
                                        </p:tgtEl>
                                      </p:cBhvr>
                                    </p:animEffect>
                                  </p:childTnLst>
                                </p:cTn>
                              </p:par>
                            </p:childTnLst>
                          </p:cTn>
                        </p:par>
                        <p:par>
                          <p:cTn id="20" fill="hold">
                            <p:stCondLst>
                              <p:cond delay="12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200000"/>
                                        <p:tgtEl>
                                          <p:spTgt spid="15"/>
                                        </p:tgtEl>
                                      </p:cBhvr>
                                    </p:animEffect>
                                  </p:childTnLst>
                                </p:cTn>
                              </p:par>
                            </p:childTnLst>
                          </p:cTn>
                        </p:par>
                        <p:par>
                          <p:cTn id="29" fill="hold">
                            <p:stCondLst>
                              <p:cond delay="12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Countdown Timers</a:t>
            </a:r>
            <a:endParaRPr lang="en-US"/>
          </a:p>
        </p:txBody>
      </p:sp>
      <p:sp>
        <p:nvSpPr>
          <p:cNvPr id="7171" name="Rectangle 3"/>
          <p:cNvSpPr>
            <a:spLocks noGrp="1" noChangeArrowheads="1"/>
          </p:cNvSpPr>
          <p:nvPr>
            <p:ph type="body" idx="1"/>
          </p:nvPr>
        </p:nvSpPr>
        <p:spPr/>
        <p:txBody>
          <a:bodyPr/>
          <a:lstStyle/>
          <a:p>
            <a:pPr>
              <a:lnSpc>
                <a:spcPct val="80000"/>
              </a:lnSpc>
            </a:pPr>
            <a:r>
              <a:rPr lang="en-GB" sz="1400" dirty="0"/>
              <a:t>The following slides contain a series of ‘timers’ that can be used in PowerPoint</a:t>
            </a:r>
          </a:p>
          <a:p>
            <a:pPr>
              <a:lnSpc>
                <a:spcPct val="80000"/>
              </a:lnSpc>
            </a:pPr>
            <a:r>
              <a:rPr lang="en-GB" sz="1400" dirty="0"/>
              <a:t>The idea behind this, is one way to make a PowerPoint presentation to a large audience, slightly more interactive, is to set the students a question, activity, calculation etc.  If appropriate a timer can be introduced, to ‘time’ how long is available for them to complete the activity.</a:t>
            </a:r>
          </a:p>
          <a:p>
            <a:pPr>
              <a:lnSpc>
                <a:spcPct val="80000"/>
              </a:lnSpc>
            </a:pPr>
            <a:r>
              <a:rPr lang="en-GB" sz="1400" dirty="0"/>
              <a:t>There are timers for various different  time increments between 10 seconds and 20 minutes.</a:t>
            </a:r>
          </a:p>
          <a:p>
            <a:pPr>
              <a:lnSpc>
                <a:spcPct val="80000"/>
              </a:lnSpc>
            </a:pPr>
            <a:r>
              <a:rPr lang="en-GB" sz="1400" dirty="0"/>
              <a:t>To use a timer, all you need to do is enter the editing mode of PowerPoint - copy desired timer into your presentation, each timer is made up of many components, so when copying – you need to use the mouse to select all the components to do this – click and hold the mouse, top left of the timer, then whilst holding mouse button down, drag the mouse to bottom right of timer and release – everything within the region should be selected. You can now ‘copy’ –  then go into your presentation and paste.  </a:t>
            </a:r>
          </a:p>
          <a:p>
            <a:pPr>
              <a:lnSpc>
                <a:spcPct val="80000"/>
              </a:lnSpc>
            </a:pPr>
            <a:r>
              <a:rPr lang="en-GB" sz="1400" dirty="0"/>
              <a:t>Timers can be resized, or formatted – just make sure you highlight all of the items at the same time (by using same method as above).</a:t>
            </a:r>
          </a:p>
          <a:p>
            <a:pPr>
              <a:lnSpc>
                <a:spcPct val="80000"/>
              </a:lnSpc>
            </a:pPr>
            <a:r>
              <a:rPr lang="en-GB" sz="1400" dirty="0"/>
              <a:t>Most timers are set to start when they are clicked – the exception being the bar timers which start when you click anywhere on the slide. If you want timers to start automatically when the slide is viewed then this can be achieved by changing the animation settings to start automatically.</a:t>
            </a:r>
          </a:p>
          <a:p>
            <a:pPr>
              <a:lnSpc>
                <a:spcPct val="80000"/>
              </a:lnSpc>
            </a:pPr>
            <a:r>
              <a:rPr lang="en-GB" sz="1400" dirty="0"/>
              <a:t>Some timers have a sound effect - this could easily be removed or replaced with your own sound effect.</a:t>
            </a:r>
          </a:p>
          <a:p>
            <a:pPr>
              <a:lnSpc>
                <a:spcPct val="80000"/>
              </a:lnSpc>
            </a:pPr>
            <a:r>
              <a:rPr lang="en-GB" sz="1400" dirty="0"/>
              <a:t>Some timers can be altered to different time increments – see the how to videos (link below) for information.</a:t>
            </a:r>
          </a:p>
          <a:p>
            <a:pPr>
              <a:lnSpc>
                <a:spcPct val="80000"/>
              </a:lnSpc>
            </a:pPr>
            <a:r>
              <a:rPr lang="en-GB" sz="1400" dirty="0"/>
              <a:t>Look at the notes area on each slide for information on the timers.</a:t>
            </a:r>
          </a:p>
          <a:p>
            <a:pPr>
              <a:lnSpc>
                <a:spcPct val="80000"/>
              </a:lnSpc>
            </a:pPr>
            <a:r>
              <a:rPr lang="en-GB" sz="1400" dirty="0"/>
              <a:t>For how to guides on using the Countdown timers, visit </a:t>
            </a:r>
            <a:r>
              <a:rPr lang="en-GB" sz="1400" dirty="0">
                <a:hlinkClick r:id="rId3"/>
              </a:rPr>
              <a:t>http://www.a6training.co.uk/resources_powerpoint.php</a:t>
            </a:r>
            <a:r>
              <a:rPr lang="en-GB" sz="1400" dirty="0"/>
              <a:t> </a:t>
            </a:r>
          </a:p>
          <a:p>
            <a:pPr>
              <a:lnSpc>
                <a:spcPct val="80000"/>
              </a:lnSpc>
            </a:pP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cream</a:t>
            </a:r>
          </a:p>
        </p:txBody>
      </p:sp>
      <p:sp>
        <p:nvSpPr>
          <p:cNvPr id="6" name="Oval 3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31</a:t>
            </a:r>
          </a:p>
        </p:txBody>
      </p:sp>
      <p:sp>
        <p:nvSpPr>
          <p:cNvPr id="38" name="Oval 3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32</a:t>
            </a:r>
          </a:p>
        </p:txBody>
      </p:sp>
      <p:sp>
        <p:nvSpPr>
          <p:cNvPr id="39" name="Oval 3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33</a:t>
            </a:r>
          </a:p>
        </p:txBody>
      </p:sp>
      <p:sp>
        <p:nvSpPr>
          <p:cNvPr id="40" name="Oval 2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34</a:t>
            </a:r>
          </a:p>
        </p:txBody>
      </p:sp>
      <p:sp>
        <p:nvSpPr>
          <p:cNvPr id="41" name="Oval 2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35</a:t>
            </a:r>
          </a:p>
        </p:txBody>
      </p:sp>
      <p:sp>
        <p:nvSpPr>
          <p:cNvPr id="42" name="Oval 2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36</a:t>
            </a:r>
          </a:p>
        </p:txBody>
      </p:sp>
      <p:sp>
        <p:nvSpPr>
          <p:cNvPr id="43" name="Oval 2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37</a:t>
            </a:r>
          </a:p>
        </p:txBody>
      </p:sp>
      <p:sp>
        <p:nvSpPr>
          <p:cNvPr id="44" name="Oval 2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38</a:t>
            </a:r>
          </a:p>
        </p:txBody>
      </p:sp>
      <p:sp>
        <p:nvSpPr>
          <p:cNvPr id="45" name="Oval 2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39</a:t>
            </a:r>
          </a:p>
        </p:txBody>
      </p:sp>
      <p:sp>
        <p:nvSpPr>
          <p:cNvPr id="46" name="Oval 2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40</a:t>
            </a:r>
          </a:p>
        </p:txBody>
      </p:sp>
      <p:sp>
        <p:nvSpPr>
          <p:cNvPr id="47" name="Oval 2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41</a:t>
            </a:r>
          </a:p>
        </p:txBody>
      </p:sp>
      <p:sp>
        <p:nvSpPr>
          <p:cNvPr id="48" name="Oval 2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42</a:t>
            </a:r>
          </a:p>
        </p:txBody>
      </p:sp>
      <p:sp>
        <p:nvSpPr>
          <p:cNvPr id="49" name="Oval 2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43</a:t>
            </a:r>
          </a:p>
        </p:txBody>
      </p:sp>
      <p:sp>
        <p:nvSpPr>
          <p:cNvPr id="50" name="Oval 1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44</a:t>
            </a:r>
          </a:p>
        </p:txBody>
      </p:sp>
      <p:sp>
        <p:nvSpPr>
          <p:cNvPr id="51" name="Oval 1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45</a:t>
            </a:r>
          </a:p>
        </p:txBody>
      </p:sp>
      <p:sp>
        <p:nvSpPr>
          <p:cNvPr id="52" name="Oval 1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46</a:t>
            </a:r>
          </a:p>
        </p:txBody>
      </p:sp>
      <p:sp>
        <p:nvSpPr>
          <p:cNvPr id="53" name="Oval 1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47</a:t>
            </a:r>
          </a:p>
        </p:txBody>
      </p:sp>
      <p:sp>
        <p:nvSpPr>
          <p:cNvPr id="54" name="Oval 1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48</a:t>
            </a:r>
          </a:p>
        </p:txBody>
      </p:sp>
      <p:sp>
        <p:nvSpPr>
          <p:cNvPr id="55" name="Oval 1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49</a:t>
            </a:r>
          </a:p>
        </p:txBody>
      </p:sp>
      <p:sp>
        <p:nvSpPr>
          <p:cNvPr id="56" name="Oval 1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50</a:t>
            </a:r>
          </a:p>
        </p:txBody>
      </p:sp>
      <p:sp>
        <p:nvSpPr>
          <p:cNvPr id="57" name="Oval 1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51</a:t>
            </a:r>
          </a:p>
        </p:txBody>
      </p:sp>
      <p:sp>
        <p:nvSpPr>
          <p:cNvPr id="58" name="Oval 1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52</a:t>
            </a:r>
          </a:p>
        </p:txBody>
      </p:sp>
      <p:sp>
        <p:nvSpPr>
          <p:cNvPr id="59" name="Oval 1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53</a:t>
            </a:r>
          </a:p>
        </p:txBody>
      </p:sp>
      <p:sp>
        <p:nvSpPr>
          <p:cNvPr id="60" name="Oval 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54</a:t>
            </a:r>
          </a:p>
        </p:txBody>
      </p:sp>
      <p:sp>
        <p:nvSpPr>
          <p:cNvPr id="61" name="Oval 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55</a:t>
            </a:r>
          </a:p>
        </p:txBody>
      </p:sp>
      <p:sp>
        <p:nvSpPr>
          <p:cNvPr id="62" name="Oval 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56</a:t>
            </a:r>
          </a:p>
        </p:txBody>
      </p:sp>
      <p:sp>
        <p:nvSpPr>
          <p:cNvPr id="63" name="Oval 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57</a:t>
            </a:r>
          </a:p>
        </p:txBody>
      </p:sp>
      <p:sp>
        <p:nvSpPr>
          <p:cNvPr id="64" name="Oval 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58</a:t>
            </a:r>
          </a:p>
        </p:txBody>
      </p:sp>
      <p:sp>
        <p:nvSpPr>
          <p:cNvPr id="65" name="Oval 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59</a:t>
            </a:r>
          </a:p>
        </p:txBody>
      </p:sp>
      <p:sp>
        <p:nvSpPr>
          <p:cNvPr id="66" name="Oval 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60</a:t>
            </a:r>
          </a:p>
        </p:txBody>
      </p:sp>
      <p:sp>
        <p:nvSpPr>
          <p:cNvPr id="67" name="Oval 3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31</a:t>
            </a:r>
          </a:p>
        </p:txBody>
      </p:sp>
      <p:sp>
        <p:nvSpPr>
          <p:cNvPr id="99" name="Oval 3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32</a:t>
            </a:r>
          </a:p>
        </p:txBody>
      </p:sp>
      <p:sp>
        <p:nvSpPr>
          <p:cNvPr id="100" name="Oval 3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33</a:t>
            </a:r>
          </a:p>
        </p:txBody>
      </p:sp>
      <p:sp>
        <p:nvSpPr>
          <p:cNvPr id="101" name="Oval 2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34</a:t>
            </a:r>
          </a:p>
        </p:txBody>
      </p:sp>
      <p:sp>
        <p:nvSpPr>
          <p:cNvPr id="102" name="Oval 2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35</a:t>
            </a:r>
          </a:p>
        </p:txBody>
      </p:sp>
      <p:sp>
        <p:nvSpPr>
          <p:cNvPr id="103" name="Oval 2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36</a:t>
            </a:r>
          </a:p>
        </p:txBody>
      </p:sp>
      <p:sp>
        <p:nvSpPr>
          <p:cNvPr id="104" name="Oval 2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37</a:t>
            </a:r>
          </a:p>
        </p:txBody>
      </p:sp>
      <p:sp>
        <p:nvSpPr>
          <p:cNvPr id="105" name="Oval 2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38</a:t>
            </a:r>
          </a:p>
        </p:txBody>
      </p:sp>
      <p:sp>
        <p:nvSpPr>
          <p:cNvPr id="106" name="Oval 2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39</a:t>
            </a:r>
          </a:p>
        </p:txBody>
      </p:sp>
      <p:sp>
        <p:nvSpPr>
          <p:cNvPr id="107" name="Oval 2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40</a:t>
            </a:r>
          </a:p>
        </p:txBody>
      </p:sp>
      <p:sp>
        <p:nvSpPr>
          <p:cNvPr id="108" name="Oval 2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41</a:t>
            </a:r>
          </a:p>
        </p:txBody>
      </p:sp>
      <p:sp>
        <p:nvSpPr>
          <p:cNvPr id="109" name="Oval 2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42</a:t>
            </a:r>
          </a:p>
        </p:txBody>
      </p:sp>
      <p:sp>
        <p:nvSpPr>
          <p:cNvPr id="110" name="Oval 2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43</a:t>
            </a:r>
          </a:p>
        </p:txBody>
      </p:sp>
      <p:sp>
        <p:nvSpPr>
          <p:cNvPr id="111" name="Oval 1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44</a:t>
            </a:r>
          </a:p>
        </p:txBody>
      </p:sp>
      <p:sp>
        <p:nvSpPr>
          <p:cNvPr id="112" name="Oval 1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45</a:t>
            </a:r>
          </a:p>
        </p:txBody>
      </p:sp>
      <p:sp>
        <p:nvSpPr>
          <p:cNvPr id="113" name="Oval 3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yellow</a:t>
            </a:r>
          </a:p>
        </p:txBody>
      </p:sp>
      <p:sp>
        <p:nvSpPr>
          <p:cNvPr id="6" name="Oval 3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31</a:t>
            </a:r>
          </a:p>
        </p:txBody>
      </p:sp>
      <p:sp>
        <p:nvSpPr>
          <p:cNvPr id="38" name="Oval 3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32</a:t>
            </a:r>
          </a:p>
        </p:txBody>
      </p:sp>
      <p:sp>
        <p:nvSpPr>
          <p:cNvPr id="39" name="Oval 3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33</a:t>
            </a:r>
          </a:p>
        </p:txBody>
      </p:sp>
      <p:sp>
        <p:nvSpPr>
          <p:cNvPr id="40" name="Oval 2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34</a:t>
            </a:r>
          </a:p>
        </p:txBody>
      </p:sp>
      <p:sp>
        <p:nvSpPr>
          <p:cNvPr id="41" name="Oval 2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35</a:t>
            </a:r>
          </a:p>
        </p:txBody>
      </p:sp>
      <p:sp>
        <p:nvSpPr>
          <p:cNvPr id="42" name="Oval 2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36</a:t>
            </a:r>
          </a:p>
        </p:txBody>
      </p:sp>
      <p:sp>
        <p:nvSpPr>
          <p:cNvPr id="43" name="Oval 2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37</a:t>
            </a:r>
          </a:p>
        </p:txBody>
      </p:sp>
      <p:sp>
        <p:nvSpPr>
          <p:cNvPr id="44" name="Oval 2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38</a:t>
            </a:r>
          </a:p>
        </p:txBody>
      </p:sp>
      <p:sp>
        <p:nvSpPr>
          <p:cNvPr id="45" name="Oval 2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39</a:t>
            </a:r>
          </a:p>
        </p:txBody>
      </p:sp>
      <p:sp>
        <p:nvSpPr>
          <p:cNvPr id="46" name="Oval 2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40</a:t>
            </a:r>
          </a:p>
        </p:txBody>
      </p:sp>
      <p:sp>
        <p:nvSpPr>
          <p:cNvPr id="47" name="Oval 2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41</a:t>
            </a:r>
          </a:p>
        </p:txBody>
      </p:sp>
      <p:sp>
        <p:nvSpPr>
          <p:cNvPr id="48" name="Oval 2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42</a:t>
            </a:r>
          </a:p>
        </p:txBody>
      </p:sp>
      <p:sp>
        <p:nvSpPr>
          <p:cNvPr id="49" name="Oval 2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43</a:t>
            </a:r>
          </a:p>
        </p:txBody>
      </p:sp>
      <p:sp>
        <p:nvSpPr>
          <p:cNvPr id="50" name="Oval 1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44</a:t>
            </a:r>
          </a:p>
        </p:txBody>
      </p:sp>
      <p:sp>
        <p:nvSpPr>
          <p:cNvPr id="51" name="Oval 1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45</a:t>
            </a:r>
          </a:p>
        </p:txBody>
      </p:sp>
      <p:sp>
        <p:nvSpPr>
          <p:cNvPr id="52" name="Oval 1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46</a:t>
            </a:r>
          </a:p>
        </p:txBody>
      </p:sp>
      <p:sp>
        <p:nvSpPr>
          <p:cNvPr id="53" name="Oval 1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47</a:t>
            </a:r>
          </a:p>
        </p:txBody>
      </p:sp>
      <p:sp>
        <p:nvSpPr>
          <p:cNvPr id="54" name="Oval 1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48</a:t>
            </a:r>
          </a:p>
        </p:txBody>
      </p:sp>
      <p:sp>
        <p:nvSpPr>
          <p:cNvPr id="55" name="Oval 1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49</a:t>
            </a:r>
          </a:p>
        </p:txBody>
      </p:sp>
      <p:sp>
        <p:nvSpPr>
          <p:cNvPr id="56" name="Oval 1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50</a:t>
            </a:r>
          </a:p>
        </p:txBody>
      </p:sp>
      <p:sp>
        <p:nvSpPr>
          <p:cNvPr id="57" name="Oval 1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51</a:t>
            </a:r>
          </a:p>
        </p:txBody>
      </p:sp>
      <p:sp>
        <p:nvSpPr>
          <p:cNvPr id="58" name="Oval 1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52</a:t>
            </a:r>
          </a:p>
        </p:txBody>
      </p:sp>
      <p:sp>
        <p:nvSpPr>
          <p:cNvPr id="59" name="Oval 1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53</a:t>
            </a:r>
          </a:p>
        </p:txBody>
      </p:sp>
      <p:sp>
        <p:nvSpPr>
          <p:cNvPr id="60" name="Oval 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54</a:t>
            </a:r>
          </a:p>
        </p:txBody>
      </p:sp>
      <p:sp>
        <p:nvSpPr>
          <p:cNvPr id="61" name="Oval 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55</a:t>
            </a:r>
          </a:p>
        </p:txBody>
      </p:sp>
      <p:sp>
        <p:nvSpPr>
          <p:cNvPr id="62" name="Oval 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56</a:t>
            </a:r>
          </a:p>
        </p:txBody>
      </p:sp>
      <p:sp>
        <p:nvSpPr>
          <p:cNvPr id="63" name="Oval 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57</a:t>
            </a:r>
          </a:p>
        </p:txBody>
      </p:sp>
      <p:sp>
        <p:nvSpPr>
          <p:cNvPr id="64" name="Oval 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58</a:t>
            </a:r>
          </a:p>
        </p:txBody>
      </p:sp>
      <p:sp>
        <p:nvSpPr>
          <p:cNvPr id="65" name="Oval 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59</a:t>
            </a:r>
          </a:p>
        </p:txBody>
      </p:sp>
      <p:sp>
        <p:nvSpPr>
          <p:cNvPr id="66" name="Oval 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60</a:t>
            </a:r>
          </a:p>
        </p:txBody>
      </p:sp>
      <p:sp>
        <p:nvSpPr>
          <p:cNvPr id="67" name="Oval 3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31</a:t>
            </a:r>
          </a:p>
        </p:txBody>
      </p:sp>
      <p:sp>
        <p:nvSpPr>
          <p:cNvPr id="99" name="Oval 3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32</a:t>
            </a:r>
          </a:p>
        </p:txBody>
      </p:sp>
      <p:sp>
        <p:nvSpPr>
          <p:cNvPr id="100" name="Oval 3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33</a:t>
            </a:r>
          </a:p>
        </p:txBody>
      </p:sp>
      <p:sp>
        <p:nvSpPr>
          <p:cNvPr id="101" name="Oval 2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34</a:t>
            </a:r>
          </a:p>
        </p:txBody>
      </p:sp>
      <p:sp>
        <p:nvSpPr>
          <p:cNvPr id="102" name="Oval 2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35</a:t>
            </a:r>
          </a:p>
        </p:txBody>
      </p:sp>
      <p:sp>
        <p:nvSpPr>
          <p:cNvPr id="103" name="Oval 2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36</a:t>
            </a:r>
          </a:p>
        </p:txBody>
      </p:sp>
      <p:sp>
        <p:nvSpPr>
          <p:cNvPr id="104" name="Oval 2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37</a:t>
            </a:r>
          </a:p>
        </p:txBody>
      </p:sp>
      <p:sp>
        <p:nvSpPr>
          <p:cNvPr id="105" name="Oval 2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38</a:t>
            </a:r>
          </a:p>
        </p:txBody>
      </p:sp>
      <p:sp>
        <p:nvSpPr>
          <p:cNvPr id="106" name="Oval 2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39</a:t>
            </a:r>
          </a:p>
        </p:txBody>
      </p:sp>
      <p:sp>
        <p:nvSpPr>
          <p:cNvPr id="107" name="Oval 2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40</a:t>
            </a:r>
          </a:p>
        </p:txBody>
      </p:sp>
      <p:sp>
        <p:nvSpPr>
          <p:cNvPr id="108" name="Oval 2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41</a:t>
            </a:r>
          </a:p>
        </p:txBody>
      </p:sp>
      <p:sp>
        <p:nvSpPr>
          <p:cNvPr id="109" name="Oval 2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42</a:t>
            </a:r>
          </a:p>
        </p:txBody>
      </p:sp>
      <p:sp>
        <p:nvSpPr>
          <p:cNvPr id="110" name="Oval 2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43</a:t>
            </a:r>
          </a:p>
        </p:txBody>
      </p:sp>
      <p:sp>
        <p:nvSpPr>
          <p:cNvPr id="111" name="Oval 1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44</a:t>
            </a:r>
          </a:p>
        </p:txBody>
      </p:sp>
      <p:sp>
        <p:nvSpPr>
          <p:cNvPr id="112" name="Oval 1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45</a:t>
            </a:r>
          </a:p>
        </p:txBody>
      </p:sp>
      <p:sp>
        <p:nvSpPr>
          <p:cNvPr id="113" name="Oval 3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green</a:t>
            </a:r>
          </a:p>
        </p:txBody>
      </p:sp>
      <p:sp>
        <p:nvSpPr>
          <p:cNvPr id="6" name="Oval 3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31</a:t>
            </a:r>
          </a:p>
        </p:txBody>
      </p:sp>
      <p:sp>
        <p:nvSpPr>
          <p:cNvPr id="38" name="Oval 3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32</a:t>
            </a:r>
          </a:p>
        </p:txBody>
      </p:sp>
      <p:sp>
        <p:nvSpPr>
          <p:cNvPr id="39" name="Oval 3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33</a:t>
            </a:r>
          </a:p>
        </p:txBody>
      </p:sp>
      <p:sp>
        <p:nvSpPr>
          <p:cNvPr id="40" name="Oval 2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34</a:t>
            </a:r>
          </a:p>
        </p:txBody>
      </p:sp>
      <p:sp>
        <p:nvSpPr>
          <p:cNvPr id="41" name="Oval 2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35</a:t>
            </a:r>
          </a:p>
        </p:txBody>
      </p:sp>
      <p:sp>
        <p:nvSpPr>
          <p:cNvPr id="42" name="Oval 2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36</a:t>
            </a:r>
          </a:p>
        </p:txBody>
      </p:sp>
      <p:sp>
        <p:nvSpPr>
          <p:cNvPr id="43" name="Oval 2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37</a:t>
            </a:r>
          </a:p>
        </p:txBody>
      </p:sp>
      <p:sp>
        <p:nvSpPr>
          <p:cNvPr id="44" name="Oval 2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38</a:t>
            </a:r>
          </a:p>
        </p:txBody>
      </p:sp>
      <p:sp>
        <p:nvSpPr>
          <p:cNvPr id="45" name="Oval 2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39</a:t>
            </a:r>
          </a:p>
        </p:txBody>
      </p:sp>
      <p:sp>
        <p:nvSpPr>
          <p:cNvPr id="46" name="Oval 2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40</a:t>
            </a:r>
          </a:p>
        </p:txBody>
      </p:sp>
      <p:sp>
        <p:nvSpPr>
          <p:cNvPr id="47" name="Oval 2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41</a:t>
            </a:r>
          </a:p>
        </p:txBody>
      </p:sp>
      <p:sp>
        <p:nvSpPr>
          <p:cNvPr id="48" name="Oval 2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42</a:t>
            </a:r>
          </a:p>
        </p:txBody>
      </p:sp>
      <p:sp>
        <p:nvSpPr>
          <p:cNvPr id="49" name="Oval 2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43</a:t>
            </a:r>
          </a:p>
        </p:txBody>
      </p:sp>
      <p:sp>
        <p:nvSpPr>
          <p:cNvPr id="50" name="Oval 1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44</a:t>
            </a:r>
          </a:p>
        </p:txBody>
      </p:sp>
      <p:sp>
        <p:nvSpPr>
          <p:cNvPr id="51" name="Oval 1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45</a:t>
            </a:r>
          </a:p>
        </p:txBody>
      </p:sp>
      <p:sp>
        <p:nvSpPr>
          <p:cNvPr id="52" name="Oval 1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46</a:t>
            </a:r>
          </a:p>
        </p:txBody>
      </p:sp>
      <p:sp>
        <p:nvSpPr>
          <p:cNvPr id="53" name="Oval 1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47</a:t>
            </a:r>
          </a:p>
        </p:txBody>
      </p:sp>
      <p:sp>
        <p:nvSpPr>
          <p:cNvPr id="54" name="Oval 1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48</a:t>
            </a:r>
          </a:p>
        </p:txBody>
      </p:sp>
      <p:sp>
        <p:nvSpPr>
          <p:cNvPr id="55" name="Oval 1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49</a:t>
            </a:r>
          </a:p>
        </p:txBody>
      </p:sp>
      <p:sp>
        <p:nvSpPr>
          <p:cNvPr id="56" name="Oval 1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50</a:t>
            </a:r>
          </a:p>
        </p:txBody>
      </p:sp>
      <p:sp>
        <p:nvSpPr>
          <p:cNvPr id="57" name="Oval 1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51</a:t>
            </a:r>
          </a:p>
        </p:txBody>
      </p:sp>
      <p:sp>
        <p:nvSpPr>
          <p:cNvPr id="58" name="Oval 1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52</a:t>
            </a:r>
          </a:p>
        </p:txBody>
      </p:sp>
      <p:sp>
        <p:nvSpPr>
          <p:cNvPr id="59" name="Oval 1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53</a:t>
            </a:r>
          </a:p>
        </p:txBody>
      </p:sp>
      <p:sp>
        <p:nvSpPr>
          <p:cNvPr id="60" name="Oval 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54</a:t>
            </a:r>
          </a:p>
        </p:txBody>
      </p:sp>
      <p:sp>
        <p:nvSpPr>
          <p:cNvPr id="61" name="Oval 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55</a:t>
            </a:r>
          </a:p>
        </p:txBody>
      </p:sp>
      <p:sp>
        <p:nvSpPr>
          <p:cNvPr id="62" name="Oval 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56</a:t>
            </a:r>
          </a:p>
        </p:txBody>
      </p:sp>
      <p:sp>
        <p:nvSpPr>
          <p:cNvPr id="63" name="Oval 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57</a:t>
            </a:r>
          </a:p>
        </p:txBody>
      </p:sp>
      <p:sp>
        <p:nvSpPr>
          <p:cNvPr id="64" name="Oval 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58</a:t>
            </a:r>
          </a:p>
        </p:txBody>
      </p:sp>
      <p:sp>
        <p:nvSpPr>
          <p:cNvPr id="65" name="Oval 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59</a:t>
            </a:r>
          </a:p>
        </p:txBody>
      </p:sp>
      <p:sp>
        <p:nvSpPr>
          <p:cNvPr id="66" name="Oval 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60</a:t>
            </a:r>
          </a:p>
        </p:txBody>
      </p:sp>
      <p:sp>
        <p:nvSpPr>
          <p:cNvPr id="67" name="Oval 3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31</a:t>
            </a:r>
          </a:p>
        </p:txBody>
      </p:sp>
      <p:sp>
        <p:nvSpPr>
          <p:cNvPr id="99" name="Oval 3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32</a:t>
            </a:r>
          </a:p>
        </p:txBody>
      </p:sp>
      <p:sp>
        <p:nvSpPr>
          <p:cNvPr id="100" name="Oval 3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33</a:t>
            </a:r>
          </a:p>
        </p:txBody>
      </p:sp>
      <p:sp>
        <p:nvSpPr>
          <p:cNvPr id="101" name="Oval 2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34</a:t>
            </a:r>
          </a:p>
        </p:txBody>
      </p:sp>
      <p:sp>
        <p:nvSpPr>
          <p:cNvPr id="102" name="Oval 2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35</a:t>
            </a:r>
          </a:p>
        </p:txBody>
      </p:sp>
      <p:sp>
        <p:nvSpPr>
          <p:cNvPr id="103" name="Oval 2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36</a:t>
            </a:r>
          </a:p>
        </p:txBody>
      </p:sp>
      <p:sp>
        <p:nvSpPr>
          <p:cNvPr id="104" name="Oval 2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37</a:t>
            </a:r>
          </a:p>
        </p:txBody>
      </p:sp>
      <p:sp>
        <p:nvSpPr>
          <p:cNvPr id="105" name="Oval 2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38</a:t>
            </a:r>
          </a:p>
        </p:txBody>
      </p:sp>
      <p:sp>
        <p:nvSpPr>
          <p:cNvPr id="106" name="Oval 2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39</a:t>
            </a:r>
          </a:p>
        </p:txBody>
      </p:sp>
      <p:sp>
        <p:nvSpPr>
          <p:cNvPr id="107" name="Oval 2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40</a:t>
            </a:r>
          </a:p>
        </p:txBody>
      </p:sp>
      <p:sp>
        <p:nvSpPr>
          <p:cNvPr id="108" name="Oval 2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41</a:t>
            </a:r>
          </a:p>
        </p:txBody>
      </p:sp>
      <p:sp>
        <p:nvSpPr>
          <p:cNvPr id="109" name="Oval 2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42</a:t>
            </a:r>
          </a:p>
        </p:txBody>
      </p:sp>
      <p:sp>
        <p:nvSpPr>
          <p:cNvPr id="110" name="Oval 2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43</a:t>
            </a:r>
          </a:p>
        </p:txBody>
      </p:sp>
      <p:sp>
        <p:nvSpPr>
          <p:cNvPr id="111" name="Oval 1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44</a:t>
            </a:r>
          </a:p>
        </p:txBody>
      </p:sp>
      <p:sp>
        <p:nvSpPr>
          <p:cNvPr id="112" name="Oval 1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45</a:t>
            </a:r>
          </a:p>
        </p:txBody>
      </p:sp>
      <p:sp>
        <p:nvSpPr>
          <p:cNvPr id="113" name="Oval 3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blue</a:t>
            </a:r>
          </a:p>
        </p:txBody>
      </p:sp>
      <p:sp>
        <p:nvSpPr>
          <p:cNvPr id="6" name="Oval 3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31</a:t>
            </a:r>
          </a:p>
        </p:txBody>
      </p:sp>
      <p:sp>
        <p:nvSpPr>
          <p:cNvPr id="38" name="Oval 3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32</a:t>
            </a:r>
          </a:p>
        </p:txBody>
      </p:sp>
      <p:sp>
        <p:nvSpPr>
          <p:cNvPr id="39" name="Oval 3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33</a:t>
            </a:r>
          </a:p>
        </p:txBody>
      </p:sp>
      <p:sp>
        <p:nvSpPr>
          <p:cNvPr id="40" name="Oval 2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34</a:t>
            </a:r>
          </a:p>
        </p:txBody>
      </p:sp>
      <p:sp>
        <p:nvSpPr>
          <p:cNvPr id="41" name="Oval 2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35</a:t>
            </a:r>
          </a:p>
        </p:txBody>
      </p:sp>
      <p:sp>
        <p:nvSpPr>
          <p:cNvPr id="42" name="Oval 2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36</a:t>
            </a:r>
          </a:p>
        </p:txBody>
      </p:sp>
      <p:sp>
        <p:nvSpPr>
          <p:cNvPr id="43" name="Oval 2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37</a:t>
            </a:r>
          </a:p>
        </p:txBody>
      </p:sp>
      <p:sp>
        <p:nvSpPr>
          <p:cNvPr id="44" name="Oval 2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38</a:t>
            </a:r>
          </a:p>
        </p:txBody>
      </p:sp>
      <p:sp>
        <p:nvSpPr>
          <p:cNvPr id="45" name="Oval 2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39</a:t>
            </a:r>
          </a:p>
        </p:txBody>
      </p:sp>
      <p:sp>
        <p:nvSpPr>
          <p:cNvPr id="46" name="Oval 2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40</a:t>
            </a:r>
          </a:p>
        </p:txBody>
      </p:sp>
      <p:sp>
        <p:nvSpPr>
          <p:cNvPr id="47" name="Oval 2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41</a:t>
            </a:r>
          </a:p>
        </p:txBody>
      </p:sp>
      <p:sp>
        <p:nvSpPr>
          <p:cNvPr id="48" name="Oval 2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42</a:t>
            </a:r>
          </a:p>
        </p:txBody>
      </p:sp>
      <p:sp>
        <p:nvSpPr>
          <p:cNvPr id="49" name="Oval 2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43</a:t>
            </a:r>
          </a:p>
        </p:txBody>
      </p:sp>
      <p:sp>
        <p:nvSpPr>
          <p:cNvPr id="50" name="Oval 1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44</a:t>
            </a:r>
          </a:p>
        </p:txBody>
      </p:sp>
      <p:sp>
        <p:nvSpPr>
          <p:cNvPr id="51" name="Oval 1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45</a:t>
            </a:r>
          </a:p>
        </p:txBody>
      </p:sp>
      <p:sp>
        <p:nvSpPr>
          <p:cNvPr id="52" name="Oval 1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46</a:t>
            </a:r>
          </a:p>
        </p:txBody>
      </p:sp>
      <p:sp>
        <p:nvSpPr>
          <p:cNvPr id="53" name="Oval 1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47</a:t>
            </a:r>
          </a:p>
        </p:txBody>
      </p:sp>
      <p:sp>
        <p:nvSpPr>
          <p:cNvPr id="54" name="Oval 1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48</a:t>
            </a:r>
          </a:p>
        </p:txBody>
      </p:sp>
      <p:sp>
        <p:nvSpPr>
          <p:cNvPr id="55" name="Oval 1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49</a:t>
            </a:r>
          </a:p>
        </p:txBody>
      </p:sp>
      <p:sp>
        <p:nvSpPr>
          <p:cNvPr id="56" name="Oval 1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50</a:t>
            </a:r>
          </a:p>
        </p:txBody>
      </p:sp>
      <p:sp>
        <p:nvSpPr>
          <p:cNvPr id="57" name="Oval 1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51</a:t>
            </a:r>
          </a:p>
        </p:txBody>
      </p:sp>
      <p:sp>
        <p:nvSpPr>
          <p:cNvPr id="58" name="Oval 1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52</a:t>
            </a:r>
          </a:p>
        </p:txBody>
      </p:sp>
      <p:sp>
        <p:nvSpPr>
          <p:cNvPr id="59" name="Oval 1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53</a:t>
            </a:r>
          </a:p>
        </p:txBody>
      </p:sp>
      <p:sp>
        <p:nvSpPr>
          <p:cNvPr id="60" name="Oval 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54</a:t>
            </a:r>
          </a:p>
        </p:txBody>
      </p:sp>
      <p:sp>
        <p:nvSpPr>
          <p:cNvPr id="61" name="Oval 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55</a:t>
            </a:r>
          </a:p>
        </p:txBody>
      </p:sp>
      <p:sp>
        <p:nvSpPr>
          <p:cNvPr id="62" name="Oval 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56</a:t>
            </a:r>
          </a:p>
        </p:txBody>
      </p:sp>
      <p:sp>
        <p:nvSpPr>
          <p:cNvPr id="63" name="Oval 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57</a:t>
            </a:r>
          </a:p>
        </p:txBody>
      </p:sp>
      <p:sp>
        <p:nvSpPr>
          <p:cNvPr id="64" name="Oval 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58</a:t>
            </a:r>
          </a:p>
        </p:txBody>
      </p:sp>
      <p:sp>
        <p:nvSpPr>
          <p:cNvPr id="65" name="Oval 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59</a:t>
            </a:r>
          </a:p>
        </p:txBody>
      </p:sp>
      <p:sp>
        <p:nvSpPr>
          <p:cNvPr id="66" name="Oval 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60</a:t>
            </a:r>
          </a:p>
        </p:txBody>
      </p:sp>
      <p:sp>
        <p:nvSpPr>
          <p:cNvPr id="67" name="Oval 3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31</a:t>
            </a:r>
          </a:p>
        </p:txBody>
      </p:sp>
      <p:sp>
        <p:nvSpPr>
          <p:cNvPr id="99" name="Oval 3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32</a:t>
            </a:r>
          </a:p>
        </p:txBody>
      </p:sp>
      <p:sp>
        <p:nvSpPr>
          <p:cNvPr id="100" name="Oval 3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33</a:t>
            </a:r>
          </a:p>
        </p:txBody>
      </p:sp>
      <p:sp>
        <p:nvSpPr>
          <p:cNvPr id="101" name="Oval 2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34</a:t>
            </a:r>
          </a:p>
        </p:txBody>
      </p:sp>
      <p:sp>
        <p:nvSpPr>
          <p:cNvPr id="102" name="Oval 2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35</a:t>
            </a:r>
          </a:p>
        </p:txBody>
      </p:sp>
      <p:sp>
        <p:nvSpPr>
          <p:cNvPr id="103" name="Oval 2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36</a:t>
            </a:r>
          </a:p>
        </p:txBody>
      </p:sp>
      <p:sp>
        <p:nvSpPr>
          <p:cNvPr id="104" name="Oval 2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37</a:t>
            </a:r>
          </a:p>
        </p:txBody>
      </p:sp>
      <p:sp>
        <p:nvSpPr>
          <p:cNvPr id="105" name="Oval 2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38</a:t>
            </a:r>
          </a:p>
        </p:txBody>
      </p:sp>
      <p:sp>
        <p:nvSpPr>
          <p:cNvPr id="106" name="Oval 2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39</a:t>
            </a:r>
          </a:p>
        </p:txBody>
      </p:sp>
      <p:sp>
        <p:nvSpPr>
          <p:cNvPr id="107" name="Oval 2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40</a:t>
            </a:r>
          </a:p>
        </p:txBody>
      </p:sp>
      <p:sp>
        <p:nvSpPr>
          <p:cNvPr id="108" name="Oval 2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41</a:t>
            </a:r>
          </a:p>
        </p:txBody>
      </p:sp>
      <p:sp>
        <p:nvSpPr>
          <p:cNvPr id="109" name="Oval 2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42</a:t>
            </a:r>
          </a:p>
        </p:txBody>
      </p:sp>
      <p:sp>
        <p:nvSpPr>
          <p:cNvPr id="110" name="Oval 2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43</a:t>
            </a:r>
          </a:p>
        </p:txBody>
      </p:sp>
      <p:sp>
        <p:nvSpPr>
          <p:cNvPr id="111" name="Oval 1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44</a:t>
            </a:r>
          </a:p>
        </p:txBody>
      </p:sp>
      <p:sp>
        <p:nvSpPr>
          <p:cNvPr id="112" name="Oval 1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45</a:t>
            </a:r>
          </a:p>
        </p:txBody>
      </p:sp>
      <p:sp>
        <p:nvSpPr>
          <p:cNvPr id="113" name="Oval 3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a:t>Button timers - red</a:t>
            </a:r>
          </a:p>
        </p:txBody>
      </p:sp>
      <p:sp>
        <p:nvSpPr>
          <p:cNvPr id="6" name="Oval 3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7" name="Oval 3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8" name="Oval 3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9" name="Oval 3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0" name="Oval 2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1" name="Oval 2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2" name="Oval 2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3" name="Oval 2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4" name="Oval 2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5" name="Oval 2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6" name="Oval 2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7" name="Oval 2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8" name="Oval 2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9" name="Oval 2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20" name="Oval 1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21" name="Oval 1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2" name="Oval 1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3" name="Oval 1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4" name="Oval 1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5" name="Oval 1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6" name="Oval 1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7" name="Oval 1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8" name="Oval 1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9" name="Oval 1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30" name="Oval 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31" name="Oval 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2" name="Oval 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3" name="Oval 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4" name="Oval 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5" name="Oval 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6" name="Oval 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7" name="Oval 3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31</a:t>
            </a:r>
          </a:p>
        </p:txBody>
      </p:sp>
      <p:sp>
        <p:nvSpPr>
          <p:cNvPr id="38" name="Oval 3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32</a:t>
            </a:r>
          </a:p>
        </p:txBody>
      </p:sp>
      <p:sp>
        <p:nvSpPr>
          <p:cNvPr id="39" name="Oval 3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33</a:t>
            </a:r>
          </a:p>
        </p:txBody>
      </p:sp>
      <p:sp>
        <p:nvSpPr>
          <p:cNvPr id="40" name="Oval 2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34</a:t>
            </a:r>
          </a:p>
        </p:txBody>
      </p:sp>
      <p:sp>
        <p:nvSpPr>
          <p:cNvPr id="41" name="Oval 2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35</a:t>
            </a:r>
          </a:p>
        </p:txBody>
      </p:sp>
      <p:sp>
        <p:nvSpPr>
          <p:cNvPr id="42" name="Oval 2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36</a:t>
            </a:r>
          </a:p>
        </p:txBody>
      </p:sp>
      <p:sp>
        <p:nvSpPr>
          <p:cNvPr id="43" name="Oval 2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37</a:t>
            </a:r>
          </a:p>
        </p:txBody>
      </p:sp>
      <p:sp>
        <p:nvSpPr>
          <p:cNvPr id="44" name="Oval 2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38</a:t>
            </a:r>
          </a:p>
        </p:txBody>
      </p:sp>
      <p:sp>
        <p:nvSpPr>
          <p:cNvPr id="45" name="Oval 2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39</a:t>
            </a:r>
          </a:p>
        </p:txBody>
      </p:sp>
      <p:sp>
        <p:nvSpPr>
          <p:cNvPr id="46" name="Oval 2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40</a:t>
            </a:r>
          </a:p>
        </p:txBody>
      </p:sp>
      <p:sp>
        <p:nvSpPr>
          <p:cNvPr id="47" name="Oval 2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41</a:t>
            </a:r>
          </a:p>
        </p:txBody>
      </p:sp>
      <p:sp>
        <p:nvSpPr>
          <p:cNvPr id="48" name="Oval 2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42</a:t>
            </a:r>
          </a:p>
        </p:txBody>
      </p:sp>
      <p:sp>
        <p:nvSpPr>
          <p:cNvPr id="49" name="Oval 2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43</a:t>
            </a:r>
          </a:p>
        </p:txBody>
      </p:sp>
      <p:sp>
        <p:nvSpPr>
          <p:cNvPr id="50" name="Oval 1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44</a:t>
            </a:r>
          </a:p>
        </p:txBody>
      </p:sp>
      <p:sp>
        <p:nvSpPr>
          <p:cNvPr id="51" name="Oval 1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45</a:t>
            </a:r>
          </a:p>
        </p:txBody>
      </p:sp>
      <p:sp>
        <p:nvSpPr>
          <p:cNvPr id="52" name="Oval 1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46</a:t>
            </a:r>
          </a:p>
        </p:txBody>
      </p:sp>
      <p:sp>
        <p:nvSpPr>
          <p:cNvPr id="53" name="Oval 1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47</a:t>
            </a:r>
          </a:p>
        </p:txBody>
      </p:sp>
      <p:sp>
        <p:nvSpPr>
          <p:cNvPr id="54" name="Oval 1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48</a:t>
            </a:r>
          </a:p>
        </p:txBody>
      </p:sp>
      <p:sp>
        <p:nvSpPr>
          <p:cNvPr id="55" name="Oval 1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49</a:t>
            </a:r>
          </a:p>
        </p:txBody>
      </p:sp>
      <p:sp>
        <p:nvSpPr>
          <p:cNvPr id="56" name="Oval 1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50</a:t>
            </a:r>
          </a:p>
        </p:txBody>
      </p:sp>
      <p:sp>
        <p:nvSpPr>
          <p:cNvPr id="57" name="Oval 1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51</a:t>
            </a:r>
          </a:p>
        </p:txBody>
      </p:sp>
      <p:sp>
        <p:nvSpPr>
          <p:cNvPr id="58" name="Oval 1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52</a:t>
            </a:r>
          </a:p>
        </p:txBody>
      </p:sp>
      <p:sp>
        <p:nvSpPr>
          <p:cNvPr id="59" name="Oval 1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53</a:t>
            </a:r>
          </a:p>
        </p:txBody>
      </p:sp>
      <p:sp>
        <p:nvSpPr>
          <p:cNvPr id="60" name="Oval 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54</a:t>
            </a:r>
          </a:p>
        </p:txBody>
      </p:sp>
      <p:sp>
        <p:nvSpPr>
          <p:cNvPr id="61" name="Oval 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55</a:t>
            </a:r>
          </a:p>
        </p:txBody>
      </p:sp>
      <p:sp>
        <p:nvSpPr>
          <p:cNvPr id="62" name="Oval 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56</a:t>
            </a:r>
          </a:p>
        </p:txBody>
      </p:sp>
      <p:sp>
        <p:nvSpPr>
          <p:cNvPr id="63" name="Oval 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57</a:t>
            </a:r>
          </a:p>
        </p:txBody>
      </p:sp>
      <p:sp>
        <p:nvSpPr>
          <p:cNvPr id="64" name="Oval 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58</a:t>
            </a:r>
          </a:p>
        </p:txBody>
      </p:sp>
      <p:sp>
        <p:nvSpPr>
          <p:cNvPr id="65" name="Oval 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59</a:t>
            </a:r>
          </a:p>
        </p:txBody>
      </p:sp>
      <p:sp>
        <p:nvSpPr>
          <p:cNvPr id="66" name="Oval 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60</a:t>
            </a:r>
          </a:p>
        </p:txBody>
      </p:sp>
      <p:sp>
        <p:nvSpPr>
          <p:cNvPr id="67" name="Oval 3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68" name="Oval 3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9" name="Oval 3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0" name="Oval 3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71" name="Oval 2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72" name="Oval 2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73" name="Oval 2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74" name="Oval 2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75" name="Oval 2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76" name="Oval 2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77" name="Oval 2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78" name="Oval 2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79" name="Oval 2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80" name="Oval 2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81" name="Oval 1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82" name="Oval 1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83" name="Oval 1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84" name="Oval 1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85" name="Oval 1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86" name="Oval 1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87" name="Oval 1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88" name="Oval 1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89" name="Oval 1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90" name="Oval 1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91" name="Oval 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92" name="Oval 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93" name="Oval 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94" name="Oval 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95" name="Oval 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96" name="Oval 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97" name="Oval 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98" name="Oval 3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31</a:t>
            </a:r>
          </a:p>
        </p:txBody>
      </p:sp>
      <p:sp>
        <p:nvSpPr>
          <p:cNvPr id="99" name="Oval 3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32</a:t>
            </a:r>
          </a:p>
        </p:txBody>
      </p:sp>
      <p:sp>
        <p:nvSpPr>
          <p:cNvPr id="100" name="Oval 3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33</a:t>
            </a:r>
          </a:p>
        </p:txBody>
      </p:sp>
      <p:sp>
        <p:nvSpPr>
          <p:cNvPr id="101" name="Oval 2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34</a:t>
            </a:r>
          </a:p>
        </p:txBody>
      </p:sp>
      <p:sp>
        <p:nvSpPr>
          <p:cNvPr id="102" name="Oval 2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35</a:t>
            </a:r>
          </a:p>
        </p:txBody>
      </p:sp>
      <p:sp>
        <p:nvSpPr>
          <p:cNvPr id="103" name="Oval 2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36</a:t>
            </a:r>
          </a:p>
        </p:txBody>
      </p:sp>
      <p:sp>
        <p:nvSpPr>
          <p:cNvPr id="104" name="Oval 2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37</a:t>
            </a:r>
          </a:p>
        </p:txBody>
      </p:sp>
      <p:sp>
        <p:nvSpPr>
          <p:cNvPr id="105" name="Oval 2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38</a:t>
            </a:r>
          </a:p>
        </p:txBody>
      </p:sp>
      <p:sp>
        <p:nvSpPr>
          <p:cNvPr id="106" name="Oval 2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39</a:t>
            </a:r>
          </a:p>
        </p:txBody>
      </p:sp>
      <p:sp>
        <p:nvSpPr>
          <p:cNvPr id="107" name="Oval 2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40</a:t>
            </a:r>
          </a:p>
        </p:txBody>
      </p:sp>
      <p:sp>
        <p:nvSpPr>
          <p:cNvPr id="108" name="Oval 2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41</a:t>
            </a:r>
          </a:p>
        </p:txBody>
      </p:sp>
      <p:sp>
        <p:nvSpPr>
          <p:cNvPr id="109" name="Oval 2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42</a:t>
            </a:r>
          </a:p>
        </p:txBody>
      </p:sp>
      <p:sp>
        <p:nvSpPr>
          <p:cNvPr id="110" name="Oval 2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43</a:t>
            </a:r>
          </a:p>
        </p:txBody>
      </p:sp>
      <p:sp>
        <p:nvSpPr>
          <p:cNvPr id="111" name="Oval 1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44</a:t>
            </a:r>
          </a:p>
        </p:txBody>
      </p:sp>
      <p:sp>
        <p:nvSpPr>
          <p:cNvPr id="112" name="Oval 1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45</a:t>
            </a:r>
          </a:p>
        </p:txBody>
      </p:sp>
      <p:sp>
        <p:nvSpPr>
          <p:cNvPr id="113" name="Oval 3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14" name="Oval 3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15" name="Oval 3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16" name="Oval 3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17" name="Oval 2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18" name="Oval 2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19" name="Oval 2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20" name="Oval 2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1" name="Oval 2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22" name="Oval 2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23" name="Oval 2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24" name="Oval 2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25" name="Oval 2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26" name="Oval 2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27" name="Oval 1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28" name="Oval 1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129" name="Oval 1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130" name="Oval 1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131" name="Oval 1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132" name="Oval 1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133" name="Oval 1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134" name="Oval 1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135" name="Oval 1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136" name="Oval 1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137" name="Oval 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138" name="Oval 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139" name="Oval 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140" name="Oval 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141" name="Oval 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142" name="Oval 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143" name="Oval 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144" name="Oval 3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45" name="Oval 32"/>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46" name="Oval 31"/>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47" name="Oval 30"/>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48" name="Oval 29"/>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49" name="Oval 28"/>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50" name="Oval 27"/>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51" name="Oval 26"/>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52" name="Oval 25"/>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53" name="Oval 24"/>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54" name="Oval 2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5" name="Oval 22"/>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56" name="Oval 21"/>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57" name="Oval 20"/>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58" name="Oval 19"/>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59" name="Oval 18"/>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160" name="Oval 17"/>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161" name="Oval 16"/>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162" name="Oval 15"/>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163" name="Oval 14"/>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164" name="Oval 1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165" name="Oval 33"/>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66" name="Oval 32"/>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67" name="Oval 31"/>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68" name="Oval 30"/>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69" name="Oval 29"/>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70" name="Oval 28"/>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71" name="Oval 27"/>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72" name="Oval 26"/>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73" name="Oval 25"/>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74" name="Oval 24"/>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75" name="Oval 23"/>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76" name="Oval 22"/>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77" name="Oval 21"/>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8" name="Oval 20"/>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79" name="Oval 19"/>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80" name="Oval 18"/>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15</a:t>
            </a:r>
          </a:p>
        </p:txBody>
      </p:sp>
      <p:sp>
        <p:nvSpPr>
          <p:cNvPr id="181" name="Oval 180"/>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End</a:t>
            </a:r>
          </a:p>
        </p:txBody>
      </p:sp>
      <p:sp>
        <p:nvSpPr>
          <p:cNvPr id="182" name="Oval 181"/>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83" name="Oval 182"/>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84" name="Oval 183"/>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85" name="Oval 184"/>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86" name="Oval 185"/>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87" name="Oval 186"/>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88" name="Oval 187"/>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89" name="Oval 188"/>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90" name="Oval 189"/>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91" name="Oval 2"/>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10</a:t>
            </a: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A6PowerPointTemplate">
  <a:themeElements>
    <a:clrScheme name="A6Training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0099"/>
      </a:folHlink>
    </a:clrScheme>
    <a:fontScheme name="A6Training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6Training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6Training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6Training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6Training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6Training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6Training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6Training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6Training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6Training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6Training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6Training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6Training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6Training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A6PowerPointTemplate</Template>
  <TotalTime>277</TotalTime>
  <Words>5387</Words>
  <Application>Microsoft Office PowerPoint</Application>
  <PresentationFormat>On-screen Show (4:3)</PresentationFormat>
  <Paragraphs>1661</Paragraphs>
  <Slides>35</Slides>
  <Notes>32</Notes>
  <HiddenSlides>0</HiddenSlides>
  <MMClips>35</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35</vt:i4>
      </vt:variant>
    </vt:vector>
  </HeadingPairs>
  <TitlesOfParts>
    <vt:vector size="37" baseType="lpstr">
      <vt:lpstr>Arial</vt:lpstr>
      <vt:lpstr>A6PowerPointTemplate</vt:lpstr>
      <vt:lpstr>Countdown timers for PowerPoint</vt:lpstr>
      <vt:lpstr>PowerPoint Presentation</vt:lpstr>
      <vt:lpstr>Terms of use</vt:lpstr>
      <vt:lpstr>Countdown Timers</vt:lpstr>
      <vt:lpstr>Button timers - cream</vt:lpstr>
      <vt:lpstr>Button timers - yellow</vt:lpstr>
      <vt:lpstr>Button timers - green</vt:lpstr>
      <vt:lpstr>Button timers - blue</vt:lpstr>
      <vt:lpstr>Button timers - red</vt:lpstr>
      <vt:lpstr>Button timers - white</vt:lpstr>
      <vt:lpstr>1 minute bar timer</vt:lpstr>
      <vt:lpstr>1 minute sand timer</vt:lpstr>
      <vt:lpstr>1 minute full circle timers</vt:lpstr>
      <vt:lpstr>Digital clock timers</vt:lpstr>
      <vt:lpstr>2 minute bar timer</vt:lpstr>
      <vt:lpstr>2 minute sand timer</vt:lpstr>
      <vt:lpstr>2 minute full circle timers</vt:lpstr>
      <vt:lpstr>3 minute timer</vt:lpstr>
      <vt:lpstr>3 minute sand timer</vt:lpstr>
      <vt:lpstr>3 minute full circle timers</vt:lpstr>
      <vt:lpstr>4 minute timer</vt:lpstr>
      <vt:lpstr>4 minute sand timer</vt:lpstr>
      <vt:lpstr>4 minute full circle timers</vt:lpstr>
      <vt:lpstr>5 minute timer</vt:lpstr>
      <vt:lpstr>5 minute sand timer</vt:lpstr>
      <vt:lpstr>5 minute full circle timers</vt:lpstr>
      <vt:lpstr>10 minute timer</vt:lpstr>
      <vt:lpstr>10 minute sand timer</vt:lpstr>
      <vt:lpstr>10 minute full circle timers</vt:lpstr>
      <vt:lpstr>15 minute timer</vt:lpstr>
      <vt:lpstr>15 minute sand timer</vt:lpstr>
      <vt:lpstr>15 minute full circle timers</vt:lpstr>
      <vt:lpstr>20 minute timer</vt:lpstr>
      <vt:lpstr>20 minute sand timer</vt:lpstr>
      <vt:lpstr>20 minute full circle timers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Foord</dc:creator>
  <cp:lastModifiedBy>ZAHRA ABDULNABI HASAN ALAALI</cp:lastModifiedBy>
  <cp:revision>6</cp:revision>
  <dcterms:created xsi:type="dcterms:W3CDTF">2011-12-01T17:48:37Z</dcterms:created>
  <dcterms:modified xsi:type="dcterms:W3CDTF">2020-09-17T09:16:47Z</dcterms:modified>
</cp:coreProperties>
</file>