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87375" cy="1343660"/>
          </a:xfrm>
          <a:custGeom>
            <a:avLst/>
            <a:gdLst/>
            <a:ahLst/>
            <a:cxnLst/>
            <a:rect l="l" t="t" r="r" b="b"/>
            <a:pathLst>
              <a:path w="587375" h="1343660">
                <a:moveTo>
                  <a:pt x="481761" y="0"/>
                </a:moveTo>
                <a:lnTo>
                  <a:pt x="0" y="0"/>
                </a:lnTo>
                <a:lnTo>
                  <a:pt x="0" y="1007475"/>
                </a:lnTo>
                <a:lnTo>
                  <a:pt x="15313" y="1013513"/>
                </a:lnTo>
                <a:lnTo>
                  <a:pt x="31902" y="1020317"/>
                </a:lnTo>
                <a:lnTo>
                  <a:pt x="38901" y="1022223"/>
                </a:lnTo>
                <a:lnTo>
                  <a:pt x="46913" y="1026287"/>
                </a:lnTo>
                <a:lnTo>
                  <a:pt x="53914" y="1028319"/>
                </a:lnTo>
                <a:lnTo>
                  <a:pt x="59985" y="1031366"/>
                </a:lnTo>
                <a:lnTo>
                  <a:pt x="64034" y="1032255"/>
                </a:lnTo>
                <a:lnTo>
                  <a:pt x="70022" y="1035303"/>
                </a:lnTo>
                <a:lnTo>
                  <a:pt x="78033" y="1037336"/>
                </a:lnTo>
                <a:lnTo>
                  <a:pt x="85119" y="1041400"/>
                </a:lnTo>
                <a:lnTo>
                  <a:pt x="89082" y="1042415"/>
                </a:lnTo>
                <a:lnTo>
                  <a:pt x="93130" y="1045337"/>
                </a:lnTo>
                <a:lnTo>
                  <a:pt x="97094" y="1046352"/>
                </a:lnTo>
                <a:lnTo>
                  <a:pt x="103167" y="1048385"/>
                </a:lnTo>
                <a:lnTo>
                  <a:pt x="110167" y="1051433"/>
                </a:lnTo>
                <a:lnTo>
                  <a:pt x="117251" y="1055370"/>
                </a:lnTo>
                <a:lnTo>
                  <a:pt x="135705" y="1064956"/>
                </a:lnTo>
                <a:lnTo>
                  <a:pt x="171155" y="1086748"/>
                </a:lnTo>
                <a:lnTo>
                  <a:pt x="209596" y="1116264"/>
                </a:lnTo>
                <a:lnTo>
                  <a:pt x="247260" y="1153931"/>
                </a:lnTo>
                <a:lnTo>
                  <a:pt x="276382" y="1193208"/>
                </a:lnTo>
                <a:lnTo>
                  <a:pt x="299277" y="1233761"/>
                </a:lnTo>
                <a:lnTo>
                  <a:pt x="315162" y="1271270"/>
                </a:lnTo>
                <a:lnTo>
                  <a:pt x="326072" y="1316482"/>
                </a:lnTo>
                <a:lnTo>
                  <a:pt x="326072" y="1326514"/>
                </a:lnTo>
                <a:lnTo>
                  <a:pt x="329107" y="1331595"/>
                </a:lnTo>
                <a:lnTo>
                  <a:pt x="334086" y="1336548"/>
                </a:lnTo>
                <a:lnTo>
                  <a:pt x="338137" y="1341627"/>
                </a:lnTo>
                <a:lnTo>
                  <a:pt x="345135" y="1343533"/>
                </a:lnTo>
                <a:lnTo>
                  <a:pt x="358203" y="1343533"/>
                </a:lnTo>
                <a:lnTo>
                  <a:pt x="364274" y="1341627"/>
                </a:lnTo>
                <a:lnTo>
                  <a:pt x="374307" y="1341627"/>
                </a:lnTo>
                <a:lnTo>
                  <a:pt x="378282" y="1337564"/>
                </a:lnTo>
                <a:lnTo>
                  <a:pt x="381317" y="1329563"/>
                </a:lnTo>
                <a:lnTo>
                  <a:pt x="381317" y="1317498"/>
                </a:lnTo>
                <a:lnTo>
                  <a:pt x="380301" y="1309497"/>
                </a:lnTo>
                <a:lnTo>
                  <a:pt x="379285" y="1302385"/>
                </a:lnTo>
                <a:lnTo>
                  <a:pt x="379285" y="1299464"/>
                </a:lnTo>
                <a:lnTo>
                  <a:pt x="380301" y="1298448"/>
                </a:lnTo>
                <a:lnTo>
                  <a:pt x="380301" y="1296415"/>
                </a:lnTo>
                <a:lnTo>
                  <a:pt x="381317" y="1288414"/>
                </a:lnTo>
                <a:lnTo>
                  <a:pt x="381317" y="1271270"/>
                </a:lnTo>
                <a:lnTo>
                  <a:pt x="383336" y="1264285"/>
                </a:lnTo>
                <a:lnTo>
                  <a:pt x="383336" y="1259204"/>
                </a:lnTo>
                <a:lnTo>
                  <a:pt x="383939" y="1250745"/>
                </a:lnTo>
                <a:lnTo>
                  <a:pt x="384730" y="1233761"/>
                </a:lnTo>
                <a:lnTo>
                  <a:pt x="385356" y="1224152"/>
                </a:lnTo>
                <a:lnTo>
                  <a:pt x="386398" y="1207436"/>
                </a:lnTo>
                <a:lnTo>
                  <a:pt x="387938" y="1190624"/>
                </a:lnTo>
                <a:lnTo>
                  <a:pt x="389686" y="1174003"/>
                </a:lnTo>
                <a:lnTo>
                  <a:pt x="391350" y="1157859"/>
                </a:lnTo>
                <a:lnTo>
                  <a:pt x="391350" y="1155827"/>
                </a:lnTo>
                <a:lnTo>
                  <a:pt x="393467" y="1144893"/>
                </a:lnTo>
                <a:lnTo>
                  <a:pt x="395385" y="1134745"/>
                </a:lnTo>
                <a:lnTo>
                  <a:pt x="397290" y="1125358"/>
                </a:lnTo>
                <a:lnTo>
                  <a:pt x="399364" y="1116711"/>
                </a:lnTo>
                <a:lnTo>
                  <a:pt x="401226" y="1105552"/>
                </a:lnTo>
                <a:lnTo>
                  <a:pt x="403652" y="1094692"/>
                </a:lnTo>
                <a:lnTo>
                  <a:pt x="406441" y="1084046"/>
                </a:lnTo>
                <a:lnTo>
                  <a:pt x="409397" y="1073530"/>
                </a:lnTo>
                <a:lnTo>
                  <a:pt x="414563" y="1055370"/>
                </a:lnTo>
                <a:lnTo>
                  <a:pt x="414631" y="1055131"/>
                </a:lnTo>
                <a:lnTo>
                  <a:pt x="428076" y="1019095"/>
                </a:lnTo>
                <a:lnTo>
                  <a:pt x="443172" y="982265"/>
                </a:lnTo>
                <a:lnTo>
                  <a:pt x="455612" y="957961"/>
                </a:lnTo>
                <a:lnTo>
                  <a:pt x="470712" y="927862"/>
                </a:lnTo>
                <a:lnTo>
                  <a:pt x="489864" y="883967"/>
                </a:lnTo>
                <a:lnTo>
                  <a:pt x="506806" y="841501"/>
                </a:lnTo>
                <a:lnTo>
                  <a:pt x="532068" y="774128"/>
                </a:lnTo>
                <a:lnTo>
                  <a:pt x="555053" y="699897"/>
                </a:lnTo>
                <a:lnTo>
                  <a:pt x="567735" y="646301"/>
                </a:lnTo>
                <a:lnTo>
                  <a:pt x="572084" y="625601"/>
                </a:lnTo>
                <a:lnTo>
                  <a:pt x="574184" y="617729"/>
                </a:lnTo>
                <a:lnTo>
                  <a:pt x="575992" y="609298"/>
                </a:lnTo>
                <a:lnTo>
                  <a:pt x="577595" y="600509"/>
                </a:lnTo>
                <a:lnTo>
                  <a:pt x="579081" y="591565"/>
                </a:lnTo>
                <a:lnTo>
                  <a:pt x="579081" y="586486"/>
                </a:lnTo>
                <a:lnTo>
                  <a:pt x="580097" y="583438"/>
                </a:lnTo>
                <a:lnTo>
                  <a:pt x="580097" y="579501"/>
                </a:lnTo>
                <a:lnTo>
                  <a:pt x="580873" y="571801"/>
                </a:lnTo>
                <a:lnTo>
                  <a:pt x="581742" y="563816"/>
                </a:lnTo>
                <a:lnTo>
                  <a:pt x="582801" y="555640"/>
                </a:lnTo>
                <a:lnTo>
                  <a:pt x="584149" y="547370"/>
                </a:lnTo>
                <a:lnTo>
                  <a:pt x="585046" y="529353"/>
                </a:lnTo>
                <a:lnTo>
                  <a:pt x="586043" y="510301"/>
                </a:lnTo>
                <a:lnTo>
                  <a:pt x="586851" y="490702"/>
                </a:lnTo>
                <a:lnTo>
                  <a:pt x="587184" y="471042"/>
                </a:lnTo>
                <a:lnTo>
                  <a:pt x="586422" y="453836"/>
                </a:lnTo>
                <a:lnTo>
                  <a:pt x="585662" y="435117"/>
                </a:lnTo>
                <a:lnTo>
                  <a:pt x="584903" y="414518"/>
                </a:lnTo>
                <a:lnTo>
                  <a:pt x="584149" y="391667"/>
                </a:lnTo>
                <a:lnTo>
                  <a:pt x="581301" y="350805"/>
                </a:lnTo>
                <a:lnTo>
                  <a:pt x="577241" y="311086"/>
                </a:lnTo>
                <a:lnTo>
                  <a:pt x="571870" y="272510"/>
                </a:lnTo>
                <a:lnTo>
                  <a:pt x="560811" y="215681"/>
                </a:lnTo>
                <a:lnTo>
                  <a:pt x="550813" y="178462"/>
                </a:lnTo>
                <a:lnTo>
                  <a:pt x="546023" y="160782"/>
                </a:lnTo>
                <a:lnTo>
                  <a:pt x="544175" y="153572"/>
                </a:lnTo>
                <a:lnTo>
                  <a:pt x="541851" y="146732"/>
                </a:lnTo>
                <a:lnTo>
                  <a:pt x="539337" y="139868"/>
                </a:lnTo>
                <a:lnTo>
                  <a:pt x="536917" y="132587"/>
                </a:lnTo>
                <a:lnTo>
                  <a:pt x="534974" y="124587"/>
                </a:lnTo>
                <a:lnTo>
                  <a:pt x="531955" y="116332"/>
                </a:lnTo>
                <a:lnTo>
                  <a:pt x="529040" y="108267"/>
                </a:lnTo>
                <a:lnTo>
                  <a:pt x="526330" y="100584"/>
                </a:lnTo>
                <a:lnTo>
                  <a:pt x="523925" y="93472"/>
                </a:lnTo>
                <a:lnTo>
                  <a:pt x="521906" y="89535"/>
                </a:lnTo>
                <a:lnTo>
                  <a:pt x="514358" y="71866"/>
                </a:lnTo>
                <a:lnTo>
                  <a:pt x="506718" y="53721"/>
                </a:lnTo>
                <a:lnTo>
                  <a:pt x="498891" y="35385"/>
                </a:lnTo>
                <a:lnTo>
                  <a:pt x="490778" y="17145"/>
                </a:lnTo>
                <a:lnTo>
                  <a:pt x="489775" y="15112"/>
                </a:lnTo>
                <a:lnTo>
                  <a:pt x="489775" y="14224"/>
                </a:lnTo>
                <a:lnTo>
                  <a:pt x="488759" y="12191"/>
                </a:lnTo>
                <a:lnTo>
                  <a:pt x="485724" y="8127"/>
                </a:lnTo>
                <a:lnTo>
                  <a:pt x="484708" y="4063"/>
                </a:lnTo>
                <a:lnTo>
                  <a:pt x="481761" y="0"/>
                </a:lnTo>
                <a:close/>
              </a:path>
            </a:pathLst>
          </a:custGeom>
          <a:solidFill>
            <a:srgbClr val="E6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426720" cy="1334770"/>
          </a:xfrm>
          <a:custGeom>
            <a:avLst/>
            <a:gdLst/>
            <a:ahLst/>
            <a:cxnLst/>
            <a:rect l="l" t="t" r="r" b="b"/>
            <a:pathLst>
              <a:path w="426720" h="1334770">
                <a:moveTo>
                  <a:pt x="30929" y="0"/>
                </a:moveTo>
                <a:lnTo>
                  <a:pt x="0" y="0"/>
                </a:lnTo>
                <a:lnTo>
                  <a:pt x="0" y="62268"/>
                </a:lnTo>
                <a:lnTo>
                  <a:pt x="10689" y="77299"/>
                </a:lnTo>
                <a:lnTo>
                  <a:pt x="36824" y="115921"/>
                </a:lnTo>
                <a:lnTo>
                  <a:pt x="62134" y="154933"/>
                </a:lnTo>
                <a:lnTo>
                  <a:pt x="86811" y="194287"/>
                </a:lnTo>
                <a:lnTo>
                  <a:pt x="111052" y="233934"/>
                </a:lnTo>
                <a:lnTo>
                  <a:pt x="120541" y="249158"/>
                </a:lnTo>
                <a:lnTo>
                  <a:pt x="129651" y="264668"/>
                </a:lnTo>
                <a:lnTo>
                  <a:pt x="138760" y="280368"/>
                </a:lnTo>
                <a:lnTo>
                  <a:pt x="148247" y="296163"/>
                </a:lnTo>
                <a:lnTo>
                  <a:pt x="157422" y="313340"/>
                </a:lnTo>
                <a:lnTo>
                  <a:pt x="166674" y="330326"/>
                </a:lnTo>
                <a:lnTo>
                  <a:pt x="175736" y="347313"/>
                </a:lnTo>
                <a:lnTo>
                  <a:pt x="184340" y="364489"/>
                </a:lnTo>
                <a:lnTo>
                  <a:pt x="192468" y="381063"/>
                </a:lnTo>
                <a:lnTo>
                  <a:pt x="208343" y="414210"/>
                </a:lnTo>
                <a:lnTo>
                  <a:pt x="216471" y="430784"/>
                </a:lnTo>
                <a:lnTo>
                  <a:pt x="237847" y="479075"/>
                </a:lnTo>
                <a:lnTo>
                  <a:pt x="259700" y="534050"/>
                </a:lnTo>
                <a:lnTo>
                  <a:pt x="267226" y="553356"/>
                </a:lnTo>
                <a:lnTo>
                  <a:pt x="281348" y="591016"/>
                </a:lnTo>
                <a:lnTo>
                  <a:pt x="293809" y="627985"/>
                </a:lnTo>
                <a:lnTo>
                  <a:pt x="305277" y="665470"/>
                </a:lnTo>
                <a:lnTo>
                  <a:pt x="310733" y="684152"/>
                </a:lnTo>
                <a:lnTo>
                  <a:pt x="320967" y="721995"/>
                </a:lnTo>
                <a:lnTo>
                  <a:pt x="333232" y="775733"/>
                </a:lnTo>
                <a:lnTo>
                  <a:pt x="336994" y="793241"/>
                </a:lnTo>
                <a:lnTo>
                  <a:pt x="345189" y="830123"/>
                </a:lnTo>
                <a:lnTo>
                  <a:pt x="352061" y="867028"/>
                </a:lnTo>
                <a:lnTo>
                  <a:pt x="358188" y="903934"/>
                </a:lnTo>
                <a:lnTo>
                  <a:pt x="364147" y="940815"/>
                </a:lnTo>
                <a:lnTo>
                  <a:pt x="367106" y="966977"/>
                </a:lnTo>
                <a:lnTo>
                  <a:pt x="372052" y="1003984"/>
                </a:lnTo>
                <a:lnTo>
                  <a:pt x="376418" y="1041098"/>
                </a:lnTo>
                <a:lnTo>
                  <a:pt x="380407" y="1078045"/>
                </a:lnTo>
                <a:lnTo>
                  <a:pt x="384225" y="1114552"/>
                </a:lnTo>
                <a:lnTo>
                  <a:pt x="385887" y="1134701"/>
                </a:lnTo>
                <a:lnTo>
                  <a:pt x="389562" y="1174666"/>
                </a:lnTo>
                <a:lnTo>
                  <a:pt x="391223" y="1194815"/>
                </a:lnTo>
                <a:lnTo>
                  <a:pt x="395765" y="1231138"/>
                </a:lnTo>
                <a:lnTo>
                  <a:pt x="398015" y="1249537"/>
                </a:lnTo>
                <a:lnTo>
                  <a:pt x="403155" y="1294892"/>
                </a:lnTo>
                <a:lnTo>
                  <a:pt x="405307" y="1322324"/>
                </a:lnTo>
                <a:lnTo>
                  <a:pt x="404291" y="1329436"/>
                </a:lnTo>
                <a:lnTo>
                  <a:pt x="409270" y="1334389"/>
                </a:lnTo>
                <a:lnTo>
                  <a:pt x="421335" y="1334389"/>
                </a:lnTo>
                <a:lnTo>
                  <a:pt x="426389" y="1329436"/>
                </a:lnTo>
                <a:lnTo>
                  <a:pt x="426349" y="1322324"/>
                </a:lnTo>
                <a:lnTo>
                  <a:pt x="425645" y="1304540"/>
                </a:lnTo>
                <a:lnTo>
                  <a:pt x="424999" y="1285621"/>
                </a:lnTo>
                <a:lnTo>
                  <a:pt x="424583" y="1268222"/>
                </a:lnTo>
                <a:lnTo>
                  <a:pt x="424543" y="1266511"/>
                </a:lnTo>
                <a:lnTo>
                  <a:pt x="424391" y="1249537"/>
                </a:lnTo>
                <a:lnTo>
                  <a:pt x="424370" y="1247139"/>
                </a:lnTo>
                <a:lnTo>
                  <a:pt x="424087" y="1231138"/>
                </a:lnTo>
                <a:lnTo>
                  <a:pt x="424037" y="1228282"/>
                </a:lnTo>
                <a:lnTo>
                  <a:pt x="423229" y="1209436"/>
                </a:lnTo>
                <a:lnTo>
                  <a:pt x="422232" y="1190615"/>
                </a:lnTo>
                <a:lnTo>
                  <a:pt x="421335" y="1171828"/>
                </a:lnTo>
                <a:lnTo>
                  <a:pt x="417577" y="1097978"/>
                </a:lnTo>
                <a:lnTo>
                  <a:pt x="412305" y="1024127"/>
                </a:lnTo>
                <a:lnTo>
                  <a:pt x="408512" y="985901"/>
                </a:lnTo>
                <a:lnTo>
                  <a:pt x="404420" y="947864"/>
                </a:lnTo>
                <a:lnTo>
                  <a:pt x="399759" y="909827"/>
                </a:lnTo>
                <a:lnTo>
                  <a:pt x="394258" y="871601"/>
                </a:lnTo>
                <a:lnTo>
                  <a:pt x="387123" y="833316"/>
                </a:lnTo>
                <a:lnTo>
                  <a:pt x="379326" y="795353"/>
                </a:lnTo>
                <a:lnTo>
                  <a:pt x="371039" y="757951"/>
                </a:lnTo>
                <a:lnTo>
                  <a:pt x="362127" y="719963"/>
                </a:lnTo>
                <a:lnTo>
                  <a:pt x="343541" y="649033"/>
                </a:lnTo>
                <a:lnTo>
                  <a:pt x="321983" y="580389"/>
                </a:lnTo>
                <a:lnTo>
                  <a:pt x="297480" y="508825"/>
                </a:lnTo>
                <a:lnTo>
                  <a:pt x="270700" y="438785"/>
                </a:lnTo>
                <a:lnTo>
                  <a:pt x="255428" y="403562"/>
                </a:lnTo>
                <a:lnTo>
                  <a:pt x="239585" y="368744"/>
                </a:lnTo>
                <a:lnTo>
                  <a:pt x="222980" y="334307"/>
                </a:lnTo>
                <a:lnTo>
                  <a:pt x="188378" y="267239"/>
                </a:lnTo>
                <a:lnTo>
                  <a:pt x="151947" y="201644"/>
                </a:lnTo>
                <a:lnTo>
                  <a:pt x="114347" y="137477"/>
                </a:lnTo>
                <a:lnTo>
                  <a:pt x="76684" y="74358"/>
                </a:lnTo>
                <a:lnTo>
                  <a:pt x="57835" y="43179"/>
                </a:lnTo>
                <a:lnTo>
                  <a:pt x="37692" y="10937"/>
                </a:lnTo>
                <a:lnTo>
                  <a:pt x="30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6092" y="0"/>
            <a:ext cx="1107440" cy="624205"/>
          </a:xfrm>
          <a:custGeom>
            <a:avLst/>
            <a:gdLst/>
            <a:ahLst/>
            <a:cxnLst/>
            <a:rect l="l" t="t" r="r" b="b"/>
            <a:pathLst>
              <a:path w="1107439" h="624205">
                <a:moveTo>
                  <a:pt x="1072092" y="0"/>
                </a:moveTo>
                <a:lnTo>
                  <a:pt x="0" y="0"/>
                </a:lnTo>
                <a:lnTo>
                  <a:pt x="4693" y="43307"/>
                </a:lnTo>
                <a:lnTo>
                  <a:pt x="4693" y="47244"/>
                </a:lnTo>
                <a:lnTo>
                  <a:pt x="8357" y="89852"/>
                </a:lnTo>
                <a:lnTo>
                  <a:pt x="12783" y="128650"/>
                </a:lnTo>
                <a:lnTo>
                  <a:pt x="21606" y="178577"/>
                </a:lnTo>
                <a:lnTo>
                  <a:pt x="25976" y="197786"/>
                </a:lnTo>
                <a:lnTo>
                  <a:pt x="27794" y="207010"/>
                </a:lnTo>
                <a:lnTo>
                  <a:pt x="52275" y="277875"/>
                </a:lnTo>
                <a:lnTo>
                  <a:pt x="69733" y="314416"/>
                </a:lnTo>
                <a:lnTo>
                  <a:pt x="91053" y="352551"/>
                </a:lnTo>
                <a:lnTo>
                  <a:pt x="112135" y="384683"/>
                </a:lnTo>
                <a:lnTo>
                  <a:pt x="124200" y="399796"/>
                </a:lnTo>
                <a:lnTo>
                  <a:pt x="125203" y="402716"/>
                </a:lnTo>
                <a:lnTo>
                  <a:pt x="127235" y="403733"/>
                </a:lnTo>
                <a:lnTo>
                  <a:pt x="129254" y="405764"/>
                </a:lnTo>
                <a:lnTo>
                  <a:pt x="129254" y="407797"/>
                </a:lnTo>
                <a:lnTo>
                  <a:pt x="134233" y="412750"/>
                </a:lnTo>
                <a:lnTo>
                  <a:pt x="136252" y="415798"/>
                </a:lnTo>
                <a:lnTo>
                  <a:pt x="139287" y="418846"/>
                </a:lnTo>
                <a:lnTo>
                  <a:pt x="141319" y="422783"/>
                </a:lnTo>
                <a:lnTo>
                  <a:pt x="146140" y="429015"/>
                </a:lnTo>
                <a:lnTo>
                  <a:pt x="162401" y="447928"/>
                </a:lnTo>
                <a:lnTo>
                  <a:pt x="195548" y="480060"/>
                </a:lnTo>
                <a:lnTo>
                  <a:pt x="197479" y="484124"/>
                </a:lnTo>
                <a:lnTo>
                  <a:pt x="206597" y="491109"/>
                </a:lnTo>
                <a:lnTo>
                  <a:pt x="211563" y="496188"/>
                </a:lnTo>
                <a:lnTo>
                  <a:pt x="215614" y="499110"/>
                </a:lnTo>
                <a:lnTo>
                  <a:pt x="217646" y="501141"/>
                </a:lnTo>
                <a:lnTo>
                  <a:pt x="221609" y="504189"/>
                </a:lnTo>
                <a:lnTo>
                  <a:pt x="224644" y="506222"/>
                </a:lnTo>
                <a:lnTo>
                  <a:pt x="245515" y="522991"/>
                </a:lnTo>
                <a:lnTo>
                  <a:pt x="252724" y="528320"/>
                </a:lnTo>
                <a:lnTo>
                  <a:pt x="255759" y="529209"/>
                </a:lnTo>
                <a:lnTo>
                  <a:pt x="256775" y="530225"/>
                </a:lnTo>
                <a:lnTo>
                  <a:pt x="259810" y="531240"/>
                </a:lnTo>
                <a:lnTo>
                  <a:pt x="262757" y="534288"/>
                </a:lnTo>
                <a:lnTo>
                  <a:pt x="267824" y="536321"/>
                </a:lnTo>
                <a:lnTo>
                  <a:pt x="271786" y="539241"/>
                </a:lnTo>
                <a:lnTo>
                  <a:pt x="281908" y="545338"/>
                </a:lnTo>
                <a:lnTo>
                  <a:pt x="289922" y="549401"/>
                </a:lnTo>
                <a:lnTo>
                  <a:pt x="302571" y="556768"/>
                </a:lnTo>
                <a:lnTo>
                  <a:pt x="309228" y="560224"/>
                </a:lnTo>
                <a:lnTo>
                  <a:pt x="322053" y="566420"/>
                </a:lnTo>
                <a:lnTo>
                  <a:pt x="326015" y="569467"/>
                </a:lnTo>
                <a:lnTo>
                  <a:pt x="333102" y="571373"/>
                </a:lnTo>
                <a:lnTo>
                  <a:pt x="335121" y="573404"/>
                </a:lnTo>
                <a:lnTo>
                  <a:pt x="337064" y="573404"/>
                </a:lnTo>
                <a:lnTo>
                  <a:pt x="338080" y="574421"/>
                </a:lnTo>
                <a:lnTo>
                  <a:pt x="341116" y="575437"/>
                </a:lnTo>
                <a:lnTo>
                  <a:pt x="342119" y="575437"/>
                </a:lnTo>
                <a:lnTo>
                  <a:pt x="345154" y="576452"/>
                </a:lnTo>
                <a:lnTo>
                  <a:pt x="350133" y="579501"/>
                </a:lnTo>
                <a:lnTo>
                  <a:pt x="356203" y="580516"/>
                </a:lnTo>
                <a:lnTo>
                  <a:pt x="361182" y="583438"/>
                </a:lnTo>
                <a:lnTo>
                  <a:pt x="367252" y="585470"/>
                </a:lnTo>
                <a:lnTo>
                  <a:pt x="381800" y="591248"/>
                </a:lnTo>
                <a:lnTo>
                  <a:pt x="388980" y="593649"/>
                </a:lnTo>
                <a:lnTo>
                  <a:pt x="396348" y="595502"/>
                </a:lnTo>
                <a:lnTo>
                  <a:pt x="398380" y="596519"/>
                </a:lnTo>
                <a:lnTo>
                  <a:pt x="400310" y="596519"/>
                </a:lnTo>
                <a:lnTo>
                  <a:pt x="402342" y="598551"/>
                </a:lnTo>
                <a:lnTo>
                  <a:pt x="416427" y="601599"/>
                </a:lnTo>
                <a:lnTo>
                  <a:pt x="428479" y="604520"/>
                </a:lnTo>
                <a:lnTo>
                  <a:pt x="433457" y="605536"/>
                </a:lnTo>
                <a:lnTo>
                  <a:pt x="440996" y="607631"/>
                </a:lnTo>
                <a:lnTo>
                  <a:pt x="448553" y="609346"/>
                </a:lnTo>
                <a:lnTo>
                  <a:pt x="456112" y="610679"/>
                </a:lnTo>
                <a:lnTo>
                  <a:pt x="463658" y="611632"/>
                </a:lnTo>
                <a:lnTo>
                  <a:pt x="470656" y="613663"/>
                </a:lnTo>
                <a:lnTo>
                  <a:pt x="476637" y="614552"/>
                </a:lnTo>
                <a:lnTo>
                  <a:pt x="482708" y="614552"/>
                </a:lnTo>
                <a:lnTo>
                  <a:pt x="488702" y="615569"/>
                </a:lnTo>
                <a:lnTo>
                  <a:pt x="491738" y="615569"/>
                </a:lnTo>
                <a:lnTo>
                  <a:pt x="495789" y="616585"/>
                </a:lnTo>
                <a:lnTo>
                  <a:pt x="502787" y="616585"/>
                </a:lnTo>
                <a:lnTo>
                  <a:pt x="506838" y="618616"/>
                </a:lnTo>
                <a:lnTo>
                  <a:pt x="511804" y="618616"/>
                </a:lnTo>
                <a:lnTo>
                  <a:pt x="544292" y="620474"/>
                </a:lnTo>
                <a:lnTo>
                  <a:pt x="552990" y="620649"/>
                </a:lnTo>
                <a:lnTo>
                  <a:pt x="560673" y="621236"/>
                </a:lnTo>
                <a:lnTo>
                  <a:pt x="603964" y="621918"/>
                </a:lnTo>
                <a:lnTo>
                  <a:pt x="615198" y="622522"/>
                </a:lnTo>
                <a:lnTo>
                  <a:pt x="628301" y="623697"/>
                </a:lnTo>
                <a:lnTo>
                  <a:pt x="704628" y="615569"/>
                </a:lnTo>
                <a:lnTo>
                  <a:pt x="745792" y="608964"/>
                </a:lnTo>
                <a:lnTo>
                  <a:pt x="797020" y="598932"/>
                </a:lnTo>
                <a:lnTo>
                  <a:pt x="810038" y="595502"/>
                </a:lnTo>
                <a:lnTo>
                  <a:pt x="821353" y="593665"/>
                </a:lnTo>
                <a:lnTo>
                  <a:pt x="855250" y="586486"/>
                </a:lnTo>
                <a:lnTo>
                  <a:pt x="872966" y="583098"/>
                </a:lnTo>
                <a:lnTo>
                  <a:pt x="935641" y="573404"/>
                </a:lnTo>
                <a:lnTo>
                  <a:pt x="943642" y="573404"/>
                </a:lnTo>
                <a:lnTo>
                  <a:pt x="951643" y="571373"/>
                </a:lnTo>
                <a:lnTo>
                  <a:pt x="971709" y="571373"/>
                </a:lnTo>
                <a:lnTo>
                  <a:pt x="982280" y="571706"/>
                </a:lnTo>
                <a:lnTo>
                  <a:pt x="1014889" y="574421"/>
                </a:lnTo>
                <a:lnTo>
                  <a:pt x="1045411" y="579850"/>
                </a:lnTo>
                <a:lnTo>
                  <a:pt x="1057053" y="581533"/>
                </a:lnTo>
                <a:lnTo>
                  <a:pt x="1066070" y="581533"/>
                </a:lnTo>
                <a:lnTo>
                  <a:pt x="1069118" y="583438"/>
                </a:lnTo>
                <a:lnTo>
                  <a:pt x="1070134" y="584453"/>
                </a:lnTo>
                <a:lnTo>
                  <a:pt x="1072166" y="584453"/>
                </a:lnTo>
                <a:lnTo>
                  <a:pt x="1081183" y="586486"/>
                </a:lnTo>
                <a:lnTo>
                  <a:pt x="1086136" y="586486"/>
                </a:lnTo>
                <a:lnTo>
                  <a:pt x="1089184" y="585470"/>
                </a:lnTo>
                <a:lnTo>
                  <a:pt x="1090200" y="585470"/>
                </a:lnTo>
                <a:lnTo>
                  <a:pt x="1107218" y="566420"/>
                </a:lnTo>
                <a:lnTo>
                  <a:pt x="1107218" y="553338"/>
                </a:lnTo>
                <a:lnTo>
                  <a:pt x="1105313" y="545338"/>
                </a:lnTo>
                <a:lnTo>
                  <a:pt x="1104297" y="536321"/>
                </a:lnTo>
                <a:lnTo>
                  <a:pt x="1102265" y="533273"/>
                </a:lnTo>
                <a:lnTo>
                  <a:pt x="1098300" y="514350"/>
                </a:lnTo>
                <a:lnTo>
                  <a:pt x="1094264" y="488061"/>
                </a:lnTo>
                <a:lnTo>
                  <a:pt x="1092137" y="476452"/>
                </a:lnTo>
                <a:lnTo>
                  <a:pt x="1084231" y="425830"/>
                </a:lnTo>
                <a:lnTo>
                  <a:pt x="1078770" y="357330"/>
                </a:lnTo>
                <a:lnTo>
                  <a:pt x="1077119" y="278257"/>
                </a:lnTo>
                <a:lnTo>
                  <a:pt x="1077119" y="126619"/>
                </a:lnTo>
                <a:lnTo>
                  <a:pt x="1076851" y="88517"/>
                </a:lnTo>
                <a:lnTo>
                  <a:pt x="1075738" y="49831"/>
                </a:lnTo>
                <a:lnTo>
                  <a:pt x="1073315" y="11122"/>
                </a:lnTo>
                <a:lnTo>
                  <a:pt x="1072092" y="0"/>
                </a:lnTo>
                <a:close/>
              </a:path>
            </a:pathLst>
          </a:custGeom>
          <a:solidFill>
            <a:srgbClr val="E6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7901" y="0"/>
            <a:ext cx="1057910" cy="622935"/>
          </a:xfrm>
          <a:custGeom>
            <a:avLst/>
            <a:gdLst/>
            <a:ahLst/>
            <a:cxnLst/>
            <a:rect l="l" t="t" r="r" b="b"/>
            <a:pathLst>
              <a:path w="1057910" h="622935">
                <a:moveTo>
                  <a:pt x="274280" y="0"/>
                </a:moveTo>
                <a:lnTo>
                  <a:pt x="0" y="0"/>
                </a:lnTo>
                <a:lnTo>
                  <a:pt x="12713" y="6667"/>
                </a:lnTo>
                <a:lnTo>
                  <a:pt x="82955" y="38798"/>
                </a:lnTo>
                <a:lnTo>
                  <a:pt x="141692" y="62229"/>
                </a:lnTo>
                <a:lnTo>
                  <a:pt x="212622" y="84962"/>
                </a:lnTo>
                <a:lnTo>
                  <a:pt x="284313" y="102362"/>
                </a:lnTo>
                <a:lnTo>
                  <a:pt x="301188" y="104852"/>
                </a:lnTo>
                <a:lnTo>
                  <a:pt x="318426" y="107807"/>
                </a:lnTo>
                <a:lnTo>
                  <a:pt x="370437" y="120786"/>
                </a:lnTo>
                <a:lnTo>
                  <a:pt x="490231" y="164719"/>
                </a:lnTo>
                <a:lnTo>
                  <a:pt x="521727" y="176339"/>
                </a:lnTo>
                <a:lnTo>
                  <a:pt x="583465" y="201781"/>
                </a:lnTo>
                <a:lnTo>
                  <a:pt x="645473" y="229709"/>
                </a:lnTo>
                <a:lnTo>
                  <a:pt x="691115" y="252698"/>
                </a:lnTo>
                <a:lnTo>
                  <a:pt x="737246" y="278129"/>
                </a:lnTo>
                <a:lnTo>
                  <a:pt x="752089" y="285845"/>
                </a:lnTo>
                <a:lnTo>
                  <a:pt x="793380" y="311276"/>
                </a:lnTo>
                <a:lnTo>
                  <a:pt x="831135" y="345834"/>
                </a:lnTo>
                <a:lnTo>
                  <a:pt x="865580" y="382778"/>
                </a:lnTo>
                <a:lnTo>
                  <a:pt x="896774" y="421768"/>
                </a:lnTo>
                <a:lnTo>
                  <a:pt x="922920" y="461899"/>
                </a:lnTo>
                <a:lnTo>
                  <a:pt x="930794" y="475095"/>
                </a:lnTo>
                <a:lnTo>
                  <a:pt x="939240" y="487743"/>
                </a:lnTo>
                <a:lnTo>
                  <a:pt x="948066" y="500010"/>
                </a:lnTo>
                <a:lnTo>
                  <a:pt x="957083" y="512063"/>
                </a:lnTo>
                <a:lnTo>
                  <a:pt x="966735" y="526113"/>
                </a:lnTo>
                <a:lnTo>
                  <a:pt x="990704" y="558688"/>
                </a:lnTo>
                <a:lnTo>
                  <a:pt x="995183" y="565276"/>
                </a:lnTo>
                <a:lnTo>
                  <a:pt x="1037347" y="620522"/>
                </a:lnTo>
                <a:lnTo>
                  <a:pt x="1038363" y="622553"/>
                </a:lnTo>
                <a:lnTo>
                  <a:pt x="1047507" y="622553"/>
                </a:lnTo>
                <a:lnTo>
                  <a:pt x="1049412" y="621538"/>
                </a:lnTo>
                <a:lnTo>
                  <a:pt x="1052460" y="618489"/>
                </a:lnTo>
                <a:lnTo>
                  <a:pt x="1057540" y="615441"/>
                </a:lnTo>
                <a:lnTo>
                  <a:pt x="1055508" y="608457"/>
                </a:lnTo>
                <a:lnTo>
                  <a:pt x="1052460" y="603503"/>
                </a:lnTo>
                <a:lnTo>
                  <a:pt x="1047551" y="598777"/>
                </a:lnTo>
                <a:lnTo>
                  <a:pt x="1043189" y="593788"/>
                </a:lnTo>
                <a:lnTo>
                  <a:pt x="1020631" y="563038"/>
                </a:lnTo>
                <a:lnTo>
                  <a:pt x="994358" y="519112"/>
                </a:lnTo>
                <a:lnTo>
                  <a:pt x="970007" y="475351"/>
                </a:lnTo>
                <a:lnTo>
                  <a:pt x="947135" y="432373"/>
                </a:lnTo>
                <a:lnTo>
                  <a:pt x="934985" y="410717"/>
                </a:lnTo>
                <a:lnTo>
                  <a:pt x="908035" y="368587"/>
                </a:lnTo>
                <a:lnTo>
                  <a:pt x="874486" y="326199"/>
                </a:lnTo>
                <a:lnTo>
                  <a:pt x="824168" y="274238"/>
                </a:lnTo>
                <a:lnTo>
                  <a:pt x="767220" y="230721"/>
                </a:lnTo>
                <a:lnTo>
                  <a:pt x="708433" y="192404"/>
                </a:lnTo>
                <a:lnTo>
                  <a:pt x="632519" y="149034"/>
                </a:lnTo>
                <a:lnTo>
                  <a:pt x="584338" y="124507"/>
                </a:lnTo>
                <a:lnTo>
                  <a:pt x="487183" y="78359"/>
                </a:lnTo>
                <a:lnTo>
                  <a:pt x="469226" y="69500"/>
                </a:lnTo>
                <a:lnTo>
                  <a:pt x="433341" y="52927"/>
                </a:lnTo>
                <a:lnTo>
                  <a:pt x="397693" y="38937"/>
                </a:lnTo>
                <a:lnTo>
                  <a:pt x="346556" y="23113"/>
                </a:lnTo>
                <a:lnTo>
                  <a:pt x="328332" y="17395"/>
                </a:lnTo>
                <a:lnTo>
                  <a:pt x="291926" y="6290"/>
                </a:lnTo>
                <a:lnTo>
                  <a:pt x="274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496271"/>
            <a:ext cx="780415" cy="1647825"/>
          </a:xfrm>
          <a:custGeom>
            <a:avLst/>
            <a:gdLst/>
            <a:ahLst/>
            <a:cxnLst/>
            <a:rect l="l" t="t" r="r" b="b"/>
            <a:pathLst>
              <a:path w="780415" h="1647825">
                <a:moveTo>
                  <a:pt x="0" y="0"/>
                </a:moveTo>
                <a:lnTo>
                  <a:pt x="0" y="1647228"/>
                </a:lnTo>
                <a:lnTo>
                  <a:pt x="756673" y="1647228"/>
                </a:lnTo>
                <a:lnTo>
                  <a:pt x="759031" y="1634805"/>
                </a:lnTo>
                <a:lnTo>
                  <a:pt x="763127" y="1613867"/>
                </a:lnTo>
                <a:lnTo>
                  <a:pt x="767055" y="1592237"/>
                </a:lnTo>
                <a:lnTo>
                  <a:pt x="770343" y="1570210"/>
                </a:lnTo>
                <a:lnTo>
                  <a:pt x="771387" y="1556744"/>
                </a:lnTo>
                <a:lnTo>
                  <a:pt x="772520" y="1544857"/>
                </a:lnTo>
                <a:lnTo>
                  <a:pt x="773774" y="1534247"/>
                </a:lnTo>
                <a:lnTo>
                  <a:pt x="775182" y="1524610"/>
                </a:lnTo>
                <a:lnTo>
                  <a:pt x="776100" y="1513010"/>
                </a:lnTo>
                <a:lnTo>
                  <a:pt x="779094" y="1471359"/>
                </a:lnTo>
                <a:lnTo>
                  <a:pt x="780167" y="1429741"/>
                </a:lnTo>
                <a:lnTo>
                  <a:pt x="780244" y="1409304"/>
                </a:lnTo>
                <a:lnTo>
                  <a:pt x="780021" y="1389228"/>
                </a:lnTo>
                <a:lnTo>
                  <a:pt x="778287" y="1342490"/>
                </a:lnTo>
                <a:lnTo>
                  <a:pt x="773430" y="1292085"/>
                </a:lnTo>
                <a:lnTo>
                  <a:pt x="762066" y="1223510"/>
                </a:lnTo>
                <a:lnTo>
                  <a:pt x="743292" y="1167041"/>
                </a:lnTo>
                <a:lnTo>
                  <a:pt x="719282" y="1117188"/>
                </a:lnTo>
                <a:lnTo>
                  <a:pt x="699854" y="1084282"/>
                </a:lnTo>
                <a:lnTo>
                  <a:pt x="687590" y="1066978"/>
                </a:lnTo>
                <a:lnTo>
                  <a:pt x="685761" y="1063523"/>
                </a:lnTo>
                <a:lnTo>
                  <a:pt x="681812" y="1059498"/>
                </a:lnTo>
                <a:lnTo>
                  <a:pt x="679958" y="1055967"/>
                </a:lnTo>
                <a:lnTo>
                  <a:pt x="675717" y="1050755"/>
                </a:lnTo>
                <a:lnTo>
                  <a:pt x="671296" y="1045121"/>
                </a:lnTo>
                <a:lnTo>
                  <a:pt x="666656" y="1039354"/>
                </a:lnTo>
                <a:lnTo>
                  <a:pt x="661758" y="1033742"/>
                </a:lnTo>
                <a:lnTo>
                  <a:pt x="651878" y="1021283"/>
                </a:lnTo>
                <a:lnTo>
                  <a:pt x="646301" y="1014340"/>
                </a:lnTo>
                <a:lnTo>
                  <a:pt x="640356" y="1007316"/>
                </a:lnTo>
                <a:lnTo>
                  <a:pt x="634072" y="1000373"/>
                </a:lnTo>
                <a:lnTo>
                  <a:pt x="627481" y="993673"/>
                </a:lnTo>
                <a:lnTo>
                  <a:pt x="625627" y="990143"/>
                </a:lnTo>
                <a:lnTo>
                  <a:pt x="623074" y="987781"/>
                </a:lnTo>
                <a:lnTo>
                  <a:pt x="619366" y="984771"/>
                </a:lnTo>
                <a:lnTo>
                  <a:pt x="614357" y="979331"/>
                </a:lnTo>
                <a:lnTo>
                  <a:pt x="609263" y="973987"/>
                </a:lnTo>
                <a:lnTo>
                  <a:pt x="604035" y="968860"/>
                </a:lnTo>
                <a:lnTo>
                  <a:pt x="598627" y="964070"/>
                </a:lnTo>
                <a:lnTo>
                  <a:pt x="595122" y="961936"/>
                </a:lnTo>
                <a:lnTo>
                  <a:pt x="592353" y="958710"/>
                </a:lnTo>
                <a:lnTo>
                  <a:pt x="588848" y="956564"/>
                </a:lnTo>
                <a:lnTo>
                  <a:pt x="566026" y="935457"/>
                </a:lnTo>
                <a:lnTo>
                  <a:pt x="561136" y="931659"/>
                </a:lnTo>
                <a:lnTo>
                  <a:pt x="530898" y="908355"/>
                </a:lnTo>
                <a:lnTo>
                  <a:pt x="497065" y="886236"/>
                </a:lnTo>
                <a:lnTo>
                  <a:pt x="485241" y="878904"/>
                </a:lnTo>
                <a:lnTo>
                  <a:pt x="474404" y="872035"/>
                </a:lnTo>
                <a:lnTo>
                  <a:pt x="463056" y="865476"/>
                </a:lnTo>
                <a:lnTo>
                  <a:pt x="439394" y="852411"/>
                </a:lnTo>
                <a:lnTo>
                  <a:pt x="433910" y="849303"/>
                </a:lnTo>
                <a:lnTo>
                  <a:pt x="399041" y="829766"/>
                </a:lnTo>
                <a:lnTo>
                  <a:pt x="365941" y="809203"/>
                </a:lnTo>
                <a:lnTo>
                  <a:pt x="350456" y="798817"/>
                </a:lnTo>
                <a:lnTo>
                  <a:pt x="345897" y="796023"/>
                </a:lnTo>
                <a:lnTo>
                  <a:pt x="344500" y="794372"/>
                </a:lnTo>
                <a:lnTo>
                  <a:pt x="338455" y="789940"/>
                </a:lnTo>
                <a:lnTo>
                  <a:pt x="330365" y="784924"/>
                </a:lnTo>
                <a:lnTo>
                  <a:pt x="324104" y="779551"/>
                </a:lnTo>
                <a:lnTo>
                  <a:pt x="315353" y="771804"/>
                </a:lnTo>
                <a:lnTo>
                  <a:pt x="305663" y="764273"/>
                </a:lnTo>
                <a:lnTo>
                  <a:pt x="299233" y="758283"/>
                </a:lnTo>
                <a:lnTo>
                  <a:pt x="272874" y="728808"/>
                </a:lnTo>
                <a:lnTo>
                  <a:pt x="248539" y="695135"/>
                </a:lnTo>
                <a:lnTo>
                  <a:pt x="247370" y="694423"/>
                </a:lnTo>
                <a:lnTo>
                  <a:pt x="246697" y="691604"/>
                </a:lnTo>
                <a:lnTo>
                  <a:pt x="245300" y="689953"/>
                </a:lnTo>
                <a:lnTo>
                  <a:pt x="242303" y="685787"/>
                </a:lnTo>
                <a:lnTo>
                  <a:pt x="239064" y="680593"/>
                </a:lnTo>
                <a:lnTo>
                  <a:pt x="237007" y="676199"/>
                </a:lnTo>
                <a:lnTo>
                  <a:pt x="231571" y="665658"/>
                </a:lnTo>
                <a:lnTo>
                  <a:pt x="227215" y="655841"/>
                </a:lnTo>
                <a:lnTo>
                  <a:pt x="224205" y="651599"/>
                </a:lnTo>
                <a:lnTo>
                  <a:pt x="221919" y="646265"/>
                </a:lnTo>
                <a:lnTo>
                  <a:pt x="219189" y="639051"/>
                </a:lnTo>
                <a:lnTo>
                  <a:pt x="216890" y="633628"/>
                </a:lnTo>
                <a:lnTo>
                  <a:pt x="216001" y="629945"/>
                </a:lnTo>
                <a:lnTo>
                  <a:pt x="213664" y="628523"/>
                </a:lnTo>
                <a:lnTo>
                  <a:pt x="212763" y="624764"/>
                </a:lnTo>
                <a:lnTo>
                  <a:pt x="210553" y="619404"/>
                </a:lnTo>
                <a:lnTo>
                  <a:pt x="207797" y="612115"/>
                </a:lnTo>
                <a:lnTo>
                  <a:pt x="206463" y="606552"/>
                </a:lnTo>
                <a:lnTo>
                  <a:pt x="204609" y="603021"/>
                </a:lnTo>
                <a:lnTo>
                  <a:pt x="203276" y="597459"/>
                </a:lnTo>
                <a:lnTo>
                  <a:pt x="199821" y="591401"/>
                </a:lnTo>
                <a:lnTo>
                  <a:pt x="190157" y="551294"/>
                </a:lnTo>
                <a:lnTo>
                  <a:pt x="180660" y="490396"/>
                </a:lnTo>
                <a:lnTo>
                  <a:pt x="173240" y="431927"/>
                </a:lnTo>
                <a:lnTo>
                  <a:pt x="169733" y="395619"/>
                </a:lnTo>
                <a:lnTo>
                  <a:pt x="168503" y="383743"/>
                </a:lnTo>
                <a:lnTo>
                  <a:pt x="165211" y="344467"/>
                </a:lnTo>
                <a:lnTo>
                  <a:pt x="160337" y="304838"/>
                </a:lnTo>
                <a:lnTo>
                  <a:pt x="159207" y="300139"/>
                </a:lnTo>
                <a:lnTo>
                  <a:pt x="158225" y="290594"/>
                </a:lnTo>
                <a:lnTo>
                  <a:pt x="156943" y="280930"/>
                </a:lnTo>
                <a:lnTo>
                  <a:pt x="155485" y="271314"/>
                </a:lnTo>
                <a:lnTo>
                  <a:pt x="153974" y="261912"/>
                </a:lnTo>
                <a:lnTo>
                  <a:pt x="151477" y="247902"/>
                </a:lnTo>
                <a:lnTo>
                  <a:pt x="149180" y="234417"/>
                </a:lnTo>
                <a:lnTo>
                  <a:pt x="146873" y="221693"/>
                </a:lnTo>
                <a:lnTo>
                  <a:pt x="144348" y="209969"/>
                </a:lnTo>
                <a:lnTo>
                  <a:pt x="142066" y="198924"/>
                </a:lnTo>
                <a:lnTo>
                  <a:pt x="123588" y="148896"/>
                </a:lnTo>
                <a:lnTo>
                  <a:pt x="102182" y="108623"/>
                </a:lnTo>
                <a:lnTo>
                  <a:pt x="76177" y="73047"/>
                </a:lnTo>
                <a:lnTo>
                  <a:pt x="46367" y="38741"/>
                </a:lnTo>
                <a:lnTo>
                  <a:pt x="24096" y="17818"/>
                </a:lnTo>
                <a:lnTo>
                  <a:pt x="0" y="0"/>
                </a:lnTo>
                <a:close/>
              </a:path>
            </a:pathLst>
          </a:custGeom>
          <a:solidFill>
            <a:srgbClr val="FFC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3336" y="216865"/>
            <a:ext cx="534543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18841" y="3180079"/>
            <a:ext cx="47688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3336" y="25095"/>
            <a:ext cx="5369051" cy="78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3835" y="856564"/>
            <a:ext cx="6009005" cy="1652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9" Type="http://schemas.openxmlformats.org/officeDocument/2006/relationships/image" Target="../media/image145.png"/><Relationship Id="rId21" Type="http://schemas.openxmlformats.org/officeDocument/2006/relationships/image" Target="../media/image127.png"/><Relationship Id="rId34" Type="http://schemas.openxmlformats.org/officeDocument/2006/relationships/image" Target="../media/image14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2" Type="http://schemas.openxmlformats.org/officeDocument/2006/relationships/image" Target="../media/image24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8" Type="http://schemas.openxmlformats.org/officeDocument/2006/relationships/image" Target="../media/image114.png"/><Relationship Id="rId3" Type="http://schemas.openxmlformats.org/officeDocument/2006/relationships/image" Target="../media/image1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4.png"/><Relationship Id="rId18" Type="http://schemas.openxmlformats.org/officeDocument/2006/relationships/image" Target="../media/image141.png"/><Relationship Id="rId3" Type="http://schemas.openxmlformats.org/officeDocument/2006/relationships/image" Target="../media/image147.png"/><Relationship Id="rId21" Type="http://schemas.openxmlformats.org/officeDocument/2006/relationships/image" Target="../media/image160.png"/><Relationship Id="rId7" Type="http://schemas.openxmlformats.org/officeDocument/2006/relationships/image" Target="../media/image150.png"/><Relationship Id="rId12" Type="http://schemas.openxmlformats.org/officeDocument/2006/relationships/image" Target="../media/image153.png"/><Relationship Id="rId17" Type="http://schemas.openxmlformats.org/officeDocument/2006/relationships/image" Target="../media/image125.png"/><Relationship Id="rId2" Type="http://schemas.openxmlformats.org/officeDocument/2006/relationships/image" Target="../media/image24.png"/><Relationship Id="rId16" Type="http://schemas.openxmlformats.org/officeDocument/2006/relationships/image" Target="../media/image157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2.png"/><Relationship Id="rId5" Type="http://schemas.openxmlformats.org/officeDocument/2006/relationships/image" Target="../media/image111.png"/><Relationship Id="rId15" Type="http://schemas.openxmlformats.org/officeDocument/2006/relationships/image" Target="../media/image156.png"/><Relationship Id="rId10" Type="http://schemas.openxmlformats.org/officeDocument/2006/relationships/image" Target="../media/image116.png"/><Relationship Id="rId19" Type="http://schemas.openxmlformats.org/officeDocument/2006/relationships/image" Target="../media/image158.png"/><Relationship Id="rId4" Type="http://schemas.openxmlformats.org/officeDocument/2006/relationships/image" Target="../media/image148.png"/><Relationship Id="rId9" Type="http://schemas.openxmlformats.org/officeDocument/2006/relationships/image" Target="../media/image115.png"/><Relationship Id="rId14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2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1.png"/><Relationship Id="rId18" Type="http://schemas.openxmlformats.org/officeDocument/2006/relationships/image" Target="../media/image185.png"/><Relationship Id="rId3" Type="http://schemas.openxmlformats.org/officeDocument/2006/relationships/image" Target="../media/image173.png"/><Relationship Id="rId21" Type="http://schemas.openxmlformats.org/officeDocument/2006/relationships/image" Target="../media/image188.png"/><Relationship Id="rId7" Type="http://schemas.openxmlformats.org/officeDocument/2006/relationships/image" Target="../media/image177.png"/><Relationship Id="rId12" Type="http://schemas.openxmlformats.org/officeDocument/2006/relationships/image" Target="../media/image180.png"/><Relationship Id="rId17" Type="http://schemas.openxmlformats.org/officeDocument/2006/relationships/image" Target="../media/image184.png"/><Relationship Id="rId2" Type="http://schemas.openxmlformats.org/officeDocument/2006/relationships/image" Target="../media/image24.png"/><Relationship Id="rId16" Type="http://schemas.openxmlformats.org/officeDocument/2006/relationships/image" Target="../media/image127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53.png"/><Relationship Id="rId5" Type="http://schemas.openxmlformats.org/officeDocument/2006/relationships/image" Target="../media/image175.png"/><Relationship Id="rId15" Type="http://schemas.openxmlformats.org/officeDocument/2006/relationships/image" Target="../media/image183.png"/><Relationship Id="rId23" Type="http://schemas.openxmlformats.org/officeDocument/2006/relationships/image" Target="../media/image116.png"/><Relationship Id="rId10" Type="http://schemas.openxmlformats.org/officeDocument/2006/relationships/image" Target="../media/image115.png"/><Relationship Id="rId19" Type="http://schemas.openxmlformats.org/officeDocument/2006/relationships/image" Target="../media/image186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2.png"/><Relationship Id="rId22" Type="http://schemas.openxmlformats.org/officeDocument/2006/relationships/image" Target="../media/image1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53.png"/><Relationship Id="rId18" Type="http://schemas.openxmlformats.org/officeDocument/2006/relationships/image" Target="../media/image200.png"/><Relationship Id="rId3" Type="http://schemas.openxmlformats.org/officeDocument/2006/relationships/image" Target="../media/image190.png"/><Relationship Id="rId21" Type="http://schemas.openxmlformats.org/officeDocument/2006/relationships/image" Target="../media/image186.png"/><Relationship Id="rId7" Type="http://schemas.openxmlformats.org/officeDocument/2006/relationships/image" Target="../media/image193.png"/><Relationship Id="rId12" Type="http://schemas.openxmlformats.org/officeDocument/2006/relationships/image" Target="../media/image115.png"/><Relationship Id="rId17" Type="http://schemas.openxmlformats.org/officeDocument/2006/relationships/image" Target="../media/image199.png"/><Relationship Id="rId25" Type="http://schemas.openxmlformats.org/officeDocument/2006/relationships/image" Target="../media/image116.png"/><Relationship Id="rId2" Type="http://schemas.openxmlformats.org/officeDocument/2006/relationships/image" Target="../media/image24.png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24" Type="http://schemas.openxmlformats.org/officeDocument/2006/relationships/image" Target="../media/image203.png"/><Relationship Id="rId5" Type="http://schemas.openxmlformats.org/officeDocument/2006/relationships/image" Target="../media/image175.png"/><Relationship Id="rId15" Type="http://schemas.openxmlformats.org/officeDocument/2006/relationships/image" Target="../media/image182.png"/><Relationship Id="rId23" Type="http://schemas.openxmlformats.org/officeDocument/2006/relationships/image" Target="../media/image188.png"/><Relationship Id="rId10" Type="http://schemas.openxmlformats.org/officeDocument/2006/relationships/image" Target="../media/image180.png"/><Relationship Id="rId19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97.png"/><Relationship Id="rId22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jpg"/><Relationship Id="rId2" Type="http://schemas.openxmlformats.org/officeDocument/2006/relationships/image" Target="../media/image204.png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jp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g"/><Relationship Id="rId13" Type="http://schemas.openxmlformats.org/officeDocument/2006/relationships/image" Target="../media/image228.png"/><Relationship Id="rId18" Type="http://schemas.openxmlformats.org/officeDocument/2006/relationships/image" Target="../media/image216.jp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" Type="http://schemas.openxmlformats.org/officeDocument/2006/relationships/image" Target="../media/image219.png"/><Relationship Id="rId16" Type="http://schemas.openxmlformats.org/officeDocument/2006/relationships/image" Target="../media/image2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3.png"/><Relationship Id="rId11" Type="http://schemas.openxmlformats.org/officeDocument/2006/relationships/image" Target="../media/image226.png"/><Relationship Id="rId5" Type="http://schemas.openxmlformats.org/officeDocument/2006/relationships/image" Target="../media/image222.png"/><Relationship Id="rId15" Type="http://schemas.openxmlformats.org/officeDocument/2006/relationships/image" Target="../media/image230.jpg"/><Relationship Id="rId10" Type="http://schemas.openxmlformats.org/officeDocument/2006/relationships/image" Target="../media/image225.png"/><Relationship Id="rId4" Type="http://schemas.openxmlformats.org/officeDocument/2006/relationships/image" Target="../media/image221.png"/><Relationship Id="rId9" Type="http://schemas.openxmlformats.org/officeDocument/2006/relationships/image" Target="../media/image214.jpg"/><Relationship Id="rId14" Type="http://schemas.openxmlformats.org/officeDocument/2006/relationships/image" Target="../media/image2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2" Type="http://schemas.openxmlformats.org/officeDocument/2006/relationships/image" Target="../media/image233.png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3.png"/><Relationship Id="rId18" Type="http://schemas.openxmlformats.org/officeDocument/2006/relationships/image" Target="../media/image257.jpg"/><Relationship Id="rId3" Type="http://schemas.openxmlformats.org/officeDocument/2006/relationships/image" Target="../media/image190.png"/><Relationship Id="rId21" Type="http://schemas.openxmlformats.org/officeDocument/2006/relationships/image" Target="../media/image260.png"/><Relationship Id="rId7" Type="http://schemas.openxmlformats.org/officeDocument/2006/relationships/image" Target="../media/image250.png"/><Relationship Id="rId12" Type="http://schemas.openxmlformats.org/officeDocument/2006/relationships/image" Target="../media/image197.png"/><Relationship Id="rId17" Type="http://schemas.openxmlformats.org/officeDocument/2006/relationships/image" Target="../media/image256.png"/><Relationship Id="rId2" Type="http://schemas.openxmlformats.org/officeDocument/2006/relationships/image" Target="../media/image24.png"/><Relationship Id="rId16" Type="http://schemas.openxmlformats.org/officeDocument/2006/relationships/image" Target="../media/image255.png"/><Relationship Id="rId20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115.png"/><Relationship Id="rId24" Type="http://schemas.openxmlformats.org/officeDocument/2006/relationships/image" Target="../media/image263.png"/><Relationship Id="rId5" Type="http://schemas.openxmlformats.org/officeDocument/2006/relationships/image" Target="../media/image175.png"/><Relationship Id="rId15" Type="http://schemas.openxmlformats.org/officeDocument/2006/relationships/image" Target="../media/image254.png"/><Relationship Id="rId23" Type="http://schemas.openxmlformats.org/officeDocument/2006/relationships/image" Target="../media/image262.png"/><Relationship Id="rId10" Type="http://schemas.openxmlformats.org/officeDocument/2006/relationships/image" Target="../media/image196.png"/><Relationship Id="rId19" Type="http://schemas.openxmlformats.org/officeDocument/2006/relationships/image" Target="../media/image258.jpg"/><Relationship Id="rId4" Type="http://schemas.openxmlformats.org/officeDocument/2006/relationships/image" Target="../media/image191.png"/><Relationship Id="rId9" Type="http://schemas.openxmlformats.org/officeDocument/2006/relationships/image" Target="../media/image252.png"/><Relationship Id="rId14" Type="http://schemas.openxmlformats.org/officeDocument/2006/relationships/image" Target="../media/image193.png"/><Relationship Id="rId22" Type="http://schemas.openxmlformats.org/officeDocument/2006/relationships/image" Target="../media/image26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196.png"/><Relationship Id="rId18" Type="http://schemas.openxmlformats.org/officeDocument/2006/relationships/image" Target="../media/image273.png"/><Relationship Id="rId26" Type="http://schemas.openxmlformats.org/officeDocument/2006/relationships/image" Target="../media/image281.jpg"/><Relationship Id="rId3" Type="http://schemas.openxmlformats.org/officeDocument/2006/relationships/image" Target="../media/image190.png"/><Relationship Id="rId21" Type="http://schemas.openxmlformats.org/officeDocument/2006/relationships/image" Target="../media/image276.png"/><Relationship Id="rId7" Type="http://schemas.openxmlformats.org/officeDocument/2006/relationships/image" Target="../media/image177.png"/><Relationship Id="rId12" Type="http://schemas.openxmlformats.org/officeDocument/2006/relationships/image" Target="../media/image269.png"/><Relationship Id="rId17" Type="http://schemas.openxmlformats.org/officeDocument/2006/relationships/image" Target="../media/image272.png"/><Relationship Id="rId25" Type="http://schemas.openxmlformats.org/officeDocument/2006/relationships/image" Target="../media/image280.jpg"/><Relationship Id="rId2" Type="http://schemas.openxmlformats.org/officeDocument/2006/relationships/image" Target="../media/image24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29" Type="http://schemas.openxmlformats.org/officeDocument/2006/relationships/image" Target="../media/image2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8.png"/><Relationship Id="rId24" Type="http://schemas.openxmlformats.org/officeDocument/2006/relationships/image" Target="../media/image279.png"/><Relationship Id="rId5" Type="http://schemas.openxmlformats.org/officeDocument/2006/relationships/image" Target="../media/image175.png"/><Relationship Id="rId15" Type="http://schemas.openxmlformats.org/officeDocument/2006/relationships/image" Target="../media/image270.png"/><Relationship Id="rId23" Type="http://schemas.openxmlformats.org/officeDocument/2006/relationships/image" Target="../media/image278.png"/><Relationship Id="rId28" Type="http://schemas.openxmlformats.org/officeDocument/2006/relationships/image" Target="../media/image283.png"/><Relationship Id="rId10" Type="http://schemas.openxmlformats.org/officeDocument/2006/relationships/image" Target="../media/image267.png"/><Relationship Id="rId19" Type="http://schemas.openxmlformats.org/officeDocument/2006/relationships/image" Target="../media/image274.png"/><Relationship Id="rId31" Type="http://schemas.openxmlformats.org/officeDocument/2006/relationships/image" Target="../media/image285.png"/><Relationship Id="rId4" Type="http://schemas.openxmlformats.org/officeDocument/2006/relationships/image" Target="../media/image191.png"/><Relationship Id="rId9" Type="http://schemas.openxmlformats.org/officeDocument/2006/relationships/image" Target="../media/image266.png"/><Relationship Id="rId14" Type="http://schemas.openxmlformats.org/officeDocument/2006/relationships/image" Target="../media/image115.png"/><Relationship Id="rId22" Type="http://schemas.openxmlformats.org/officeDocument/2006/relationships/image" Target="../media/image277.png"/><Relationship Id="rId27" Type="http://schemas.openxmlformats.org/officeDocument/2006/relationships/image" Target="../media/image282.jpg"/><Relationship Id="rId30" Type="http://schemas.openxmlformats.org/officeDocument/2006/relationships/image" Target="../media/image2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1.png"/><Relationship Id="rId18" Type="http://schemas.openxmlformats.org/officeDocument/2006/relationships/image" Target="../media/image296.png"/><Relationship Id="rId26" Type="http://schemas.openxmlformats.org/officeDocument/2006/relationships/image" Target="../media/image301.png"/><Relationship Id="rId3" Type="http://schemas.openxmlformats.org/officeDocument/2006/relationships/image" Target="../media/image190.png"/><Relationship Id="rId21" Type="http://schemas.openxmlformats.org/officeDocument/2006/relationships/image" Target="../media/image299.png"/><Relationship Id="rId7" Type="http://schemas.openxmlformats.org/officeDocument/2006/relationships/image" Target="../media/image287.png"/><Relationship Id="rId12" Type="http://schemas.openxmlformats.org/officeDocument/2006/relationships/image" Target="../media/image115.png"/><Relationship Id="rId17" Type="http://schemas.openxmlformats.org/officeDocument/2006/relationships/image" Target="../media/image295.png"/><Relationship Id="rId25" Type="http://schemas.openxmlformats.org/officeDocument/2006/relationships/image" Target="../media/image300.png"/><Relationship Id="rId2" Type="http://schemas.openxmlformats.org/officeDocument/2006/relationships/image" Target="../media/image24.png"/><Relationship Id="rId16" Type="http://schemas.openxmlformats.org/officeDocument/2006/relationships/image" Target="../media/image294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196.png"/><Relationship Id="rId24" Type="http://schemas.openxmlformats.org/officeDocument/2006/relationships/image" Target="../media/image216.jpg"/><Relationship Id="rId5" Type="http://schemas.openxmlformats.org/officeDocument/2006/relationships/image" Target="../media/image175.png"/><Relationship Id="rId15" Type="http://schemas.openxmlformats.org/officeDocument/2006/relationships/image" Target="../media/image293.png"/><Relationship Id="rId23" Type="http://schemas.openxmlformats.org/officeDocument/2006/relationships/image" Target="../media/image258.jpg"/><Relationship Id="rId10" Type="http://schemas.openxmlformats.org/officeDocument/2006/relationships/image" Target="../media/image290.png"/><Relationship Id="rId19" Type="http://schemas.openxmlformats.org/officeDocument/2006/relationships/image" Target="../media/image297.png"/><Relationship Id="rId4" Type="http://schemas.openxmlformats.org/officeDocument/2006/relationships/image" Target="../media/image191.png"/><Relationship Id="rId9" Type="http://schemas.openxmlformats.org/officeDocument/2006/relationships/image" Target="../media/image289.png"/><Relationship Id="rId14" Type="http://schemas.openxmlformats.org/officeDocument/2006/relationships/image" Target="../media/image292.png"/><Relationship Id="rId22" Type="http://schemas.openxmlformats.org/officeDocument/2006/relationships/image" Target="../media/image281.jpg"/><Relationship Id="rId27" Type="http://schemas.openxmlformats.org/officeDocument/2006/relationships/image" Target="../media/image30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6.png"/><Relationship Id="rId4" Type="http://schemas.openxmlformats.org/officeDocument/2006/relationships/image" Target="../media/image3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8.png"/><Relationship Id="rId4" Type="http://schemas.openxmlformats.org/officeDocument/2006/relationships/image" Target="../media/image3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6.png"/><Relationship Id="rId4" Type="http://schemas.openxmlformats.org/officeDocument/2006/relationships/image" Target="../media/image3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3" Type="http://schemas.openxmlformats.org/officeDocument/2006/relationships/image" Target="../media/image323.png"/><Relationship Id="rId7" Type="http://schemas.openxmlformats.org/officeDocument/2006/relationships/image" Target="../media/image3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10" Type="http://schemas.openxmlformats.org/officeDocument/2006/relationships/image" Target="../media/image330.png"/><Relationship Id="rId4" Type="http://schemas.openxmlformats.org/officeDocument/2006/relationships/image" Target="../media/image324.png"/><Relationship Id="rId9" Type="http://schemas.openxmlformats.org/officeDocument/2006/relationships/image" Target="../media/image3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4.png"/><Relationship Id="rId5" Type="http://schemas.openxmlformats.org/officeDocument/2006/relationships/image" Target="../media/image333.png"/><Relationship Id="rId4" Type="http://schemas.openxmlformats.org/officeDocument/2006/relationships/image" Target="../media/image332.png"/><Relationship Id="rId9" Type="http://schemas.openxmlformats.org/officeDocument/2006/relationships/image" Target="../media/image33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png"/><Relationship Id="rId18" Type="http://schemas.openxmlformats.org/officeDocument/2006/relationships/image" Target="../media/image353.png"/><Relationship Id="rId3" Type="http://schemas.openxmlformats.org/officeDocument/2006/relationships/image" Target="../media/image338.jpg"/><Relationship Id="rId7" Type="http://schemas.openxmlformats.org/officeDocument/2006/relationships/image" Target="../media/image342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" Type="http://schemas.openxmlformats.org/officeDocument/2006/relationships/image" Target="../media/image1.png"/><Relationship Id="rId16" Type="http://schemas.openxmlformats.org/officeDocument/2006/relationships/image" Target="../media/image351.png"/><Relationship Id="rId20" Type="http://schemas.openxmlformats.org/officeDocument/2006/relationships/image" Target="../media/image3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1.png"/><Relationship Id="rId11" Type="http://schemas.openxmlformats.org/officeDocument/2006/relationships/image" Target="../media/image346.png"/><Relationship Id="rId5" Type="http://schemas.openxmlformats.org/officeDocument/2006/relationships/image" Target="../media/image340.png"/><Relationship Id="rId15" Type="http://schemas.openxmlformats.org/officeDocument/2006/relationships/image" Target="../media/image350.png"/><Relationship Id="rId10" Type="http://schemas.openxmlformats.org/officeDocument/2006/relationships/image" Target="../media/image345.png"/><Relationship Id="rId19" Type="http://schemas.openxmlformats.org/officeDocument/2006/relationships/image" Target="../media/image354.png"/><Relationship Id="rId4" Type="http://schemas.openxmlformats.org/officeDocument/2006/relationships/image" Target="../media/image339.png"/><Relationship Id="rId9" Type="http://schemas.openxmlformats.org/officeDocument/2006/relationships/image" Target="../media/image344.png"/><Relationship Id="rId14" Type="http://schemas.openxmlformats.org/officeDocument/2006/relationships/image" Target="../media/image3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6.png"/><Relationship Id="rId3" Type="http://schemas.openxmlformats.org/officeDocument/2006/relationships/image" Target="../media/image356.jpg"/><Relationship Id="rId7" Type="http://schemas.openxmlformats.org/officeDocument/2006/relationships/image" Target="../media/image360.png"/><Relationship Id="rId12" Type="http://schemas.openxmlformats.org/officeDocument/2006/relationships/image" Target="../media/image3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9.png"/><Relationship Id="rId11" Type="http://schemas.openxmlformats.org/officeDocument/2006/relationships/image" Target="../media/image364.png"/><Relationship Id="rId5" Type="http://schemas.openxmlformats.org/officeDocument/2006/relationships/image" Target="../media/image358.png"/><Relationship Id="rId15" Type="http://schemas.openxmlformats.org/officeDocument/2006/relationships/image" Target="../media/image36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Relationship Id="rId14" Type="http://schemas.openxmlformats.org/officeDocument/2006/relationships/image" Target="../media/image3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13" Type="http://schemas.openxmlformats.org/officeDocument/2006/relationships/image" Target="../media/image379.png"/><Relationship Id="rId3" Type="http://schemas.openxmlformats.org/officeDocument/2006/relationships/image" Target="../media/image369.png"/><Relationship Id="rId7" Type="http://schemas.openxmlformats.org/officeDocument/2006/relationships/image" Target="../media/image373.png"/><Relationship Id="rId12" Type="http://schemas.openxmlformats.org/officeDocument/2006/relationships/image" Target="../media/image3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2.png"/><Relationship Id="rId11" Type="http://schemas.openxmlformats.org/officeDocument/2006/relationships/image" Target="../media/image377.png"/><Relationship Id="rId5" Type="http://schemas.openxmlformats.org/officeDocument/2006/relationships/image" Target="../media/image371.png"/><Relationship Id="rId15" Type="http://schemas.openxmlformats.org/officeDocument/2006/relationships/image" Target="../media/image381.jpg"/><Relationship Id="rId10" Type="http://schemas.openxmlformats.org/officeDocument/2006/relationships/image" Target="../media/image376.png"/><Relationship Id="rId4" Type="http://schemas.openxmlformats.org/officeDocument/2006/relationships/image" Target="../media/image370.png"/><Relationship Id="rId9" Type="http://schemas.openxmlformats.org/officeDocument/2006/relationships/image" Target="../media/image375.png"/><Relationship Id="rId14" Type="http://schemas.openxmlformats.org/officeDocument/2006/relationships/image" Target="../media/image3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13" Type="http://schemas.openxmlformats.org/officeDocument/2006/relationships/image" Target="../media/image389.png"/><Relationship Id="rId18" Type="http://schemas.openxmlformats.org/officeDocument/2006/relationships/image" Target="../media/image393.jpg"/><Relationship Id="rId3" Type="http://schemas.openxmlformats.org/officeDocument/2006/relationships/image" Target="../media/image382.png"/><Relationship Id="rId21" Type="http://schemas.openxmlformats.org/officeDocument/2006/relationships/image" Target="../media/image396.png"/><Relationship Id="rId7" Type="http://schemas.openxmlformats.org/officeDocument/2006/relationships/image" Target="../media/image386.png"/><Relationship Id="rId12" Type="http://schemas.openxmlformats.org/officeDocument/2006/relationships/image" Target="../media/image292.png"/><Relationship Id="rId17" Type="http://schemas.openxmlformats.org/officeDocument/2006/relationships/image" Target="../media/image392.png"/><Relationship Id="rId2" Type="http://schemas.openxmlformats.org/officeDocument/2006/relationships/image" Target="../media/image24.png"/><Relationship Id="rId16" Type="http://schemas.openxmlformats.org/officeDocument/2006/relationships/image" Target="../media/image391.png"/><Relationship Id="rId20" Type="http://schemas.openxmlformats.org/officeDocument/2006/relationships/image" Target="../media/image3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5.png"/><Relationship Id="rId11" Type="http://schemas.openxmlformats.org/officeDocument/2006/relationships/image" Target="../media/image388.png"/><Relationship Id="rId5" Type="http://schemas.openxmlformats.org/officeDocument/2006/relationships/image" Target="../media/image384.png"/><Relationship Id="rId15" Type="http://schemas.openxmlformats.org/officeDocument/2006/relationships/image" Target="../media/image296.png"/><Relationship Id="rId23" Type="http://schemas.openxmlformats.org/officeDocument/2006/relationships/image" Target="../media/image398.png"/><Relationship Id="rId10" Type="http://schemas.openxmlformats.org/officeDocument/2006/relationships/image" Target="../media/image115.png"/><Relationship Id="rId19" Type="http://schemas.openxmlformats.org/officeDocument/2006/relationships/image" Target="../media/image394.png"/><Relationship Id="rId4" Type="http://schemas.openxmlformats.org/officeDocument/2006/relationships/image" Target="../media/image383.png"/><Relationship Id="rId9" Type="http://schemas.openxmlformats.org/officeDocument/2006/relationships/image" Target="../media/image196.png"/><Relationship Id="rId14" Type="http://schemas.openxmlformats.org/officeDocument/2006/relationships/image" Target="../media/image390.png"/><Relationship Id="rId22" Type="http://schemas.openxmlformats.org/officeDocument/2006/relationships/image" Target="../media/image3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3" Type="http://schemas.openxmlformats.org/officeDocument/2006/relationships/image" Target="../media/image382.png"/><Relationship Id="rId7" Type="http://schemas.openxmlformats.org/officeDocument/2006/relationships/image" Target="../media/image401.png"/><Relationship Id="rId12" Type="http://schemas.openxmlformats.org/officeDocument/2006/relationships/image" Target="../media/image271.png"/><Relationship Id="rId17" Type="http://schemas.openxmlformats.org/officeDocument/2006/relationships/image" Target="../media/image409.png"/><Relationship Id="rId2" Type="http://schemas.openxmlformats.org/officeDocument/2006/relationships/image" Target="../media/image24.png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04.png"/><Relationship Id="rId5" Type="http://schemas.openxmlformats.org/officeDocument/2006/relationships/image" Target="../media/image384.png"/><Relationship Id="rId15" Type="http://schemas.openxmlformats.org/officeDocument/2006/relationships/image" Target="../media/image407.png"/><Relationship Id="rId10" Type="http://schemas.openxmlformats.org/officeDocument/2006/relationships/image" Target="../media/image403.png"/><Relationship Id="rId19" Type="http://schemas.openxmlformats.org/officeDocument/2006/relationships/image" Target="../media/image411.png"/><Relationship Id="rId4" Type="http://schemas.openxmlformats.org/officeDocument/2006/relationships/image" Target="../media/image399.png"/><Relationship Id="rId9" Type="http://schemas.openxmlformats.org/officeDocument/2006/relationships/image" Target="../media/image115.png"/><Relationship Id="rId14" Type="http://schemas.openxmlformats.org/officeDocument/2006/relationships/image" Target="../media/image4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24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24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2.png"/><Relationship Id="rId7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6.jpg"/><Relationship Id="rId5" Type="http://schemas.openxmlformats.org/officeDocument/2006/relationships/image" Target="../media/image84.png"/><Relationship Id="rId10" Type="http://schemas.openxmlformats.org/officeDocument/2006/relationships/image" Target="../media/image91.png"/><Relationship Id="rId4" Type="http://schemas.openxmlformats.org/officeDocument/2006/relationships/image" Target="../media/image83.png"/><Relationship Id="rId9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12" Type="http://schemas.openxmlformats.org/officeDocument/2006/relationships/image" Target="../media/image9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5" Type="http://schemas.openxmlformats.org/officeDocument/2006/relationships/image" Target="../media/image108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Relationship Id="rId14" Type="http://schemas.openxmlformats.org/officeDocument/2006/relationships/image" Target="../media/image10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548" y="2311400"/>
            <a:ext cx="5420995" cy="2179320"/>
          </a:xfrm>
          <a:custGeom>
            <a:avLst/>
            <a:gdLst/>
            <a:ahLst/>
            <a:cxnLst/>
            <a:rect l="l" t="t" r="r" b="b"/>
            <a:pathLst>
              <a:path w="5420995" h="2179320">
                <a:moveTo>
                  <a:pt x="0" y="363093"/>
                </a:moveTo>
                <a:lnTo>
                  <a:pt x="3314" y="313822"/>
                </a:lnTo>
                <a:lnTo>
                  <a:pt x="12970" y="266567"/>
                </a:lnTo>
                <a:lnTo>
                  <a:pt x="28535" y="221759"/>
                </a:lnTo>
                <a:lnTo>
                  <a:pt x="49577" y="179831"/>
                </a:lnTo>
                <a:lnTo>
                  <a:pt x="75663" y="141216"/>
                </a:lnTo>
                <a:lnTo>
                  <a:pt x="106362" y="106346"/>
                </a:lnTo>
                <a:lnTo>
                  <a:pt x="141241" y="75654"/>
                </a:lnTo>
                <a:lnTo>
                  <a:pt x="179869" y="49572"/>
                </a:lnTo>
                <a:lnTo>
                  <a:pt x="221813" y="28533"/>
                </a:lnTo>
                <a:lnTo>
                  <a:pt x="266641" y="12969"/>
                </a:lnTo>
                <a:lnTo>
                  <a:pt x="313920" y="3314"/>
                </a:lnTo>
                <a:lnTo>
                  <a:pt x="363219" y="0"/>
                </a:lnTo>
                <a:lnTo>
                  <a:pt x="5057902" y="0"/>
                </a:lnTo>
                <a:lnTo>
                  <a:pt x="5107172" y="3314"/>
                </a:lnTo>
                <a:lnTo>
                  <a:pt x="5154427" y="12969"/>
                </a:lnTo>
                <a:lnTo>
                  <a:pt x="5199235" y="28533"/>
                </a:lnTo>
                <a:lnTo>
                  <a:pt x="5241163" y="49572"/>
                </a:lnTo>
                <a:lnTo>
                  <a:pt x="5279778" y="75654"/>
                </a:lnTo>
                <a:lnTo>
                  <a:pt x="5314648" y="106346"/>
                </a:lnTo>
                <a:lnTo>
                  <a:pt x="5345340" y="141216"/>
                </a:lnTo>
                <a:lnTo>
                  <a:pt x="5371422" y="179831"/>
                </a:lnTo>
                <a:lnTo>
                  <a:pt x="5392461" y="221759"/>
                </a:lnTo>
                <a:lnTo>
                  <a:pt x="5408025" y="266567"/>
                </a:lnTo>
                <a:lnTo>
                  <a:pt x="5417680" y="313822"/>
                </a:lnTo>
                <a:lnTo>
                  <a:pt x="5420995" y="363093"/>
                </a:lnTo>
                <a:lnTo>
                  <a:pt x="5420995" y="1815668"/>
                </a:lnTo>
                <a:lnTo>
                  <a:pt x="5417680" y="1864944"/>
                </a:lnTo>
                <a:lnTo>
                  <a:pt x="5408025" y="1912206"/>
                </a:lnTo>
                <a:lnTo>
                  <a:pt x="5392461" y="1957019"/>
                </a:lnTo>
                <a:lnTo>
                  <a:pt x="5371422" y="1998953"/>
                </a:lnTo>
                <a:lnTo>
                  <a:pt x="5345340" y="2037574"/>
                </a:lnTo>
                <a:lnTo>
                  <a:pt x="5314648" y="2072449"/>
                </a:lnTo>
                <a:lnTo>
                  <a:pt x="5279778" y="2103146"/>
                </a:lnTo>
                <a:lnTo>
                  <a:pt x="5241163" y="2129232"/>
                </a:lnTo>
                <a:lnTo>
                  <a:pt x="5199235" y="2150274"/>
                </a:lnTo>
                <a:lnTo>
                  <a:pt x="5154427" y="2165840"/>
                </a:lnTo>
                <a:lnTo>
                  <a:pt x="5107172" y="2175496"/>
                </a:lnTo>
                <a:lnTo>
                  <a:pt x="5057902" y="2178812"/>
                </a:lnTo>
                <a:lnTo>
                  <a:pt x="363219" y="2178812"/>
                </a:lnTo>
                <a:lnTo>
                  <a:pt x="313920" y="2175496"/>
                </a:lnTo>
                <a:lnTo>
                  <a:pt x="266641" y="2165840"/>
                </a:lnTo>
                <a:lnTo>
                  <a:pt x="221813" y="2150274"/>
                </a:lnTo>
                <a:lnTo>
                  <a:pt x="179869" y="2129232"/>
                </a:lnTo>
                <a:lnTo>
                  <a:pt x="141241" y="2103146"/>
                </a:lnTo>
                <a:lnTo>
                  <a:pt x="106362" y="2072449"/>
                </a:lnTo>
                <a:lnTo>
                  <a:pt x="75663" y="2037574"/>
                </a:lnTo>
                <a:lnTo>
                  <a:pt x="49577" y="1998953"/>
                </a:lnTo>
                <a:lnTo>
                  <a:pt x="28535" y="1957019"/>
                </a:lnTo>
                <a:lnTo>
                  <a:pt x="12970" y="1912206"/>
                </a:lnTo>
                <a:lnTo>
                  <a:pt x="3314" y="1864944"/>
                </a:lnTo>
                <a:lnTo>
                  <a:pt x="0" y="1815668"/>
                </a:lnTo>
                <a:lnTo>
                  <a:pt x="0" y="363093"/>
                </a:lnTo>
                <a:close/>
              </a:path>
            </a:pathLst>
          </a:custGeom>
          <a:ln w="57150">
            <a:solidFill>
              <a:srgbClr val="FFC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2719" y="2414727"/>
            <a:ext cx="2433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710037"/>
                </a:solidFill>
                <a:latin typeface="Comic Sans MS"/>
                <a:cs typeface="Comic Sans MS"/>
              </a:rPr>
              <a:t>Grammar</a:t>
            </a:r>
            <a:endParaRPr sz="4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813" y="1583651"/>
            <a:ext cx="3720591" cy="9803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8396" y="3101086"/>
            <a:ext cx="591375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809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Present</a:t>
            </a:r>
            <a:r>
              <a:rPr sz="2000" b="1" spc="-60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simple-</a:t>
            </a:r>
            <a:r>
              <a:rPr sz="2000" b="1" spc="-55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past</a:t>
            </a:r>
            <a:r>
              <a:rPr sz="2000" b="1" spc="-40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42C17B"/>
                </a:solidFill>
                <a:latin typeface="Comic Sans MS"/>
                <a:cs typeface="Comic Sans MS"/>
              </a:rPr>
              <a:t>simple </a:t>
            </a: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Present</a:t>
            </a:r>
            <a:r>
              <a:rPr sz="2000" b="1" spc="-55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42C17B"/>
                </a:solidFill>
                <a:latin typeface="Comic Sans MS"/>
                <a:cs typeface="Comic Sans MS"/>
              </a:rPr>
              <a:t>continues</a:t>
            </a:r>
            <a:endParaRPr sz="2000" dirty="0">
              <a:latin typeface="Comic Sans MS"/>
              <a:cs typeface="Comic Sans MS"/>
            </a:endParaRPr>
          </a:p>
          <a:p>
            <a:pPr marL="248539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Adverbs</a:t>
            </a:r>
            <a:r>
              <a:rPr sz="2000" b="1" spc="-30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of</a:t>
            </a:r>
            <a:r>
              <a:rPr sz="2000" b="1" spc="-30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42C17B"/>
                </a:solidFill>
                <a:latin typeface="Comic Sans MS"/>
                <a:cs typeface="Comic Sans MS"/>
              </a:rPr>
              <a:t>frequency</a:t>
            </a:r>
            <a:endParaRPr sz="2000" dirty="0">
              <a:latin typeface="Comic Sans MS"/>
              <a:cs typeface="Comic Sans MS"/>
            </a:endParaRPr>
          </a:p>
          <a:p>
            <a:pPr marL="2485390" algn="ctr">
              <a:lnSpc>
                <a:spcPct val="100000"/>
              </a:lnSpc>
            </a:pP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Adverbs</a:t>
            </a:r>
            <a:r>
              <a:rPr sz="2000" b="1" spc="-40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42C17B"/>
                </a:solidFill>
                <a:latin typeface="Comic Sans MS"/>
                <a:cs typeface="Comic Sans MS"/>
              </a:rPr>
              <a:t>of</a:t>
            </a:r>
            <a:r>
              <a:rPr sz="2000" b="1" spc="-25" dirty="0">
                <a:solidFill>
                  <a:srgbClr val="42C17B"/>
                </a:solidFill>
                <a:latin typeface="Comic Sans MS"/>
                <a:cs typeface="Comic Sans MS"/>
              </a:rPr>
              <a:t> </a:t>
            </a:r>
            <a:r>
              <a:rPr sz="2000" b="1" spc="-10" dirty="0" err="1">
                <a:solidFill>
                  <a:srgbClr val="42C17B"/>
                </a:solidFill>
                <a:latin typeface="Comic Sans MS"/>
                <a:cs typeface="Comic Sans MS"/>
              </a:rPr>
              <a:t>manne</a:t>
            </a:r>
            <a:r>
              <a:rPr lang="en-GB" sz="2000" b="1" spc="-10" dirty="0">
                <a:solidFill>
                  <a:srgbClr val="42C17B"/>
                </a:solidFill>
                <a:latin typeface="Comic Sans MS"/>
                <a:cs typeface="Comic Sans MS"/>
              </a:rPr>
              <a:t>r</a:t>
            </a:r>
            <a:endParaRPr sz="2000" dirty="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9620" y="4784440"/>
            <a:ext cx="777303" cy="2667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868159" y="944883"/>
            <a:ext cx="1264285" cy="360680"/>
            <a:chOff x="2868159" y="944883"/>
            <a:chExt cx="1264285" cy="3606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8159" y="944883"/>
              <a:ext cx="1264174" cy="3604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8201" y="955039"/>
              <a:ext cx="1232408" cy="32893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224513" y="1089657"/>
            <a:ext cx="227965" cy="67945"/>
            <a:chOff x="4224513" y="1089657"/>
            <a:chExt cx="227965" cy="6794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4513" y="1089657"/>
              <a:ext cx="227855" cy="678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3925" y="1098969"/>
              <a:ext cx="197485" cy="3641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538459" y="944811"/>
            <a:ext cx="1331595" cy="290830"/>
            <a:chOff x="4538459" y="944811"/>
            <a:chExt cx="1331595" cy="29083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8459" y="944811"/>
              <a:ext cx="1331239" cy="2904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8758" y="950722"/>
              <a:ext cx="1300099" cy="262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62035" y="0"/>
            <a:ext cx="4219575" cy="525145"/>
            <a:chOff x="2862035" y="0"/>
            <a:chExt cx="4219575" cy="5251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2035" y="104098"/>
              <a:ext cx="3099143" cy="2127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4352" y="0"/>
              <a:ext cx="1216913" cy="525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correct</a:t>
            </a:r>
            <a:r>
              <a:rPr spc="-2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Present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6752" y="307847"/>
            <a:ext cx="912113" cy="525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0667" y="1608368"/>
            <a:ext cx="95259" cy="2089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20952" y="787908"/>
            <a:ext cx="6122670" cy="1924050"/>
            <a:chOff x="1520952" y="787908"/>
            <a:chExt cx="6122670" cy="19240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0952" y="1463040"/>
              <a:ext cx="424421" cy="5676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4876" y="1463040"/>
              <a:ext cx="5631941" cy="5676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4656" y="2145766"/>
              <a:ext cx="1113294" cy="4046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716" y="1967483"/>
              <a:ext cx="1588769" cy="7444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8732" y="1470659"/>
              <a:ext cx="933449" cy="567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5648" y="1844040"/>
              <a:ext cx="656082" cy="1242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2224" y="1251204"/>
              <a:ext cx="392430" cy="2842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3956" y="989076"/>
              <a:ext cx="1466849" cy="4655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00984" y="787908"/>
              <a:ext cx="1607058" cy="567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8952" y="787908"/>
              <a:ext cx="480834" cy="567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80787" y="787908"/>
              <a:ext cx="677417" cy="5676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19116" y="787908"/>
              <a:ext cx="2524506" cy="56768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911" y="2145766"/>
            <a:ext cx="1113294" cy="40464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20028" y="2145766"/>
            <a:ext cx="1367790" cy="40464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2630">
              <a:lnSpc>
                <a:spcPct val="100000"/>
              </a:lnSpc>
              <a:spcBef>
                <a:spcPts val="105"/>
              </a:spcBef>
            </a:pPr>
            <a:r>
              <a:rPr dirty="0"/>
              <a:t>Name (he)</a:t>
            </a:r>
            <a:r>
              <a:rPr spc="-10" dirty="0"/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10" dirty="0">
                <a:latin typeface="Arial MT"/>
                <a:cs typeface="Arial MT"/>
              </a:rPr>
              <a:t> </a:t>
            </a:r>
            <a:r>
              <a:rPr dirty="0"/>
              <a:t>so the</a:t>
            </a:r>
            <a:r>
              <a:rPr spc="-5" dirty="0"/>
              <a:t> </a:t>
            </a:r>
            <a:r>
              <a:rPr dirty="0"/>
              <a:t>verb ends of</a:t>
            </a:r>
            <a:r>
              <a:rPr spc="-5" dirty="0"/>
              <a:t> </a:t>
            </a:r>
            <a:r>
              <a:rPr spc="-25" dirty="0"/>
              <a:t>(s)</a:t>
            </a: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pc="-25" dirty="0"/>
          </a:p>
          <a:p>
            <a:pPr marL="69850">
              <a:lnSpc>
                <a:spcPct val="100000"/>
              </a:lnSpc>
              <a:tabLst>
                <a:tab pos="1499870" algn="l"/>
                <a:tab pos="3080385" algn="l"/>
              </a:tabLst>
            </a:pPr>
            <a:r>
              <a:rPr sz="3000" baseline="1388" dirty="0">
                <a:solidFill>
                  <a:srgbClr val="0425C5"/>
                </a:solidFill>
              </a:rPr>
              <a:t>1- Sam 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</a:rPr>
              <a:t>	</a:t>
            </a:r>
            <a:r>
              <a:rPr sz="2000" u="sng" spc="-10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</a:rPr>
              <a:t>plays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</a:rPr>
              <a:t>	</a:t>
            </a:r>
            <a:r>
              <a:rPr sz="2000" dirty="0">
                <a:solidFill>
                  <a:srgbClr val="FF1384"/>
                </a:solidFill>
              </a:rPr>
              <a:t> </a:t>
            </a:r>
            <a:r>
              <a:rPr sz="3000" baseline="1388" dirty="0">
                <a:solidFill>
                  <a:srgbClr val="0425C5"/>
                </a:solidFill>
              </a:rPr>
              <a:t>football every Sunday.</a:t>
            </a:r>
            <a:endParaRPr sz="3000" baseline="1388"/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3000" baseline="1388"/>
          </a:p>
          <a:p>
            <a:pPr marL="12700">
              <a:lnSpc>
                <a:spcPct val="100000"/>
              </a:lnSpc>
              <a:tabLst>
                <a:tab pos="2481580" algn="l"/>
                <a:tab pos="5069205" algn="l"/>
              </a:tabLst>
            </a:pPr>
            <a:r>
              <a:rPr b="1" spc="-20" dirty="0">
                <a:latin typeface="Tahoma"/>
                <a:cs typeface="Tahoma"/>
              </a:rPr>
              <a:t>play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20" dirty="0">
                <a:latin typeface="Tahoma"/>
                <a:cs typeface="Tahoma"/>
              </a:rPr>
              <a:t>plays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10" dirty="0">
                <a:latin typeface="Tahoma"/>
                <a:cs typeface="Tahoma"/>
              </a:rPr>
              <a:t>playing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813816" y="2854451"/>
            <a:ext cx="7677150" cy="2289175"/>
            <a:chOff x="813816" y="2854451"/>
            <a:chExt cx="7677150" cy="228917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9474" y="3379256"/>
              <a:ext cx="145157" cy="2089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7904" y="3233927"/>
              <a:ext cx="424421" cy="5676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71827" y="3233927"/>
              <a:ext cx="5378958" cy="5676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6256" y="3948683"/>
              <a:ext cx="1113294" cy="40464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87395" y="3272027"/>
              <a:ext cx="1145285" cy="5676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13432" y="3055619"/>
              <a:ext cx="406145" cy="3314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3816" y="2854451"/>
              <a:ext cx="1764030" cy="4594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5152" y="3003803"/>
              <a:ext cx="756666" cy="18341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13332" y="4648200"/>
              <a:ext cx="1788414" cy="495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62655" y="4648200"/>
              <a:ext cx="480834" cy="495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74492" y="4648200"/>
              <a:ext cx="707897" cy="495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43300" y="4648200"/>
              <a:ext cx="424421" cy="4953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94176" y="4648200"/>
              <a:ext cx="778001" cy="4953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1668" y="4648200"/>
              <a:ext cx="480834" cy="4953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11980" y="4648200"/>
              <a:ext cx="3653789" cy="4953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26680" y="4648200"/>
              <a:ext cx="678942" cy="4953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66532" y="4648200"/>
              <a:ext cx="424421" cy="495300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1523" y="3948684"/>
            <a:ext cx="1111770" cy="404647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6280403" y="3852671"/>
            <a:ext cx="1590675" cy="742950"/>
            <a:chOff x="6280403" y="3852671"/>
            <a:chExt cx="1590675" cy="742950"/>
          </a:xfrm>
        </p:grpSpPr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05371" y="3948683"/>
              <a:ext cx="1367790" cy="40464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80403" y="3852671"/>
              <a:ext cx="1590294" cy="74295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477517" y="3304159"/>
            <a:ext cx="6877684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475105" algn="l"/>
                <a:tab pos="3342004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 Sara is </a:t>
            </a:r>
            <a:r>
              <a:rPr sz="3000" u="sng" baseline="-8333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u="sng" spc="-15" baseline="-8333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playing</a:t>
            </a:r>
            <a:r>
              <a:rPr sz="3000" u="sng" baseline="-8333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baseline="-8333" dirty="0">
                <a:solidFill>
                  <a:srgbClr val="FF138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football everyday.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93980">
              <a:lnSpc>
                <a:spcPct val="100000"/>
              </a:lnSpc>
              <a:tabLst>
                <a:tab pos="2563495" algn="l"/>
                <a:tab pos="5150485" algn="l"/>
              </a:tabLst>
            </a:pPr>
            <a:r>
              <a:rPr sz="2000" b="1" spc="-20" dirty="0">
                <a:latin typeface="Tahoma"/>
                <a:cs typeface="Tahoma"/>
              </a:rPr>
              <a:t>play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20" dirty="0">
                <a:latin typeface="Tahoma"/>
                <a:cs typeface="Tahoma"/>
              </a:rPr>
              <a:t>plays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10" dirty="0">
                <a:latin typeface="Tahoma"/>
                <a:cs typeface="Tahoma"/>
              </a:rPr>
              <a:t>playing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000">
              <a:latin typeface="Tahoma"/>
              <a:cs typeface="Tahoma"/>
            </a:endParaRPr>
          </a:p>
          <a:p>
            <a:pPr marL="200025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If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there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is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(is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are-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am)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means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verb is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continues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(ing)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9" name="object 4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355847" y="772668"/>
            <a:ext cx="4356354" cy="57378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572767" y="4556759"/>
            <a:ext cx="6881622" cy="57226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345435" y="3249167"/>
            <a:ext cx="422910" cy="49758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58695" y="1464563"/>
            <a:ext cx="739901" cy="53568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690615" y="3232404"/>
            <a:ext cx="1247393" cy="5006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46923" y="120395"/>
            <a:ext cx="4219575" cy="567690"/>
            <a:chOff x="2346923" y="120395"/>
            <a:chExt cx="4219575" cy="567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23" y="261183"/>
              <a:ext cx="3099143" cy="21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39" y="120395"/>
              <a:ext cx="1216914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961" rIns="0" bIns="0" rtlCol="0">
            <a:spAutoFit/>
          </a:bodyPr>
          <a:lstStyle/>
          <a:p>
            <a:pPr marL="789305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correct</a:t>
            </a:r>
            <a:r>
              <a:rPr spc="-4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Present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1640" y="470916"/>
            <a:ext cx="912113" cy="5257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638300" y="1463039"/>
            <a:ext cx="5548630" cy="1249045"/>
            <a:chOff x="1638300" y="1463039"/>
            <a:chExt cx="5548630" cy="124904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2551" y="1608368"/>
              <a:ext cx="90723" cy="2089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8300" y="1463039"/>
              <a:ext cx="424421" cy="5676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2223" y="1463039"/>
              <a:ext cx="5394198" cy="5676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4655" y="2145766"/>
              <a:ext cx="1113294" cy="4046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716" y="1967483"/>
              <a:ext cx="1588769" cy="7444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0819" y="1470659"/>
              <a:ext cx="1047750" cy="56768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911" y="2145766"/>
            <a:ext cx="1113294" cy="40464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20028" y="2145766"/>
            <a:ext cx="1687829" cy="40464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38783" y="1538986"/>
            <a:ext cx="635889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5"/>
              </a:spcBef>
              <a:tabLst>
                <a:tab pos="1477645" algn="l"/>
                <a:tab pos="2995295" algn="l"/>
              </a:tabLst>
            </a:pPr>
            <a:r>
              <a:rPr sz="3000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1- Ali 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u="sng" spc="-20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swims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FF1384"/>
                </a:solidFill>
                <a:latin typeface="Microsoft Sans Serif"/>
                <a:cs typeface="Microsoft Sans Serif"/>
              </a:rPr>
              <a:t> </a:t>
            </a:r>
            <a:r>
              <a:rPr sz="3000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football every Sunday.</a:t>
            </a:r>
            <a:endParaRPr sz="3000" baseline="1388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479675" algn="l"/>
                <a:tab pos="5107940" algn="l"/>
              </a:tabLst>
            </a:pPr>
            <a:r>
              <a:rPr sz="2000" b="1" spc="-20" dirty="0">
                <a:latin typeface="Tahoma"/>
                <a:cs typeface="Tahoma"/>
              </a:rPr>
              <a:t>swim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10" dirty="0">
                <a:latin typeface="Tahoma"/>
                <a:cs typeface="Tahoma"/>
              </a:rPr>
              <a:t>swims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80" dirty="0">
                <a:latin typeface="Tahoma"/>
                <a:cs typeface="Tahoma"/>
              </a:rPr>
              <a:t>swimming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94816" y="3233927"/>
            <a:ext cx="6179185" cy="605790"/>
            <a:chOff x="1194816" y="3233927"/>
            <a:chExt cx="6179185" cy="60579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0922" y="3379256"/>
              <a:ext cx="145157" cy="2089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4816" y="3233927"/>
              <a:ext cx="424421" cy="5676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48740" y="3233927"/>
              <a:ext cx="6025134" cy="5676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78836" y="3272027"/>
              <a:ext cx="962406" cy="567690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6255" y="3948684"/>
            <a:ext cx="1113294" cy="4046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1523" y="3948684"/>
            <a:ext cx="1111770" cy="404647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280403" y="3852671"/>
            <a:ext cx="1590675" cy="742950"/>
            <a:chOff x="6280403" y="3852671"/>
            <a:chExt cx="1590675" cy="74295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05371" y="3948683"/>
              <a:ext cx="1367790" cy="4046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0403" y="3852671"/>
              <a:ext cx="1590294" cy="74295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68095" y="3304159"/>
            <a:ext cx="6318250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876425" algn="l"/>
                <a:tab pos="3355975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 We are </a:t>
            </a:r>
            <a:r>
              <a:rPr sz="3000" u="sng" baseline="-8333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u="sng" spc="-30" baseline="-8333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going</a:t>
            </a:r>
            <a:r>
              <a:rPr sz="3000" u="sng" baseline="-8333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baseline="-8333" dirty="0">
                <a:solidFill>
                  <a:srgbClr val="FF138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to the school everyday.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509905">
              <a:lnSpc>
                <a:spcPct val="100000"/>
              </a:lnSpc>
              <a:tabLst>
                <a:tab pos="2897505" algn="l"/>
                <a:tab pos="5566410" algn="l"/>
              </a:tabLst>
            </a:pPr>
            <a:r>
              <a:rPr sz="2000" b="1" spc="-25" dirty="0">
                <a:latin typeface="Tahoma"/>
                <a:cs typeface="Tahoma"/>
              </a:rPr>
              <a:t>go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20" dirty="0">
                <a:latin typeface="Tahoma"/>
                <a:cs typeface="Tahoma"/>
              </a:rPr>
              <a:t>goes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10" dirty="0">
                <a:latin typeface="Tahoma"/>
                <a:cs typeface="Tahoma"/>
              </a:rPr>
              <a:t>going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02892" y="1485900"/>
            <a:ext cx="610362" cy="50673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62327" y="3273552"/>
            <a:ext cx="602742" cy="48844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18276" y="3217164"/>
            <a:ext cx="1221485" cy="5433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DDDA">
              <a:alpha val="7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804" y="397624"/>
            <a:ext cx="8354695" cy="4348480"/>
          </a:xfrm>
          <a:custGeom>
            <a:avLst/>
            <a:gdLst/>
            <a:ahLst/>
            <a:cxnLst/>
            <a:rect l="l" t="t" r="r" b="b"/>
            <a:pathLst>
              <a:path w="8354695" h="4348480">
                <a:moveTo>
                  <a:pt x="8354441" y="0"/>
                </a:moveTo>
                <a:lnTo>
                  <a:pt x="0" y="0"/>
                </a:lnTo>
                <a:lnTo>
                  <a:pt x="0" y="4348226"/>
                </a:lnTo>
                <a:lnTo>
                  <a:pt x="8354441" y="4348226"/>
                </a:lnTo>
                <a:lnTo>
                  <a:pt x="8354441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944" y="2845765"/>
            <a:ext cx="2553335" cy="908050"/>
            <a:chOff x="952944" y="2845765"/>
            <a:chExt cx="2553335" cy="908050"/>
          </a:xfrm>
        </p:grpSpPr>
        <p:sp>
          <p:nvSpPr>
            <p:cNvPr id="5" name="object 5"/>
            <p:cNvSpPr/>
            <p:nvPr/>
          </p:nvSpPr>
          <p:spPr>
            <a:xfrm>
              <a:off x="1580515" y="3299587"/>
              <a:ext cx="1925320" cy="0"/>
            </a:xfrm>
            <a:custGeom>
              <a:avLst/>
              <a:gdLst/>
              <a:ahLst/>
              <a:cxnLst/>
              <a:rect l="l" t="t" r="r" b="b"/>
              <a:pathLst>
                <a:path w="1925320">
                  <a:moveTo>
                    <a:pt x="0" y="0"/>
                  </a:moveTo>
                  <a:lnTo>
                    <a:pt x="1925320" y="0"/>
                  </a:lnTo>
                </a:path>
              </a:pathLst>
            </a:custGeom>
            <a:ln w="76200">
              <a:solidFill>
                <a:srgbClr val="FAC1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5644" y="2858465"/>
              <a:ext cx="1718945" cy="882650"/>
            </a:xfrm>
            <a:custGeom>
              <a:avLst/>
              <a:gdLst/>
              <a:ahLst/>
              <a:cxnLst/>
              <a:rect l="l" t="t" r="r" b="b"/>
              <a:pathLst>
                <a:path w="1718945" h="882650">
                  <a:moveTo>
                    <a:pt x="1718437" y="0"/>
                  </a:moveTo>
                  <a:lnTo>
                    <a:pt x="0" y="0"/>
                  </a:lnTo>
                  <a:lnTo>
                    <a:pt x="0" y="882319"/>
                  </a:lnTo>
                  <a:lnTo>
                    <a:pt x="1718437" y="882319"/>
                  </a:lnTo>
                  <a:lnTo>
                    <a:pt x="1718437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5644" y="2858465"/>
              <a:ext cx="1718945" cy="882650"/>
            </a:xfrm>
            <a:custGeom>
              <a:avLst/>
              <a:gdLst/>
              <a:ahLst/>
              <a:cxnLst/>
              <a:rect l="l" t="t" r="r" b="b"/>
              <a:pathLst>
                <a:path w="1718945" h="882650">
                  <a:moveTo>
                    <a:pt x="0" y="882319"/>
                  </a:moveTo>
                  <a:lnTo>
                    <a:pt x="1718437" y="882319"/>
                  </a:lnTo>
                  <a:lnTo>
                    <a:pt x="1718437" y="0"/>
                  </a:lnTo>
                  <a:lnTo>
                    <a:pt x="0" y="0"/>
                  </a:lnTo>
                  <a:lnTo>
                    <a:pt x="0" y="882319"/>
                  </a:lnTo>
                  <a:close/>
                </a:path>
              </a:pathLst>
            </a:custGeom>
            <a:ln w="25399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38165" y="2858465"/>
            <a:ext cx="2607310" cy="882650"/>
            <a:chOff x="5638165" y="2858465"/>
            <a:chExt cx="2607310" cy="882650"/>
          </a:xfrm>
        </p:grpSpPr>
        <p:sp>
          <p:nvSpPr>
            <p:cNvPr id="9" name="object 9"/>
            <p:cNvSpPr/>
            <p:nvPr/>
          </p:nvSpPr>
          <p:spPr>
            <a:xfrm>
              <a:off x="5638165" y="3299587"/>
              <a:ext cx="1681480" cy="0"/>
            </a:xfrm>
            <a:custGeom>
              <a:avLst/>
              <a:gdLst/>
              <a:ahLst/>
              <a:cxnLst/>
              <a:rect l="l" t="t" r="r" b="b"/>
              <a:pathLst>
                <a:path w="1681479">
                  <a:moveTo>
                    <a:pt x="0" y="0"/>
                  </a:moveTo>
                  <a:lnTo>
                    <a:pt x="1680971" y="0"/>
                  </a:lnTo>
                </a:path>
              </a:pathLst>
            </a:custGeom>
            <a:ln w="76200">
              <a:solidFill>
                <a:srgbClr val="FAC1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72428" y="2858465"/>
              <a:ext cx="1772920" cy="882650"/>
            </a:xfrm>
            <a:custGeom>
              <a:avLst/>
              <a:gdLst/>
              <a:ahLst/>
              <a:cxnLst/>
              <a:rect l="l" t="t" r="r" b="b"/>
              <a:pathLst>
                <a:path w="1772920" h="882650">
                  <a:moveTo>
                    <a:pt x="1772793" y="0"/>
                  </a:moveTo>
                  <a:lnTo>
                    <a:pt x="0" y="0"/>
                  </a:lnTo>
                  <a:lnTo>
                    <a:pt x="0" y="882319"/>
                  </a:lnTo>
                  <a:lnTo>
                    <a:pt x="1772793" y="882319"/>
                  </a:lnTo>
                  <a:lnTo>
                    <a:pt x="1772793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52219" y="2937510"/>
            <a:ext cx="11442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Was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2428" y="2858465"/>
            <a:ext cx="1772920" cy="88265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969"/>
              </a:spcBef>
            </a:pPr>
            <a:r>
              <a:rPr sz="4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Were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82166" y="1033525"/>
            <a:ext cx="6513830" cy="4023360"/>
            <a:chOff x="1582166" y="1033525"/>
            <a:chExt cx="6513830" cy="402336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2161" y="3803407"/>
              <a:ext cx="1473453" cy="12404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2237" y="3816181"/>
              <a:ext cx="502069" cy="12404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20266" y="1071625"/>
              <a:ext cx="5739130" cy="0"/>
            </a:xfrm>
            <a:custGeom>
              <a:avLst/>
              <a:gdLst/>
              <a:ahLst/>
              <a:cxnLst/>
              <a:rect l="l" t="t" r="r" b="b"/>
              <a:pathLst>
                <a:path w="5739130">
                  <a:moveTo>
                    <a:pt x="0" y="0"/>
                  </a:moveTo>
                  <a:lnTo>
                    <a:pt x="1803146" y="0"/>
                  </a:lnTo>
                </a:path>
                <a:path w="5739130">
                  <a:moveTo>
                    <a:pt x="3935476" y="0"/>
                  </a:moveTo>
                  <a:lnTo>
                    <a:pt x="5738622" y="0"/>
                  </a:lnTo>
                </a:path>
              </a:pathLst>
            </a:custGeom>
            <a:ln w="76200">
              <a:solidFill>
                <a:srgbClr val="FAC1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5644" y="517791"/>
            <a:ext cx="1718945" cy="107061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is</a:t>
            </a:r>
            <a:endParaRPr sz="4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>
                <a:solidFill>
                  <a:srgbClr val="42C17B"/>
                </a:solidFill>
                <a:latin typeface="Microsoft Sans Serif"/>
                <a:cs typeface="Microsoft Sans Serif"/>
              </a:rPr>
              <a:t>Singular</a:t>
            </a:r>
            <a:r>
              <a:rPr sz="2400" spc="-75" dirty="0">
                <a:solidFill>
                  <a:srgbClr val="42C17B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42C17B"/>
                </a:solidFill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9982" y="517791"/>
            <a:ext cx="1718945" cy="107061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are</a:t>
            </a:r>
            <a:endParaRPr sz="4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>
                <a:solidFill>
                  <a:srgbClr val="42C17B"/>
                </a:solidFill>
                <a:latin typeface="Microsoft Sans Serif"/>
                <a:cs typeface="Microsoft Sans Serif"/>
              </a:rPr>
              <a:t>plural</a:t>
            </a:r>
            <a:r>
              <a:rPr sz="2400" spc="-45" dirty="0">
                <a:solidFill>
                  <a:srgbClr val="42C17B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42C17B"/>
                </a:solidFill>
                <a:latin typeface="Microsoft Sans Serif"/>
                <a:cs typeface="Microsoft Sans Serif"/>
              </a:rPr>
              <a:t>2+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04696" y="1727580"/>
            <a:ext cx="6089650" cy="965200"/>
            <a:chOff x="1504696" y="1727580"/>
            <a:chExt cx="6089650" cy="965200"/>
          </a:xfrm>
        </p:grpSpPr>
        <p:sp>
          <p:nvSpPr>
            <p:cNvPr id="20" name="object 20"/>
            <p:cNvSpPr/>
            <p:nvPr/>
          </p:nvSpPr>
          <p:spPr>
            <a:xfrm>
              <a:off x="1517396" y="1742058"/>
              <a:ext cx="445770" cy="938530"/>
            </a:xfrm>
            <a:custGeom>
              <a:avLst/>
              <a:gdLst/>
              <a:ahLst/>
              <a:cxnLst/>
              <a:rect l="l" t="t" r="r" b="b"/>
              <a:pathLst>
                <a:path w="445769" h="938530">
                  <a:moveTo>
                    <a:pt x="334009" y="0"/>
                  </a:moveTo>
                  <a:lnTo>
                    <a:pt x="111378" y="0"/>
                  </a:lnTo>
                  <a:lnTo>
                    <a:pt x="111378" y="715390"/>
                  </a:lnTo>
                  <a:lnTo>
                    <a:pt x="0" y="715390"/>
                  </a:lnTo>
                  <a:lnTo>
                    <a:pt x="222758" y="938021"/>
                  </a:lnTo>
                  <a:lnTo>
                    <a:pt x="445389" y="715390"/>
                  </a:lnTo>
                  <a:lnTo>
                    <a:pt x="334009" y="715390"/>
                  </a:lnTo>
                  <a:lnTo>
                    <a:pt x="334009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7396" y="1742058"/>
              <a:ext cx="445770" cy="938530"/>
            </a:xfrm>
            <a:custGeom>
              <a:avLst/>
              <a:gdLst/>
              <a:ahLst/>
              <a:cxnLst/>
              <a:rect l="l" t="t" r="r" b="b"/>
              <a:pathLst>
                <a:path w="445769" h="938530">
                  <a:moveTo>
                    <a:pt x="0" y="715390"/>
                  </a:moveTo>
                  <a:lnTo>
                    <a:pt x="111378" y="715390"/>
                  </a:lnTo>
                  <a:lnTo>
                    <a:pt x="111378" y="0"/>
                  </a:lnTo>
                  <a:lnTo>
                    <a:pt x="334009" y="0"/>
                  </a:lnTo>
                  <a:lnTo>
                    <a:pt x="334009" y="715390"/>
                  </a:lnTo>
                  <a:lnTo>
                    <a:pt x="445389" y="715390"/>
                  </a:lnTo>
                  <a:lnTo>
                    <a:pt x="222758" y="938021"/>
                  </a:lnTo>
                  <a:lnTo>
                    <a:pt x="0" y="71539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6130" y="1740280"/>
              <a:ext cx="445770" cy="938530"/>
            </a:xfrm>
            <a:custGeom>
              <a:avLst/>
              <a:gdLst/>
              <a:ahLst/>
              <a:cxnLst/>
              <a:rect l="l" t="t" r="r" b="b"/>
              <a:pathLst>
                <a:path w="445770" h="938530">
                  <a:moveTo>
                    <a:pt x="334137" y="0"/>
                  </a:moveTo>
                  <a:lnTo>
                    <a:pt x="111378" y="0"/>
                  </a:lnTo>
                  <a:lnTo>
                    <a:pt x="111378" y="715391"/>
                  </a:lnTo>
                  <a:lnTo>
                    <a:pt x="0" y="715391"/>
                  </a:lnTo>
                  <a:lnTo>
                    <a:pt x="222758" y="938022"/>
                  </a:lnTo>
                  <a:lnTo>
                    <a:pt x="445389" y="715391"/>
                  </a:lnTo>
                  <a:lnTo>
                    <a:pt x="334137" y="715391"/>
                  </a:lnTo>
                  <a:lnTo>
                    <a:pt x="334137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6130" y="1740280"/>
              <a:ext cx="445770" cy="938530"/>
            </a:xfrm>
            <a:custGeom>
              <a:avLst/>
              <a:gdLst/>
              <a:ahLst/>
              <a:cxnLst/>
              <a:rect l="l" t="t" r="r" b="b"/>
              <a:pathLst>
                <a:path w="445770" h="938530">
                  <a:moveTo>
                    <a:pt x="0" y="715391"/>
                  </a:moveTo>
                  <a:lnTo>
                    <a:pt x="111378" y="715391"/>
                  </a:lnTo>
                  <a:lnTo>
                    <a:pt x="111378" y="0"/>
                  </a:lnTo>
                  <a:lnTo>
                    <a:pt x="334137" y="0"/>
                  </a:lnTo>
                  <a:lnTo>
                    <a:pt x="334137" y="715391"/>
                  </a:lnTo>
                  <a:lnTo>
                    <a:pt x="445389" y="715391"/>
                  </a:lnTo>
                  <a:lnTo>
                    <a:pt x="222758" y="938022"/>
                  </a:lnTo>
                  <a:lnTo>
                    <a:pt x="0" y="715391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23411" y="270027"/>
            <a:ext cx="2132330" cy="551433"/>
          </a:xfrm>
          <a:prstGeom prst="rect">
            <a:avLst/>
          </a:prstGeom>
          <a:solidFill>
            <a:srgbClr val="FFFFFF"/>
          </a:solidFill>
          <a:ln w="25400">
            <a:solidFill>
              <a:srgbClr val="FFC6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9090">
              <a:lnSpc>
                <a:spcPts val="4315"/>
              </a:lnSpc>
            </a:pPr>
            <a:r>
              <a:rPr sz="3600" b="1" spc="-10" dirty="0">
                <a:solidFill>
                  <a:srgbClr val="FF7B3D"/>
                </a:solidFill>
                <a:latin typeface="Calibri"/>
                <a:cs typeface="Calibri"/>
              </a:rPr>
              <a:t>Present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5834" y="2691206"/>
            <a:ext cx="2132330" cy="553998"/>
          </a:xfrm>
          <a:prstGeom prst="rect">
            <a:avLst/>
          </a:prstGeom>
          <a:solidFill>
            <a:srgbClr val="FFFFFF"/>
          </a:solidFill>
          <a:ln w="25400">
            <a:solidFill>
              <a:srgbClr val="FFC6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1035">
              <a:lnSpc>
                <a:spcPct val="100000"/>
              </a:lnSpc>
            </a:pPr>
            <a:r>
              <a:rPr sz="3600" b="1" spc="-20" dirty="0">
                <a:solidFill>
                  <a:srgbClr val="FF7B3D"/>
                </a:solidFill>
                <a:latin typeface="Calibri"/>
                <a:cs typeface="Calibri"/>
              </a:rPr>
              <a:t>Past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DDDA">
              <a:alpha val="7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804" y="397624"/>
            <a:ext cx="8354695" cy="4348480"/>
          </a:xfrm>
          <a:custGeom>
            <a:avLst/>
            <a:gdLst/>
            <a:ahLst/>
            <a:cxnLst/>
            <a:rect l="l" t="t" r="r" b="b"/>
            <a:pathLst>
              <a:path w="8354695" h="4348480">
                <a:moveTo>
                  <a:pt x="8354441" y="0"/>
                </a:moveTo>
                <a:lnTo>
                  <a:pt x="0" y="0"/>
                </a:lnTo>
                <a:lnTo>
                  <a:pt x="0" y="4348226"/>
                </a:lnTo>
                <a:lnTo>
                  <a:pt x="8354441" y="4348226"/>
                </a:lnTo>
                <a:lnTo>
                  <a:pt x="8354441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60311" y="491909"/>
            <a:ext cx="1585595" cy="808355"/>
            <a:chOff x="6560311" y="491909"/>
            <a:chExt cx="1585595" cy="808355"/>
          </a:xfrm>
        </p:grpSpPr>
        <p:sp>
          <p:nvSpPr>
            <p:cNvPr id="5" name="object 5"/>
            <p:cNvSpPr/>
            <p:nvPr/>
          </p:nvSpPr>
          <p:spPr>
            <a:xfrm>
              <a:off x="6573011" y="504609"/>
              <a:ext cx="1560195" cy="782955"/>
            </a:xfrm>
            <a:custGeom>
              <a:avLst/>
              <a:gdLst/>
              <a:ahLst/>
              <a:cxnLst/>
              <a:rect l="l" t="t" r="r" b="b"/>
              <a:pathLst>
                <a:path w="1560195" h="782955">
                  <a:moveTo>
                    <a:pt x="1559686" y="0"/>
                  </a:moveTo>
                  <a:lnTo>
                    <a:pt x="0" y="0"/>
                  </a:lnTo>
                  <a:lnTo>
                    <a:pt x="0" y="782662"/>
                  </a:lnTo>
                  <a:lnTo>
                    <a:pt x="1559686" y="782662"/>
                  </a:lnTo>
                  <a:lnTo>
                    <a:pt x="1559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3011" y="504609"/>
              <a:ext cx="1560195" cy="782955"/>
            </a:xfrm>
            <a:custGeom>
              <a:avLst/>
              <a:gdLst/>
              <a:ahLst/>
              <a:cxnLst/>
              <a:rect l="l" t="t" r="r" b="b"/>
              <a:pathLst>
                <a:path w="1560195" h="782955">
                  <a:moveTo>
                    <a:pt x="0" y="782662"/>
                  </a:moveTo>
                  <a:lnTo>
                    <a:pt x="1559686" y="782662"/>
                  </a:lnTo>
                  <a:lnTo>
                    <a:pt x="1559686" y="0"/>
                  </a:lnTo>
                  <a:lnTo>
                    <a:pt x="0" y="0"/>
                  </a:lnTo>
                  <a:lnTo>
                    <a:pt x="0" y="782662"/>
                  </a:lnTo>
                  <a:close/>
                </a:path>
              </a:pathLst>
            </a:custGeom>
            <a:ln w="25400">
              <a:solidFill>
                <a:srgbClr val="FFC6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88657" y="556717"/>
            <a:ext cx="1128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FF7B3D"/>
                </a:solidFill>
                <a:latin typeface="Tahoma"/>
                <a:cs typeface="Tahoma"/>
              </a:rPr>
              <a:t>Past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4014" y="1430147"/>
            <a:ext cx="6585584" cy="528320"/>
            <a:chOff x="824014" y="1430147"/>
            <a:chExt cx="6585584" cy="528320"/>
          </a:xfrm>
        </p:grpSpPr>
        <p:sp>
          <p:nvSpPr>
            <p:cNvPr id="9" name="object 9"/>
            <p:cNvSpPr/>
            <p:nvPr/>
          </p:nvSpPr>
          <p:spPr>
            <a:xfrm>
              <a:off x="1670558" y="1532636"/>
              <a:ext cx="5739130" cy="0"/>
            </a:xfrm>
            <a:custGeom>
              <a:avLst/>
              <a:gdLst/>
              <a:ahLst/>
              <a:cxnLst/>
              <a:rect l="l" t="t" r="r" b="b"/>
              <a:pathLst>
                <a:path w="5739130">
                  <a:moveTo>
                    <a:pt x="0" y="0"/>
                  </a:moveTo>
                  <a:lnTo>
                    <a:pt x="5738622" y="0"/>
                  </a:lnTo>
                </a:path>
              </a:pathLst>
            </a:custGeom>
            <a:ln w="76200">
              <a:solidFill>
                <a:srgbClr val="FAC1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6714" y="1442847"/>
              <a:ext cx="1447165" cy="502920"/>
            </a:xfrm>
            <a:custGeom>
              <a:avLst/>
              <a:gdLst/>
              <a:ahLst/>
              <a:cxnLst/>
              <a:rect l="l" t="t" r="r" b="b"/>
              <a:pathLst>
                <a:path w="1447164" h="502919">
                  <a:moveTo>
                    <a:pt x="1446657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446657" y="502919"/>
                  </a:lnTo>
                  <a:lnTo>
                    <a:pt x="1446657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714" y="1442847"/>
              <a:ext cx="1447165" cy="502920"/>
            </a:xfrm>
            <a:custGeom>
              <a:avLst/>
              <a:gdLst/>
              <a:ahLst/>
              <a:cxnLst/>
              <a:rect l="l" t="t" r="r" b="b"/>
              <a:pathLst>
                <a:path w="1447164" h="502919">
                  <a:moveTo>
                    <a:pt x="0" y="502919"/>
                  </a:moveTo>
                  <a:lnTo>
                    <a:pt x="1446657" y="502919"/>
                  </a:lnTo>
                  <a:lnTo>
                    <a:pt x="1446657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25399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29508" y="-16636"/>
            <a:ext cx="328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7B3D"/>
                </a:solidFill>
                <a:latin typeface="Calibri"/>
                <a:cs typeface="Calibri"/>
              </a:rPr>
              <a:t>Past</a:t>
            </a:r>
            <a:r>
              <a:rPr sz="2400" b="1" spc="-50" dirty="0">
                <a:solidFill>
                  <a:srgbClr val="FF7B3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7B3D"/>
                </a:solidFill>
                <a:latin typeface="Calibri"/>
                <a:cs typeface="Calibri"/>
              </a:rPr>
              <a:t>simple:</a:t>
            </a:r>
            <a:r>
              <a:rPr sz="2400" b="1" spc="-50" dirty="0">
                <a:solidFill>
                  <a:srgbClr val="FF7B3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7B3D"/>
                </a:solidFill>
                <a:latin typeface="Calibri"/>
                <a:cs typeface="Calibri"/>
              </a:rPr>
              <a:t>regular</a:t>
            </a:r>
            <a:r>
              <a:rPr sz="2400" b="1" spc="-70" dirty="0">
                <a:solidFill>
                  <a:srgbClr val="FF7B3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7B3D"/>
                </a:solidFill>
                <a:latin typeface="Calibri"/>
                <a:cs typeface="Calibri"/>
              </a:rPr>
              <a:t>verbs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4769" y="1491183"/>
            <a:ext cx="4483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eat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73342" y="1430147"/>
            <a:ext cx="1472565" cy="528320"/>
            <a:chOff x="6673342" y="1430147"/>
            <a:chExt cx="1472565" cy="528320"/>
          </a:xfrm>
        </p:grpSpPr>
        <p:sp>
          <p:nvSpPr>
            <p:cNvPr id="15" name="object 15"/>
            <p:cNvSpPr/>
            <p:nvPr/>
          </p:nvSpPr>
          <p:spPr>
            <a:xfrm>
              <a:off x="6686042" y="1442847"/>
              <a:ext cx="1447165" cy="502920"/>
            </a:xfrm>
            <a:custGeom>
              <a:avLst/>
              <a:gdLst/>
              <a:ahLst/>
              <a:cxnLst/>
              <a:rect l="l" t="t" r="r" b="b"/>
              <a:pathLst>
                <a:path w="1447165" h="502919">
                  <a:moveTo>
                    <a:pt x="1446656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446656" y="502919"/>
                  </a:lnTo>
                  <a:lnTo>
                    <a:pt x="1446656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86042" y="1442847"/>
              <a:ext cx="1447165" cy="502920"/>
            </a:xfrm>
            <a:custGeom>
              <a:avLst/>
              <a:gdLst/>
              <a:ahLst/>
              <a:cxnLst/>
              <a:rect l="l" t="t" r="r" b="b"/>
              <a:pathLst>
                <a:path w="1447165" h="502919">
                  <a:moveTo>
                    <a:pt x="0" y="502919"/>
                  </a:moveTo>
                  <a:lnTo>
                    <a:pt x="1446656" y="502919"/>
                  </a:lnTo>
                  <a:lnTo>
                    <a:pt x="1446656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98742" y="1491183"/>
            <a:ext cx="1421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ate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94227" y="1527810"/>
            <a:ext cx="1771014" cy="3530600"/>
            <a:chOff x="3594227" y="1527810"/>
            <a:chExt cx="1771014" cy="3530600"/>
          </a:xfrm>
        </p:grpSpPr>
        <p:sp>
          <p:nvSpPr>
            <p:cNvPr id="19" name="object 19"/>
            <p:cNvSpPr/>
            <p:nvPr/>
          </p:nvSpPr>
          <p:spPr>
            <a:xfrm>
              <a:off x="3633978" y="1540510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0"/>
                  </a:moveTo>
                  <a:lnTo>
                    <a:pt x="1511935" y="103250"/>
                  </a:lnTo>
                  <a:lnTo>
                    <a:pt x="0" y="103250"/>
                  </a:lnTo>
                  <a:lnTo>
                    <a:pt x="0" y="309752"/>
                  </a:lnTo>
                  <a:lnTo>
                    <a:pt x="1511935" y="309752"/>
                  </a:lnTo>
                  <a:lnTo>
                    <a:pt x="1511935" y="413003"/>
                  </a:lnTo>
                  <a:lnTo>
                    <a:pt x="1718437" y="206501"/>
                  </a:lnTo>
                  <a:lnTo>
                    <a:pt x="1511935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3978" y="1540510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413003"/>
                  </a:moveTo>
                  <a:lnTo>
                    <a:pt x="1511935" y="309752"/>
                  </a:lnTo>
                  <a:lnTo>
                    <a:pt x="0" y="309752"/>
                  </a:lnTo>
                  <a:lnTo>
                    <a:pt x="0" y="103250"/>
                  </a:lnTo>
                  <a:lnTo>
                    <a:pt x="1511935" y="103250"/>
                  </a:lnTo>
                  <a:lnTo>
                    <a:pt x="1511935" y="0"/>
                  </a:lnTo>
                  <a:lnTo>
                    <a:pt x="1718437" y="206501"/>
                  </a:lnTo>
                  <a:lnTo>
                    <a:pt x="1511935" y="413003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33978" y="2315337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0"/>
                  </a:moveTo>
                  <a:lnTo>
                    <a:pt x="1511935" y="103250"/>
                  </a:lnTo>
                  <a:lnTo>
                    <a:pt x="0" y="103250"/>
                  </a:lnTo>
                  <a:lnTo>
                    <a:pt x="0" y="309752"/>
                  </a:lnTo>
                  <a:lnTo>
                    <a:pt x="1511935" y="309752"/>
                  </a:lnTo>
                  <a:lnTo>
                    <a:pt x="1511935" y="413004"/>
                  </a:lnTo>
                  <a:lnTo>
                    <a:pt x="1718437" y="206501"/>
                  </a:lnTo>
                  <a:lnTo>
                    <a:pt x="1511935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3978" y="2315337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413004"/>
                  </a:moveTo>
                  <a:lnTo>
                    <a:pt x="1511935" y="309752"/>
                  </a:lnTo>
                  <a:lnTo>
                    <a:pt x="0" y="309752"/>
                  </a:lnTo>
                  <a:lnTo>
                    <a:pt x="0" y="103250"/>
                  </a:lnTo>
                  <a:lnTo>
                    <a:pt x="1511935" y="103250"/>
                  </a:lnTo>
                  <a:lnTo>
                    <a:pt x="1511935" y="0"/>
                  </a:lnTo>
                  <a:lnTo>
                    <a:pt x="1718437" y="206501"/>
                  </a:lnTo>
                  <a:lnTo>
                    <a:pt x="1511935" y="413004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33978" y="3038983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0"/>
                  </a:moveTo>
                  <a:lnTo>
                    <a:pt x="1511935" y="103250"/>
                  </a:lnTo>
                  <a:lnTo>
                    <a:pt x="0" y="103250"/>
                  </a:lnTo>
                  <a:lnTo>
                    <a:pt x="0" y="309753"/>
                  </a:lnTo>
                  <a:lnTo>
                    <a:pt x="1511935" y="309753"/>
                  </a:lnTo>
                  <a:lnTo>
                    <a:pt x="1511935" y="413004"/>
                  </a:lnTo>
                  <a:lnTo>
                    <a:pt x="1718437" y="206502"/>
                  </a:lnTo>
                  <a:lnTo>
                    <a:pt x="1511935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33978" y="3038983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413004"/>
                  </a:moveTo>
                  <a:lnTo>
                    <a:pt x="1511935" y="309753"/>
                  </a:lnTo>
                  <a:lnTo>
                    <a:pt x="0" y="309753"/>
                  </a:lnTo>
                  <a:lnTo>
                    <a:pt x="0" y="103250"/>
                  </a:lnTo>
                  <a:lnTo>
                    <a:pt x="1511935" y="103250"/>
                  </a:lnTo>
                  <a:lnTo>
                    <a:pt x="1511935" y="0"/>
                  </a:lnTo>
                  <a:lnTo>
                    <a:pt x="1718437" y="206502"/>
                  </a:lnTo>
                  <a:lnTo>
                    <a:pt x="1511935" y="413004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33978" y="3811270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0"/>
                  </a:moveTo>
                  <a:lnTo>
                    <a:pt x="1511935" y="103212"/>
                  </a:lnTo>
                  <a:lnTo>
                    <a:pt x="0" y="103212"/>
                  </a:lnTo>
                  <a:lnTo>
                    <a:pt x="0" y="309702"/>
                  </a:lnTo>
                  <a:lnTo>
                    <a:pt x="1511935" y="309702"/>
                  </a:lnTo>
                  <a:lnTo>
                    <a:pt x="1511935" y="412953"/>
                  </a:lnTo>
                  <a:lnTo>
                    <a:pt x="1718437" y="206451"/>
                  </a:lnTo>
                  <a:lnTo>
                    <a:pt x="1511935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3978" y="3811270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412953"/>
                  </a:moveTo>
                  <a:lnTo>
                    <a:pt x="1511935" y="309702"/>
                  </a:lnTo>
                  <a:lnTo>
                    <a:pt x="0" y="309702"/>
                  </a:lnTo>
                  <a:lnTo>
                    <a:pt x="0" y="103212"/>
                  </a:lnTo>
                  <a:lnTo>
                    <a:pt x="1511935" y="103212"/>
                  </a:lnTo>
                  <a:lnTo>
                    <a:pt x="1511935" y="0"/>
                  </a:lnTo>
                  <a:lnTo>
                    <a:pt x="1718437" y="206451"/>
                  </a:lnTo>
                  <a:lnTo>
                    <a:pt x="1511935" y="412953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6927" y="4632274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0"/>
                  </a:moveTo>
                  <a:lnTo>
                    <a:pt x="1511935" y="103251"/>
                  </a:lnTo>
                  <a:lnTo>
                    <a:pt x="0" y="103251"/>
                  </a:lnTo>
                  <a:lnTo>
                    <a:pt x="0" y="309753"/>
                  </a:lnTo>
                  <a:lnTo>
                    <a:pt x="1511935" y="309753"/>
                  </a:lnTo>
                  <a:lnTo>
                    <a:pt x="1511935" y="412995"/>
                  </a:lnTo>
                  <a:lnTo>
                    <a:pt x="1718437" y="206502"/>
                  </a:lnTo>
                  <a:lnTo>
                    <a:pt x="1511935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06927" y="4632274"/>
              <a:ext cx="1718945" cy="413384"/>
            </a:xfrm>
            <a:custGeom>
              <a:avLst/>
              <a:gdLst/>
              <a:ahLst/>
              <a:cxnLst/>
              <a:rect l="l" t="t" r="r" b="b"/>
              <a:pathLst>
                <a:path w="1718945" h="413385">
                  <a:moveTo>
                    <a:pt x="1511935" y="412995"/>
                  </a:moveTo>
                  <a:lnTo>
                    <a:pt x="1511935" y="309753"/>
                  </a:lnTo>
                  <a:lnTo>
                    <a:pt x="0" y="309753"/>
                  </a:lnTo>
                  <a:lnTo>
                    <a:pt x="0" y="103251"/>
                  </a:lnTo>
                  <a:lnTo>
                    <a:pt x="1511935" y="103251"/>
                  </a:lnTo>
                  <a:lnTo>
                    <a:pt x="1511935" y="0"/>
                  </a:lnTo>
                  <a:lnTo>
                    <a:pt x="1718437" y="206502"/>
                  </a:lnTo>
                  <a:lnTo>
                    <a:pt x="1511935" y="412995"/>
                  </a:lnTo>
                  <a:close/>
                </a:path>
              </a:pathLst>
            </a:custGeom>
            <a:ln w="25399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36714" y="2225420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484"/>
              </a:spcBef>
            </a:pPr>
            <a:r>
              <a:rPr sz="2400" spc="-20" dirty="0">
                <a:latin typeface="Microsoft Sans Serif"/>
                <a:cs typeface="Microsoft Sans Serif"/>
              </a:rPr>
              <a:t>play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6042" y="2225420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484"/>
              </a:spcBef>
            </a:pPr>
            <a:r>
              <a:rPr sz="2400" spc="-10" dirty="0">
                <a:latin typeface="Microsoft Sans Serif"/>
                <a:cs typeface="Microsoft Sans Serif"/>
              </a:rPr>
              <a:t>play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ed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6714" y="3007995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484"/>
              </a:spcBef>
            </a:pPr>
            <a:r>
              <a:rPr sz="2400" spc="-10" dirty="0">
                <a:latin typeface="Microsoft Sans Serif"/>
                <a:cs typeface="Microsoft Sans Serif"/>
              </a:rPr>
              <a:t>write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86042" y="3007995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484"/>
              </a:spcBef>
            </a:pPr>
            <a:r>
              <a:rPr sz="2400" spc="-10" dirty="0">
                <a:latin typeface="Microsoft Sans Serif"/>
                <a:cs typeface="Microsoft Sans Serif"/>
              </a:rPr>
              <a:t>wr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o</a:t>
            </a:r>
            <a:r>
              <a:rPr sz="2400" spc="-10" dirty="0">
                <a:latin typeface="Microsoft Sans Serif"/>
                <a:cs typeface="Microsoft Sans Serif"/>
              </a:rPr>
              <a:t>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5223" y="3790645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484"/>
              </a:spcBef>
            </a:pPr>
            <a:r>
              <a:rPr sz="2400" spc="-10" dirty="0">
                <a:latin typeface="Microsoft Sans Serif"/>
                <a:cs typeface="Microsoft Sans Serif"/>
              </a:rPr>
              <a:t>travel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4551" y="3790645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484"/>
              </a:spcBef>
            </a:pPr>
            <a:r>
              <a:rPr sz="2400" spc="-10" dirty="0">
                <a:latin typeface="Microsoft Sans Serif"/>
                <a:cs typeface="Microsoft Sans Serif"/>
              </a:rPr>
              <a:t>travell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ed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6714" y="4506442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9"/>
              </a:spcBef>
            </a:pPr>
            <a:r>
              <a:rPr sz="2400" spc="-25" dirty="0">
                <a:latin typeface="Microsoft Sans Serif"/>
                <a:cs typeface="Microsoft Sans Serif"/>
              </a:rPr>
              <a:t>run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6042" y="4506442"/>
            <a:ext cx="1447165" cy="50292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89"/>
              </a:spcBef>
            </a:pPr>
            <a:r>
              <a:rPr sz="2400" spc="-25" dirty="0">
                <a:latin typeface="Microsoft Sans Serif"/>
                <a:cs typeface="Microsoft Sans Serif"/>
              </a:rPr>
              <a:t>r</a:t>
            </a: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a</a:t>
            </a:r>
            <a:r>
              <a:rPr sz="2400" spc="-25" dirty="0">
                <a:latin typeface="Microsoft Sans Serif"/>
                <a:cs typeface="Microsoft Sans Serif"/>
              </a:rPr>
              <a:t>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07250" y="458635"/>
            <a:ext cx="2122805" cy="782955"/>
          </a:xfrm>
          <a:prstGeom prst="rect">
            <a:avLst/>
          </a:prstGeom>
          <a:solidFill>
            <a:srgbClr val="FFFFFF"/>
          </a:solidFill>
          <a:ln w="25400">
            <a:solidFill>
              <a:srgbClr val="FFC6E1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505"/>
              </a:spcBef>
            </a:pPr>
            <a:r>
              <a:rPr sz="4000" b="1" spc="-10" dirty="0">
                <a:solidFill>
                  <a:srgbClr val="FF7B3D"/>
                </a:solidFill>
                <a:latin typeface="Tahoma"/>
                <a:cs typeface="Tahoma"/>
              </a:rPr>
              <a:t>present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DDDA">
              <a:alpha val="7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4804" y="397624"/>
            <a:ext cx="8354695" cy="4348480"/>
            <a:chOff x="394804" y="397624"/>
            <a:chExt cx="8354695" cy="4348480"/>
          </a:xfrm>
        </p:grpSpPr>
        <p:sp>
          <p:nvSpPr>
            <p:cNvPr id="4" name="object 4"/>
            <p:cNvSpPr/>
            <p:nvPr/>
          </p:nvSpPr>
          <p:spPr>
            <a:xfrm>
              <a:off x="394804" y="397624"/>
              <a:ext cx="8354695" cy="4348480"/>
            </a:xfrm>
            <a:custGeom>
              <a:avLst/>
              <a:gdLst/>
              <a:ahLst/>
              <a:cxnLst/>
              <a:rect l="l" t="t" r="r" b="b"/>
              <a:pathLst>
                <a:path w="8354695" h="4348480">
                  <a:moveTo>
                    <a:pt x="8354441" y="0"/>
                  </a:moveTo>
                  <a:lnTo>
                    <a:pt x="0" y="0"/>
                  </a:lnTo>
                  <a:lnTo>
                    <a:pt x="0" y="4348226"/>
                  </a:lnTo>
                  <a:lnTo>
                    <a:pt x="8354441" y="4348226"/>
                  </a:lnTo>
                  <a:lnTo>
                    <a:pt x="8354441" y="0"/>
                  </a:lnTo>
                  <a:close/>
                </a:path>
              </a:pathLst>
            </a:custGeom>
            <a:solidFill>
              <a:srgbClr val="F4E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6927" y="461632"/>
              <a:ext cx="1930400" cy="1033144"/>
            </a:xfrm>
            <a:custGeom>
              <a:avLst/>
              <a:gdLst/>
              <a:ahLst/>
              <a:cxnLst/>
              <a:rect l="l" t="t" r="r" b="b"/>
              <a:pathLst>
                <a:path w="1930400" h="1033144">
                  <a:moveTo>
                    <a:pt x="0" y="1032903"/>
                  </a:moveTo>
                  <a:lnTo>
                    <a:pt x="1930019" y="1032903"/>
                  </a:lnTo>
                  <a:lnTo>
                    <a:pt x="1930019" y="0"/>
                  </a:lnTo>
                  <a:lnTo>
                    <a:pt x="0" y="0"/>
                  </a:lnTo>
                  <a:lnTo>
                    <a:pt x="0" y="1032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06927" y="461632"/>
              <a:ext cx="1930400" cy="1071245"/>
            </a:xfrm>
            <a:custGeom>
              <a:avLst/>
              <a:gdLst/>
              <a:ahLst/>
              <a:cxnLst/>
              <a:rect l="l" t="t" r="r" b="b"/>
              <a:pathLst>
                <a:path w="1930400" h="1071245">
                  <a:moveTo>
                    <a:pt x="0" y="1071003"/>
                  </a:moveTo>
                  <a:lnTo>
                    <a:pt x="1930019" y="1071003"/>
                  </a:lnTo>
                  <a:lnTo>
                    <a:pt x="1930019" y="0"/>
                  </a:lnTo>
                  <a:lnTo>
                    <a:pt x="0" y="0"/>
                  </a:lnTo>
                  <a:lnTo>
                    <a:pt x="0" y="1071003"/>
                  </a:lnTo>
                  <a:close/>
                </a:path>
              </a:pathLst>
            </a:custGeom>
            <a:ln w="25400">
              <a:solidFill>
                <a:srgbClr val="FFC6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0878" y="488696"/>
            <a:ext cx="1680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solidFill>
                  <a:srgbClr val="FF7B3D"/>
                </a:solidFill>
                <a:latin typeface="Tahoma"/>
                <a:cs typeface="Tahoma"/>
              </a:rPr>
              <a:t>Past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8614" y="1023073"/>
            <a:ext cx="6649084" cy="861060"/>
            <a:chOff x="798614" y="1023073"/>
            <a:chExt cx="6649084" cy="861060"/>
          </a:xfrm>
        </p:grpSpPr>
        <p:sp>
          <p:nvSpPr>
            <p:cNvPr id="9" name="object 9"/>
            <p:cNvSpPr/>
            <p:nvPr/>
          </p:nvSpPr>
          <p:spPr>
            <a:xfrm>
              <a:off x="1670557" y="1532636"/>
              <a:ext cx="5739130" cy="0"/>
            </a:xfrm>
            <a:custGeom>
              <a:avLst/>
              <a:gdLst/>
              <a:ahLst/>
              <a:cxnLst/>
              <a:rect l="l" t="t" r="r" b="b"/>
              <a:pathLst>
                <a:path w="5739130">
                  <a:moveTo>
                    <a:pt x="0" y="0"/>
                  </a:moveTo>
                  <a:lnTo>
                    <a:pt x="5738622" y="0"/>
                  </a:lnTo>
                </a:path>
              </a:pathLst>
            </a:custGeom>
            <a:ln w="76200">
              <a:solidFill>
                <a:srgbClr val="FAC1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1314" y="1035773"/>
              <a:ext cx="1718945" cy="835660"/>
            </a:xfrm>
            <a:custGeom>
              <a:avLst/>
              <a:gdLst/>
              <a:ahLst/>
              <a:cxnLst/>
              <a:rect l="l" t="t" r="r" b="b"/>
              <a:pathLst>
                <a:path w="1718945" h="835660">
                  <a:moveTo>
                    <a:pt x="0" y="835571"/>
                  </a:moveTo>
                  <a:lnTo>
                    <a:pt x="1718437" y="835571"/>
                  </a:lnTo>
                  <a:lnTo>
                    <a:pt x="1718437" y="0"/>
                  </a:lnTo>
                  <a:lnTo>
                    <a:pt x="0" y="0"/>
                  </a:lnTo>
                  <a:lnTo>
                    <a:pt x="0" y="835571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00425" y="-14478"/>
            <a:ext cx="227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7B3D"/>
                </a:solidFill>
                <a:latin typeface="Calibri"/>
                <a:cs typeface="Calibri"/>
              </a:rPr>
              <a:t>Past</a:t>
            </a:r>
            <a:r>
              <a:rPr sz="2400" b="1" spc="-50" dirty="0">
                <a:solidFill>
                  <a:srgbClr val="FF7B3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7B3D"/>
                </a:solidFill>
                <a:latin typeface="Calibri"/>
                <a:cs typeface="Calibri"/>
              </a:rPr>
              <a:t>simple:</a:t>
            </a:r>
            <a:r>
              <a:rPr sz="2400" b="1" spc="-50" dirty="0">
                <a:solidFill>
                  <a:srgbClr val="FF7B3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7B3D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FF7B3D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7B3D"/>
                </a:solidFill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1314" y="1035773"/>
            <a:ext cx="1718945" cy="835660"/>
          </a:xfrm>
          <a:prstGeom prst="rect">
            <a:avLst/>
          </a:prstGeom>
          <a:solidFill>
            <a:srgbClr val="FFC6E1"/>
          </a:solidFill>
        </p:spPr>
        <p:txBody>
          <a:bodyPr vert="horz" wrap="square" lIns="0" tIns="44450" rIns="0" bIns="0" rtlCol="0">
            <a:spAutoFit/>
          </a:bodyPr>
          <a:lstStyle/>
          <a:p>
            <a:pPr marL="393065" marR="386080" indent="159385">
              <a:lnSpc>
                <a:spcPct val="100000"/>
              </a:lnSpc>
              <a:spcBef>
                <a:spcPts val="350"/>
              </a:spcBef>
            </a:pP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Was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Wasn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’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t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99631" y="975702"/>
            <a:ext cx="1744345" cy="861060"/>
            <a:chOff x="6699631" y="975702"/>
            <a:chExt cx="1744345" cy="861060"/>
          </a:xfrm>
        </p:grpSpPr>
        <p:sp>
          <p:nvSpPr>
            <p:cNvPr id="14" name="object 14"/>
            <p:cNvSpPr/>
            <p:nvPr/>
          </p:nvSpPr>
          <p:spPr>
            <a:xfrm>
              <a:off x="6712331" y="988402"/>
              <a:ext cx="1718945" cy="835660"/>
            </a:xfrm>
            <a:custGeom>
              <a:avLst/>
              <a:gdLst/>
              <a:ahLst/>
              <a:cxnLst/>
              <a:rect l="l" t="t" r="r" b="b"/>
              <a:pathLst>
                <a:path w="1718945" h="835660">
                  <a:moveTo>
                    <a:pt x="1718436" y="0"/>
                  </a:moveTo>
                  <a:lnTo>
                    <a:pt x="0" y="0"/>
                  </a:lnTo>
                  <a:lnTo>
                    <a:pt x="0" y="835571"/>
                  </a:lnTo>
                  <a:lnTo>
                    <a:pt x="1718436" y="835571"/>
                  </a:lnTo>
                  <a:lnTo>
                    <a:pt x="1718436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12331" y="988402"/>
              <a:ext cx="1718945" cy="835660"/>
            </a:xfrm>
            <a:custGeom>
              <a:avLst/>
              <a:gdLst/>
              <a:ahLst/>
              <a:cxnLst/>
              <a:rect l="l" t="t" r="r" b="b"/>
              <a:pathLst>
                <a:path w="1718945" h="835660">
                  <a:moveTo>
                    <a:pt x="0" y="835571"/>
                  </a:moveTo>
                  <a:lnTo>
                    <a:pt x="1718436" y="835571"/>
                  </a:lnTo>
                  <a:lnTo>
                    <a:pt x="1718436" y="0"/>
                  </a:lnTo>
                  <a:lnTo>
                    <a:pt x="0" y="0"/>
                  </a:lnTo>
                  <a:lnTo>
                    <a:pt x="0" y="835571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25031" y="1020571"/>
            <a:ext cx="1693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318135" indent="15494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Were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Weren't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4149" y="1108836"/>
            <a:ext cx="8778240" cy="3621404"/>
            <a:chOff x="234149" y="1108836"/>
            <a:chExt cx="8778240" cy="362140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4490" y="1861197"/>
              <a:ext cx="1027709" cy="8652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149" y="1108836"/>
              <a:ext cx="522185" cy="12901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33500" y="1871344"/>
              <a:ext cx="522605" cy="754380"/>
            </a:xfrm>
            <a:custGeom>
              <a:avLst/>
              <a:gdLst/>
              <a:ahLst/>
              <a:cxnLst/>
              <a:rect l="l" t="t" r="r" b="b"/>
              <a:pathLst>
                <a:path w="522605" h="754380">
                  <a:moveTo>
                    <a:pt x="391668" y="0"/>
                  </a:moveTo>
                  <a:lnTo>
                    <a:pt x="130556" y="0"/>
                  </a:lnTo>
                  <a:lnTo>
                    <a:pt x="130556" y="493394"/>
                  </a:lnTo>
                  <a:lnTo>
                    <a:pt x="0" y="493394"/>
                  </a:lnTo>
                  <a:lnTo>
                    <a:pt x="261112" y="754379"/>
                  </a:lnTo>
                  <a:lnTo>
                    <a:pt x="522224" y="493394"/>
                  </a:lnTo>
                  <a:lnTo>
                    <a:pt x="391668" y="493394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3500" y="1871344"/>
              <a:ext cx="522605" cy="754380"/>
            </a:xfrm>
            <a:custGeom>
              <a:avLst/>
              <a:gdLst/>
              <a:ahLst/>
              <a:cxnLst/>
              <a:rect l="l" t="t" r="r" b="b"/>
              <a:pathLst>
                <a:path w="522605" h="754380">
                  <a:moveTo>
                    <a:pt x="0" y="493394"/>
                  </a:moveTo>
                  <a:lnTo>
                    <a:pt x="130556" y="493394"/>
                  </a:lnTo>
                  <a:lnTo>
                    <a:pt x="130556" y="0"/>
                  </a:lnTo>
                  <a:lnTo>
                    <a:pt x="391668" y="0"/>
                  </a:lnTo>
                  <a:lnTo>
                    <a:pt x="391668" y="493394"/>
                  </a:lnTo>
                  <a:lnTo>
                    <a:pt x="522224" y="493394"/>
                  </a:lnTo>
                  <a:lnTo>
                    <a:pt x="261112" y="754379"/>
                  </a:lnTo>
                  <a:lnTo>
                    <a:pt x="0" y="493394"/>
                  </a:lnTo>
                  <a:close/>
                </a:path>
              </a:pathLst>
            </a:custGeom>
            <a:ln w="25399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0373" y="1817242"/>
              <a:ext cx="522605" cy="755015"/>
            </a:xfrm>
            <a:custGeom>
              <a:avLst/>
              <a:gdLst/>
              <a:ahLst/>
              <a:cxnLst/>
              <a:rect l="l" t="t" r="r" b="b"/>
              <a:pathLst>
                <a:path w="522604" h="755014">
                  <a:moveTo>
                    <a:pt x="391668" y="0"/>
                  </a:moveTo>
                  <a:lnTo>
                    <a:pt x="130555" y="0"/>
                  </a:lnTo>
                  <a:lnTo>
                    <a:pt x="130555" y="493395"/>
                  </a:lnTo>
                  <a:lnTo>
                    <a:pt x="0" y="493395"/>
                  </a:lnTo>
                  <a:lnTo>
                    <a:pt x="261111" y="754507"/>
                  </a:lnTo>
                  <a:lnTo>
                    <a:pt x="522224" y="493395"/>
                  </a:lnTo>
                  <a:lnTo>
                    <a:pt x="391668" y="493395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10373" y="1817242"/>
              <a:ext cx="522605" cy="755015"/>
            </a:xfrm>
            <a:custGeom>
              <a:avLst/>
              <a:gdLst/>
              <a:ahLst/>
              <a:cxnLst/>
              <a:rect l="l" t="t" r="r" b="b"/>
              <a:pathLst>
                <a:path w="522604" h="755014">
                  <a:moveTo>
                    <a:pt x="0" y="493395"/>
                  </a:moveTo>
                  <a:lnTo>
                    <a:pt x="130555" y="493395"/>
                  </a:lnTo>
                  <a:lnTo>
                    <a:pt x="130555" y="0"/>
                  </a:lnTo>
                  <a:lnTo>
                    <a:pt x="391668" y="0"/>
                  </a:lnTo>
                  <a:lnTo>
                    <a:pt x="391668" y="493395"/>
                  </a:lnTo>
                  <a:lnTo>
                    <a:pt x="522224" y="493395"/>
                  </a:lnTo>
                  <a:lnTo>
                    <a:pt x="261111" y="754507"/>
                  </a:lnTo>
                  <a:lnTo>
                    <a:pt x="0" y="493395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131" y="2676131"/>
              <a:ext cx="1072895" cy="19735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17688" y="2718180"/>
              <a:ext cx="954405" cy="1854200"/>
            </a:xfrm>
            <a:custGeom>
              <a:avLst/>
              <a:gdLst/>
              <a:ahLst/>
              <a:cxnLst/>
              <a:rect l="l" t="t" r="r" b="b"/>
              <a:pathLst>
                <a:path w="954405" h="1854200">
                  <a:moveTo>
                    <a:pt x="953808" y="0"/>
                  </a:moveTo>
                  <a:lnTo>
                    <a:pt x="0" y="0"/>
                  </a:lnTo>
                  <a:lnTo>
                    <a:pt x="0" y="1853819"/>
                  </a:lnTo>
                  <a:lnTo>
                    <a:pt x="953808" y="1853819"/>
                  </a:lnTo>
                  <a:lnTo>
                    <a:pt x="953808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399" y="2676131"/>
              <a:ext cx="1072896" cy="19735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072503" y="2718180"/>
              <a:ext cx="954405" cy="1854200"/>
            </a:xfrm>
            <a:custGeom>
              <a:avLst/>
              <a:gdLst/>
              <a:ahLst/>
              <a:cxnLst/>
              <a:rect l="l" t="t" r="r" b="b"/>
              <a:pathLst>
                <a:path w="954404" h="1854200">
                  <a:moveTo>
                    <a:pt x="953808" y="0"/>
                  </a:moveTo>
                  <a:lnTo>
                    <a:pt x="0" y="0"/>
                  </a:lnTo>
                  <a:lnTo>
                    <a:pt x="0" y="1853819"/>
                  </a:lnTo>
                  <a:lnTo>
                    <a:pt x="953808" y="1853819"/>
                  </a:lnTo>
                  <a:lnTo>
                    <a:pt x="953808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1976" y="2662427"/>
              <a:ext cx="566165" cy="7871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984" y="3089147"/>
              <a:ext cx="1198626" cy="7871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3376" y="3515867"/>
              <a:ext cx="1021841" cy="7871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1684" y="3942588"/>
              <a:ext cx="665226" cy="78714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117688" y="2718180"/>
            <a:ext cx="954405" cy="185420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439"/>
              </a:spcBef>
            </a:pPr>
            <a:r>
              <a:rPr sz="2800" spc="-50" dirty="0">
                <a:latin typeface="Microsoft Sans Serif"/>
                <a:cs typeface="Microsoft Sans Serif"/>
              </a:rPr>
              <a:t>I</a:t>
            </a:r>
            <a:endParaRPr sz="2800">
              <a:latin typeface="Microsoft Sans Serif"/>
              <a:cs typeface="Microsoft Sans Serif"/>
            </a:endParaRPr>
          </a:p>
          <a:p>
            <a:pPr marL="213360" marR="189230" indent="-88900" algn="just">
              <a:lnSpc>
                <a:spcPct val="100000"/>
              </a:lnSpc>
            </a:pPr>
            <a:r>
              <a:rPr sz="2800" spc="-25" dirty="0">
                <a:latin typeface="Microsoft Sans Serif"/>
                <a:cs typeface="Microsoft Sans Serif"/>
              </a:rPr>
              <a:t>She He It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11340" y="2834639"/>
            <a:ext cx="1258570" cy="1640839"/>
            <a:chOff x="6911340" y="2834639"/>
            <a:chExt cx="1258570" cy="1640839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0588" y="2834639"/>
              <a:ext cx="1099566" cy="7871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1340" y="3261359"/>
              <a:ext cx="1258061" cy="7871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9356" y="3688079"/>
              <a:ext cx="1000505" cy="7871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072503" y="2718180"/>
            <a:ext cx="954405" cy="185420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228600" rIns="0" bIns="0" rtlCol="0">
            <a:spAutoFit/>
          </a:bodyPr>
          <a:lstStyle/>
          <a:p>
            <a:pPr marL="66675" marR="88900" indent="78740" algn="just">
              <a:lnSpc>
                <a:spcPct val="100000"/>
              </a:lnSpc>
              <a:spcBef>
                <a:spcPts val="1800"/>
              </a:spcBef>
            </a:pPr>
            <a:r>
              <a:rPr sz="2800" spc="-25" dirty="0">
                <a:latin typeface="Microsoft Sans Serif"/>
                <a:cs typeface="Microsoft Sans Serif"/>
              </a:rPr>
              <a:t>You </a:t>
            </a:r>
            <a:r>
              <a:rPr sz="2800" spc="-20" dirty="0">
                <a:latin typeface="Microsoft Sans Serif"/>
                <a:cs typeface="Microsoft Sans Serif"/>
              </a:rPr>
              <a:t>They </a:t>
            </a:r>
            <a:r>
              <a:rPr sz="2800" spc="-25" dirty="0">
                <a:latin typeface="Microsoft Sans Serif"/>
                <a:cs typeface="Microsoft Sans Serif"/>
              </a:rPr>
              <a:t>We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05063" y="59435"/>
            <a:ext cx="3850640" cy="567690"/>
            <a:chOff x="2705063" y="59435"/>
            <a:chExt cx="3850640" cy="567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063" y="204764"/>
              <a:ext cx="3099143" cy="21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7380" y="59435"/>
              <a:ext cx="848105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017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correct</a:t>
            </a:r>
            <a:r>
              <a:rPr spc="-4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Past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9779" y="409955"/>
            <a:ext cx="543293" cy="525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0315" y="1321856"/>
            <a:ext cx="90723" cy="2089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036064" y="1153667"/>
            <a:ext cx="4613910" cy="590550"/>
            <a:chOff x="2036064" y="1153667"/>
            <a:chExt cx="4613910" cy="5905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6064" y="1176527"/>
              <a:ext cx="424421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9988" y="1176527"/>
              <a:ext cx="4459986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3304" y="1153667"/>
              <a:ext cx="1230630" cy="56768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0327" y="1927847"/>
            <a:ext cx="1113294" cy="40615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00099" y="1961134"/>
            <a:ext cx="718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Tahoma"/>
                <a:cs typeface="Tahoma"/>
              </a:rPr>
              <a:t>enjoy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54451" y="1927847"/>
            <a:ext cx="1113294" cy="40615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63796" y="1921738"/>
            <a:ext cx="1687829" cy="40464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27876" y="1904987"/>
            <a:ext cx="1687829" cy="40615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047494" y="1245488"/>
            <a:ext cx="4442460" cy="1046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04390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1-</a:t>
            </a:r>
            <a:r>
              <a:rPr sz="2000" spc="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She </a:t>
            </a:r>
            <a:r>
              <a:rPr sz="3000" u="sng" spc="390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000" u="sng" spc="-15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enjoyed</a:t>
            </a:r>
            <a:r>
              <a:rPr sz="3000" u="sng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spc="-37" baseline="5555" dirty="0">
                <a:solidFill>
                  <a:srgbClr val="FF138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the</a:t>
            </a:r>
            <a:r>
              <a:rPr sz="2000" spc="-1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movie</a:t>
            </a:r>
            <a:r>
              <a:rPr sz="2000" spc="-1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last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night.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18135" algn="ctr">
              <a:lnSpc>
                <a:spcPct val="100000"/>
              </a:lnSpc>
              <a:tabLst>
                <a:tab pos="2080260" algn="l"/>
              </a:tabLst>
            </a:pPr>
            <a:r>
              <a:rPr sz="2000" b="1" spc="-10" dirty="0">
                <a:latin typeface="Tahoma"/>
                <a:cs typeface="Tahoma"/>
              </a:rPr>
              <a:t>enjoys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3000" b="1" spc="-15" baseline="1388" dirty="0">
                <a:latin typeface="Tahoma"/>
                <a:cs typeface="Tahoma"/>
              </a:rPr>
              <a:t>enjoying</a:t>
            </a:r>
            <a:endParaRPr sz="3000" baseline="1388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9820" y="1938655"/>
            <a:ext cx="1048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ahoma"/>
                <a:cs typeface="Tahoma"/>
              </a:rPr>
              <a:t>enjoyed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51703" y="1205483"/>
            <a:ext cx="1386077" cy="55702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57416" y="1737360"/>
            <a:ext cx="1590294" cy="74447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116835" y="3151632"/>
            <a:ext cx="4600575" cy="590550"/>
            <a:chOff x="2116835" y="3151632"/>
            <a:chExt cx="4600575" cy="59055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2942" y="3319820"/>
              <a:ext cx="140621" cy="2089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6835" y="3174492"/>
              <a:ext cx="424421" cy="5676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70759" y="3174492"/>
              <a:ext cx="4446270" cy="5676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47059" y="3151632"/>
              <a:ext cx="707898" cy="56769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70432" y="3904488"/>
            <a:ext cx="1113282" cy="40462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521713" y="3937812"/>
            <a:ext cx="411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latin typeface="Tahoma"/>
                <a:cs typeface="Tahoma"/>
              </a:rPr>
              <a:t>run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27604" y="3927347"/>
            <a:ext cx="1113294" cy="4046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36947" y="3919728"/>
            <a:ext cx="1687829" cy="40615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127250" y="3244723"/>
            <a:ext cx="4429125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5545" algn="l"/>
                <a:tab pos="2217420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 They </a:t>
            </a:r>
            <a:r>
              <a:rPr sz="3000" u="sng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u="sng" spc="-37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ran</a:t>
            </a:r>
            <a:r>
              <a:rPr sz="3000" u="sng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very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fast</a:t>
            </a:r>
            <a:r>
              <a:rPr sz="2000" spc="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yesterday.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94970" algn="ctr">
              <a:lnSpc>
                <a:spcPct val="100000"/>
              </a:lnSpc>
              <a:tabLst>
                <a:tab pos="2080895" algn="l"/>
              </a:tabLst>
            </a:pPr>
            <a:r>
              <a:rPr sz="2000" b="1" spc="-20" dirty="0">
                <a:latin typeface="Tahoma"/>
                <a:cs typeface="Tahoma"/>
              </a:rPr>
              <a:t>runs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3000" b="1" spc="-15" baseline="1388" dirty="0">
                <a:latin typeface="Tahoma"/>
                <a:cs typeface="Tahoma"/>
              </a:rPr>
              <a:t>running</a:t>
            </a:r>
            <a:endParaRPr sz="3000" baseline="1388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01028" y="3904488"/>
            <a:ext cx="1687829" cy="40462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333615" y="3937812"/>
            <a:ext cx="426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Tahoma"/>
                <a:cs typeface="Tahoma"/>
              </a:rPr>
              <a:t>ran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251703" y="3180588"/>
            <a:ext cx="1386077" cy="5570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30568" y="3735323"/>
            <a:ext cx="1588770" cy="7444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31911" y="59435"/>
            <a:ext cx="3850640" cy="567690"/>
            <a:chOff x="2631911" y="59435"/>
            <a:chExt cx="3850640" cy="567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11" y="200223"/>
              <a:ext cx="3099143" cy="21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227" y="59435"/>
              <a:ext cx="848105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8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correct</a:t>
            </a:r>
            <a:r>
              <a:rPr spc="-2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Past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6628" y="409955"/>
            <a:ext cx="543293" cy="5257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83079" y="1176527"/>
            <a:ext cx="6532880" cy="1134745"/>
            <a:chOff x="1783079" y="1176527"/>
            <a:chExt cx="6532880" cy="113474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7331" y="1321856"/>
              <a:ext cx="90723" cy="2089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3079" y="1176527"/>
              <a:ext cx="424421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7003" y="1176527"/>
              <a:ext cx="4967478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7123" y="1176527"/>
              <a:ext cx="692658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7876" y="1904987"/>
              <a:ext cx="1687829" cy="40615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7280" y="1904987"/>
            <a:ext cx="1113282" cy="40615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438147" y="1938655"/>
            <a:ext cx="433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Tahoma"/>
                <a:cs typeface="Tahoma"/>
              </a:rPr>
              <a:t>eat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4451" y="1927847"/>
            <a:ext cx="1113294" cy="4061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63796" y="1921738"/>
            <a:ext cx="1687829" cy="40464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140455" y="1961134"/>
            <a:ext cx="2576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4825" algn="l"/>
              </a:tabLst>
            </a:pPr>
            <a:r>
              <a:rPr sz="2000" b="1" spc="-20" dirty="0">
                <a:latin typeface="Tahoma"/>
                <a:cs typeface="Tahoma"/>
              </a:rPr>
              <a:t>eats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3000" b="1" spc="-30" baseline="1388" dirty="0">
                <a:latin typeface="Tahoma"/>
                <a:cs typeface="Tahoma"/>
              </a:rPr>
              <a:t>eating</a:t>
            </a:r>
            <a:endParaRPr sz="3000" baseline="1388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3239" y="1245488"/>
            <a:ext cx="4949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9365" algn="l"/>
                <a:tab pos="2104390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1- She 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u="sng" spc="-2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ate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spc="-20" dirty="0">
                <a:solidFill>
                  <a:srgbClr val="FF138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the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ice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cream</a:t>
            </a:r>
            <a:r>
              <a:rPr sz="2000" spc="-2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yesterday.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7668" y="1938655"/>
            <a:ext cx="433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Tahoma"/>
                <a:cs typeface="Tahoma"/>
              </a:rPr>
              <a:t>ate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57444" y="1158239"/>
            <a:ext cx="2890520" cy="1323975"/>
            <a:chOff x="5457444" y="1158239"/>
            <a:chExt cx="2890520" cy="132397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57444" y="1158239"/>
              <a:ext cx="1386077" cy="5585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7416" y="1737359"/>
              <a:ext cx="1590294" cy="74447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004060" y="3151632"/>
            <a:ext cx="4826000" cy="590550"/>
            <a:chOff x="2004060" y="3151632"/>
            <a:chExt cx="4826000" cy="59055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30166" y="3319820"/>
              <a:ext cx="145157" cy="2089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04060" y="3174492"/>
              <a:ext cx="424421" cy="5676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57984" y="3174492"/>
              <a:ext cx="2526030" cy="5676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44924" y="3174492"/>
              <a:ext cx="2484881" cy="5676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9880" y="3151632"/>
              <a:ext cx="1300733" cy="56769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014854" y="3244723"/>
            <a:ext cx="4653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6785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</a:t>
            </a:r>
            <a:r>
              <a:rPr sz="2000" spc="1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They</a:t>
            </a:r>
            <a:r>
              <a:rPr sz="2000" spc="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3000" u="sng" spc="-120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000" u="sng" spc="-15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travelled</a:t>
            </a:r>
            <a:r>
              <a:rPr sz="3000" u="sng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to</a:t>
            </a:r>
            <a:r>
              <a:rPr sz="2000" spc="-3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Oman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last</a:t>
            </a:r>
            <a:r>
              <a:rPr sz="2000" spc="-1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summer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70432" y="3904488"/>
            <a:ext cx="1113282" cy="40462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369313" y="3937812"/>
            <a:ext cx="717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latin typeface="Tahoma"/>
                <a:cs typeface="Tahoma"/>
              </a:rPr>
              <a:t>travel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27604" y="3927347"/>
            <a:ext cx="1113294" cy="4046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36947" y="3919728"/>
            <a:ext cx="1687829" cy="40615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070098" y="3960063"/>
            <a:ext cx="28917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4345" algn="l"/>
              </a:tabLst>
            </a:pPr>
            <a:r>
              <a:rPr sz="2000" b="1" spc="-10" dirty="0">
                <a:latin typeface="Tahoma"/>
                <a:cs typeface="Tahoma"/>
              </a:rPr>
              <a:t>travels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3000" b="1" spc="-97" baseline="1388" dirty="0">
                <a:latin typeface="Tahoma"/>
                <a:cs typeface="Tahoma"/>
              </a:rPr>
              <a:t>travelling</a:t>
            </a:r>
            <a:endParaRPr sz="3000" baseline="1388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01028" y="3904488"/>
            <a:ext cx="1687829" cy="404622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992239" y="3937812"/>
            <a:ext cx="1108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latin typeface="Tahoma"/>
                <a:cs typeface="Tahoma"/>
              </a:rPr>
              <a:t>travelled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225796" y="3162300"/>
            <a:ext cx="1386077" cy="55702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30568" y="3735323"/>
            <a:ext cx="1588770" cy="7444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1495044"/>
            <a:ext cx="2353817" cy="590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8237" y="1524076"/>
            <a:ext cx="1449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60" dirty="0">
                <a:latin typeface="Tahoma"/>
                <a:cs typeface="Tahoma"/>
              </a:rPr>
              <a:t>Present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2470404"/>
            <a:ext cx="3368802" cy="10096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2122" y="2578455"/>
            <a:ext cx="2980690" cy="646430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70"/>
              </a:spcBef>
            </a:pPr>
            <a:r>
              <a:rPr sz="3600" dirty="0">
                <a:latin typeface="Microsoft Sans Serif"/>
                <a:cs typeface="Microsoft Sans Serif"/>
              </a:rPr>
              <a:t>She</a:t>
            </a:r>
            <a:r>
              <a:rPr sz="3600" spc="2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is</a:t>
            </a:r>
            <a:r>
              <a:rPr sz="3600" spc="3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happy.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0876" y="2442972"/>
            <a:ext cx="3850385" cy="10096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46550" y="2551023"/>
            <a:ext cx="3467735" cy="646430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270"/>
              </a:spcBef>
            </a:pPr>
            <a:r>
              <a:rPr sz="3600" dirty="0">
                <a:latin typeface="Microsoft Sans Serif"/>
                <a:cs typeface="Microsoft Sans Serif"/>
              </a:rPr>
              <a:t>She</a:t>
            </a:r>
            <a:r>
              <a:rPr sz="3600" spc="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was</a:t>
            </a:r>
            <a:r>
              <a:rPr sz="3600" spc="2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happy.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5260" y="4052315"/>
            <a:ext cx="3423920" cy="900430"/>
            <a:chOff x="175260" y="4052315"/>
            <a:chExt cx="3423920" cy="9004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60" y="4052315"/>
              <a:ext cx="1369314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0412" y="4052315"/>
              <a:ext cx="1053846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0096" y="4052315"/>
              <a:ext cx="624078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0012" y="4052315"/>
              <a:ext cx="646938" cy="899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5564" y="4052315"/>
              <a:ext cx="1753362" cy="8999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9336" y="4144962"/>
            <a:ext cx="3100705" cy="584835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275"/>
              </a:spcBef>
            </a:pPr>
            <a:r>
              <a:rPr sz="3200" dirty="0">
                <a:latin typeface="Microsoft Sans Serif"/>
                <a:cs typeface="Microsoft Sans Serif"/>
              </a:rPr>
              <a:t>She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isn</a:t>
            </a:r>
            <a:r>
              <a:rPr sz="3200" dirty="0">
                <a:latin typeface="Arial MT"/>
                <a:cs typeface="Arial MT"/>
              </a:rPr>
              <a:t>’</a:t>
            </a:r>
            <a:r>
              <a:rPr sz="3200" dirty="0">
                <a:latin typeface="Microsoft Sans Serif"/>
                <a:cs typeface="Microsoft Sans Serif"/>
              </a:rPr>
              <a:t>t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happy.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00500" y="4006596"/>
            <a:ext cx="3851910" cy="900430"/>
            <a:chOff x="4000500" y="4006596"/>
            <a:chExt cx="3851910" cy="900430"/>
          </a:xfrm>
        </p:grpSpPr>
        <p:sp>
          <p:nvSpPr>
            <p:cNvPr id="16" name="object 16"/>
            <p:cNvSpPr/>
            <p:nvPr/>
          </p:nvSpPr>
          <p:spPr>
            <a:xfrm>
              <a:off x="4153788" y="4099128"/>
              <a:ext cx="3533775" cy="584835"/>
            </a:xfrm>
            <a:custGeom>
              <a:avLst/>
              <a:gdLst/>
              <a:ahLst/>
              <a:cxnLst/>
              <a:rect l="l" t="t" r="r" b="b"/>
              <a:pathLst>
                <a:path w="3533775" h="584835">
                  <a:moveTo>
                    <a:pt x="0" y="584771"/>
                  </a:moveTo>
                  <a:lnTo>
                    <a:pt x="3533393" y="584771"/>
                  </a:lnTo>
                  <a:lnTo>
                    <a:pt x="3533393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399">
              <a:solidFill>
                <a:srgbClr val="D22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0500" y="4006596"/>
              <a:ext cx="3851909" cy="89992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249039" y="4121302"/>
            <a:ext cx="3343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She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wasn’t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happy.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69783" y="2576817"/>
            <a:ext cx="1296035" cy="691515"/>
            <a:chOff x="7669783" y="2576817"/>
            <a:chExt cx="1296035" cy="69151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9783" y="2576817"/>
              <a:ext cx="691400" cy="691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2380" y="2683446"/>
              <a:ext cx="582891" cy="57883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630286" y="4052099"/>
            <a:ext cx="1308735" cy="770890"/>
            <a:chOff x="7630286" y="4052099"/>
            <a:chExt cx="1308735" cy="77089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30286" y="4052099"/>
              <a:ext cx="770470" cy="7704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00668" y="4148721"/>
              <a:ext cx="537903" cy="542466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9764" y="1495044"/>
            <a:ext cx="2024634" cy="59054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572759" y="1524076"/>
            <a:ext cx="824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70" dirty="0">
                <a:latin typeface="Tahoma"/>
                <a:cs typeface="Tahoma"/>
              </a:rPr>
              <a:t>Past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56864" y="200405"/>
            <a:ext cx="2750057" cy="6664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1301470"/>
            <a:ext cx="2352294" cy="7140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2594" y="1330198"/>
            <a:ext cx="1802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0" dirty="0">
                <a:latin typeface="Tahoma"/>
                <a:cs typeface="Tahoma"/>
              </a:rPr>
              <a:t>Present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24100"/>
            <a:ext cx="3861054" cy="10096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3967" y="2431389"/>
            <a:ext cx="3519170" cy="646430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270"/>
              </a:spcBef>
            </a:pPr>
            <a:r>
              <a:rPr sz="3600" dirty="0">
                <a:latin typeface="Microsoft Sans Serif"/>
                <a:cs typeface="Microsoft Sans Serif"/>
              </a:rPr>
              <a:t>They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are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happy.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91711" y="2324100"/>
            <a:ext cx="4231640" cy="1009650"/>
            <a:chOff x="3791711" y="2324100"/>
            <a:chExt cx="4231640" cy="10096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1711" y="2324100"/>
              <a:ext cx="1614677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4711" y="2324100"/>
              <a:ext cx="3088386" cy="10096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974591" y="2431389"/>
            <a:ext cx="3852545" cy="646430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70"/>
              </a:spcBef>
            </a:pPr>
            <a:r>
              <a:rPr sz="3600" dirty="0">
                <a:latin typeface="Microsoft Sans Serif"/>
                <a:cs typeface="Microsoft Sans Serif"/>
              </a:rPr>
              <a:t>They</a:t>
            </a:r>
            <a:r>
              <a:rPr sz="3600" spc="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were</a:t>
            </a:r>
            <a:r>
              <a:rPr sz="3600" spc="2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happy.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73037" y="4299205"/>
            <a:ext cx="332823" cy="3356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0140" y="1301470"/>
            <a:ext cx="2353817" cy="71401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982457" y="1948624"/>
            <a:ext cx="765810" cy="1097280"/>
            <a:chOff x="7982457" y="1948624"/>
            <a:chExt cx="765810" cy="10972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2457" y="2571737"/>
              <a:ext cx="473849" cy="473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4956" y="1948624"/>
              <a:ext cx="582891" cy="57883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97778" y="1330198"/>
            <a:ext cx="1021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15" dirty="0">
                <a:latin typeface="Tahoma"/>
                <a:cs typeface="Tahoma"/>
              </a:rPr>
              <a:t>Past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707891"/>
            <a:ext cx="3827779" cy="900430"/>
            <a:chOff x="0" y="3707891"/>
            <a:chExt cx="3827779" cy="90043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707891"/>
              <a:ext cx="2294382" cy="8999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0220" y="3707891"/>
              <a:ext cx="624078" cy="8999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50135" y="3707891"/>
              <a:ext cx="1977389" cy="89992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6257" y="3801173"/>
            <a:ext cx="3576954" cy="584835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275"/>
              </a:spcBef>
            </a:pPr>
            <a:r>
              <a:rPr sz="3200" dirty="0">
                <a:latin typeface="Microsoft Sans Serif"/>
                <a:cs typeface="Microsoft Sans Serif"/>
              </a:rPr>
              <a:t>They aren</a:t>
            </a:r>
            <a:r>
              <a:rPr sz="3200" dirty="0">
                <a:latin typeface="Arial MT"/>
                <a:cs typeface="Arial MT"/>
              </a:rPr>
              <a:t>’</a:t>
            </a:r>
            <a:r>
              <a:rPr sz="3200" dirty="0">
                <a:latin typeface="Microsoft Sans Serif"/>
                <a:cs typeface="Microsoft Sans Serif"/>
              </a:rPr>
              <a:t>t</a:t>
            </a:r>
            <a:r>
              <a:rPr sz="3200" spc="-10" dirty="0">
                <a:latin typeface="Microsoft Sans Serif"/>
                <a:cs typeface="Microsoft Sans Serif"/>
              </a:rPr>
              <a:t> happy.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13047" y="3727703"/>
            <a:ext cx="4189095" cy="900430"/>
            <a:chOff x="3813047" y="3727703"/>
            <a:chExt cx="4189095" cy="90043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3047" y="3727703"/>
              <a:ext cx="1437894" cy="8999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28031" y="3727703"/>
              <a:ext cx="3173730" cy="89992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964178" y="3821061"/>
            <a:ext cx="3873500" cy="584835"/>
          </a:xfrm>
          <a:prstGeom prst="rect">
            <a:avLst/>
          </a:prstGeom>
          <a:ln w="25400">
            <a:solidFill>
              <a:srgbClr val="D2237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75"/>
              </a:spcBef>
            </a:pPr>
            <a:r>
              <a:rPr sz="3200" dirty="0">
                <a:latin typeface="Microsoft Sans Serif"/>
                <a:cs typeface="Microsoft Sans Serif"/>
              </a:rPr>
              <a:t>They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Arial MT"/>
                <a:cs typeface="Arial MT"/>
              </a:rPr>
              <a:t>weren’t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happy.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26188" y="2676235"/>
            <a:ext cx="397389" cy="37876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8916" y="4303538"/>
            <a:ext cx="329272" cy="33206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060192" y="210947"/>
            <a:ext cx="1831339" cy="521970"/>
            <a:chOff x="3060192" y="210947"/>
            <a:chExt cx="1831339" cy="521970"/>
          </a:xfrm>
        </p:grpSpPr>
        <p:sp>
          <p:nvSpPr>
            <p:cNvPr id="28" name="object 28"/>
            <p:cNvSpPr/>
            <p:nvPr/>
          </p:nvSpPr>
          <p:spPr>
            <a:xfrm>
              <a:off x="3071622" y="222377"/>
              <a:ext cx="1808480" cy="499109"/>
            </a:xfrm>
            <a:custGeom>
              <a:avLst/>
              <a:gdLst/>
              <a:ahLst/>
              <a:cxnLst/>
              <a:rect l="l" t="t" r="r" b="b"/>
              <a:pathLst>
                <a:path w="1808479" h="499109">
                  <a:moveTo>
                    <a:pt x="1615589" y="199136"/>
                  </a:moveTo>
                  <a:lnTo>
                    <a:pt x="1465072" y="199136"/>
                  </a:lnTo>
                  <a:lnTo>
                    <a:pt x="1482222" y="199870"/>
                  </a:lnTo>
                  <a:lnTo>
                    <a:pt x="1496361" y="202057"/>
                  </a:lnTo>
                  <a:lnTo>
                    <a:pt x="1528246" y="236856"/>
                  </a:lnTo>
                  <a:lnTo>
                    <a:pt x="1529079" y="249427"/>
                  </a:lnTo>
                  <a:lnTo>
                    <a:pt x="1529079" y="258825"/>
                  </a:lnTo>
                  <a:lnTo>
                    <a:pt x="1513792" y="264277"/>
                  </a:lnTo>
                  <a:lnTo>
                    <a:pt x="1493456" y="269954"/>
                  </a:lnTo>
                  <a:lnTo>
                    <a:pt x="1468072" y="275845"/>
                  </a:lnTo>
                  <a:lnTo>
                    <a:pt x="1437639" y="281939"/>
                  </a:lnTo>
                  <a:lnTo>
                    <a:pt x="1414664" y="286799"/>
                  </a:lnTo>
                  <a:lnTo>
                    <a:pt x="1377239" y="297709"/>
                  </a:lnTo>
                  <a:lnTo>
                    <a:pt x="1339786" y="319119"/>
                  </a:lnTo>
                  <a:lnTo>
                    <a:pt x="1316190" y="352194"/>
                  </a:lnTo>
                  <a:lnTo>
                    <a:pt x="1308100" y="393700"/>
                  </a:lnTo>
                  <a:lnTo>
                    <a:pt x="1310005" y="414702"/>
                  </a:lnTo>
                  <a:lnTo>
                    <a:pt x="1310076" y="415488"/>
                  </a:lnTo>
                  <a:lnTo>
                    <a:pt x="1325887" y="453207"/>
                  </a:lnTo>
                  <a:lnTo>
                    <a:pt x="1356989" y="482139"/>
                  </a:lnTo>
                  <a:lnTo>
                    <a:pt x="1400284" y="496998"/>
                  </a:lnTo>
                  <a:lnTo>
                    <a:pt x="1426337" y="498856"/>
                  </a:lnTo>
                  <a:lnTo>
                    <a:pt x="1441646" y="498137"/>
                  </a:lnTo>
                  <a:lnTo>
                    <a:pt x="1484883" y="487172"/>
                  </a:lnTo>
                  <a:lnTo>
                    <a:pt x="1524064" y="463042"/>
                  </a:lnTo>
                  <a:lnTo>
                    <a:pt x="1536445" y="451993"/>
                  </a:lnTo>
                  <a:lnTo>
                    <a:pt x="1627148" y="451993"/>
                  </a:lnTo>
                  <a:lnTo>
                    <a:pt x="1624964" y="443102"/>
                  </a:lnTo>
                  <a:lnTo>
                    <a:pt x="1623361" y="432562"/>
                  </a:lnTo>
                  <a:lnTo>
                    <a:pt x="1454403" y="432562"/>
                  </a:lnTo>
                  <a:lnTo>
                    <a:pt x="1416939" y="418211"/>
                  </a:lnTo>
                  <a:lnTo>
                    <a:pt x="1402206" y="384048"/>
                  </a:lnTo>
                  <a:lnTo>
                    <a:pt x="1403351" y="374403"/>
                  </a:lnTo>
                  <a:lnTo>
                    <a:pt x="1439402" y="342804"/>
                  </a:lnTo>
                  <a:lnTo>
                    <a:pt x="1490092" y="330469"/>
                  </a:lnTo>
                  <a:lnTo>
                    <a:pt x="1505727" y="326707"/>
                  </a:lnTo>
                  <a:lnTo>
                    <a:pt x="1518719" y="323230"/>
                  </a:lnTo>
                  <a:lnTo>
                    <a:pt x="1529079" y="320039"/>
                  </a:lnTo>
                  <a:lnTo>
                    <a:pt x="1621019" y="320039"/>
                  </a:lnTo>
                  <a:lnTo>
                    <a:pt x="1621105" y="310761"/>
                  </a:lnTo>
                  <a:lnTo>
                    <a:pt x="1621225" y="297709"/>
                  </a:lnTo>
                  <a:lnTo>
                    <a:pt x="1621326" y="286799"/>
                  </a:lnTo>
                  <a:lnTo>
                    <a:pt x="1621427" y="275845"/>
                  </a:lnTo>
                  <a:lnTo>
                    <a:pt x="1621534" y="264277"/>
                  </a:lnTo>
                  <a:lnTo>
                    <a:pt x="1620776" y="236856"/>
                  </a:lnTo>
                  <a:lnTo>
                    <a:pt x="1620750" y="235894"/>
                  </a:lnTo>
                  <a:lnTo>
                    <a:pt x="1618392" y="212439"/>
                  </a:lnTo>
                  <a:lnTo>
                    <a:pt x="1615589" y="199136"/>
                  </a:lnTo>
                  <a:close/>
                </a:path>
                <a:path w="1808479" h="499109">
                  <a:moveTo>
                    <a:pt x="1627148" y="451993"/>
                  </a:moveTo>
                  <a:lnTo>
                    <a:pt x="1536445" y="451993"/>
                  </a:lnTo>
                  <a:lnTo>
                    <a:pt x="1537080" y="453771"/>
                  </a:lnTo>
                  <a:lnTo>
                    <a:pt x="1538224" y="457453"/>
                  </a:lnTo>
                  <a:lnTo>
                    <a:pt x="1548891" y="490855"/>
                  </a:lnTo>
                  <a:lnTo>
                    <a:pt x="1641982" y="490855"/>
                  </a:lnTo>
                  <a:lnTo>
                    <a:pt x="1636269" y="478303"/>
                  </a:lnTo>
                  <a:lnTo>
                    <a:pt x="1631521" y="466169"/>
                  </a:lnTo>
                  <a:lnTo>
                    <a:pt x="1627749" y="454439"/>
                  </a:lnTo>
                  <a:lnTo>
                    <a:pt x="1627148" y="451993"/>
                  </a:lnTo>
                  <a:close/>
                </a:path>
                <a:path w="1808479" h="499109">
                  <a:moveTo>
                    <a:pt x="1621019" y="320039"/>
                  </a:moveTo>
                  <a:lnTo>
                    <a:pt x="1529079" y="320039"/>
                  </a:lnTo>
                  <a:lnTo>
                    <a:pt x="1528957" y="346876"/>
                  </a:lnTo>
                  <a:lnTo>
                    <a:pt x="1528843" y="354357"/>
                  </a:lnTo>
                  <a:lnTo>
                    <a:pt x="1528250" y="365220"/>
                  </a:lnTo>
                  <a:lnTo>
                    <a:pt x="1528143" y="367188"/>
                  </a:lnTo>
                  <a:lnTo>
                    <a:pt x="1526990" y="377305"/>
                  </a:lnTo>
                  <a:lnTo>
                    <a:pt x="1502917" y="415798"/>
                  </a:lnTo>
                  <a:lnTo>
                    <a:pt x="1467002" y="431514"/>
                  </a:lnTo>
                  <a:lnTo>
                    <a:pt x="1454403" y="432562"/>
                  </a:lnTo>
                  <a:lnTo>
                    <a:pt x="1623361" y="432562"/>
                  </a:lnTo>
                  <a:lnTo>
                    <a:pt x="1623038" y="430432"/>
                  </a:lnTo>
                  <a:lnTo>
                    <a:pt x="1621743" y="415798"/>
                  </a:lnTo>
                  <a:lnTo>
                    <a:pt x="1621647" y="414702"/>
                  </a:lnTo>
                  <a:lnTo>
                    <a:pt x="1620803" y="395900"/>
                  </a:lnTo>
                  <a:lnTo>
                    <a:pt x="1620846" y="338685"/>
                  </a:lnTo>
                  <a:lnTo>
                    <a:pt x="1620957" y="326707"/>
                  </a:lnTo>
                  <a:lnTo>
                    <a:pt x="1621019" y="320039"/>
                  </a:lnTo>
                  <a:close/>
                </a:path>
                <a:path w="1808479" h="499109">
                  <a:moveTo>
                    <a:pt x="1471802" y="127253"/>
                  </a:moveTo>
                  <a:lnTo>
                    <a:pt x="1411017" y="133445"/>
                  </a:lnTo>
                  <a:lnTo>
                    <a:pt x="1367281" y="152019"/>
                  </a:lnTo>
                  <a:lnTo>
                    <a:pt x="1337373" y="183467"/>
                  </a:lnTo>
                  <a:lnTo>
                    <a:pt x="1317752" y="228346"/>
                  </a:lnTo>
                  <a:lnTo>
                    <a:pt x="1403223" y="243712"/>
                  </a:lnTo>
                  <a:lnTo>
                    <a:pt x="1407864" y="232259"/>
                  </a:lnTo>
                  <a:lnTo>
                    <a:pt x="1413208" y="222662"/>
                  </a:lnTo>
                  <a:lnTo>
                    <a:pt x="1452614" y="199870"/>
                  </a:lnTo>
                  <a:lnTo>
                    <a:pt x="1451067" y="199870"/>
                  </a:lnTo>
                  <a:lnTo>
                    <a:pt x="1465072" y="199136"/>
                  </a:lnTo>
                  <a:lnTo>
                    <a:pt x="1615589" y="199136"/>
                  </a:lnTo>
                  <a:lnTo>
                    <a:pt x="1614463" y="193794"/>
                  </a:lnTo>
                  <a:lnTo>
                    <a:pt x="1591817" y="158988"/>
                  </a:lnTo>
                  <a:lnTo>
                    <a:pt x="1548169" y="135612"/>
                  </a:lnTo>
                  <a:lnTo>
                    <a:pt x="1501306" y="128182"/>
                  </a:lnTo>
                  <a:lnTo>
                    <a:pt x="1471802" y="127253"/>
                  </a:lnTo>
                  <a:close/>
                </a:path>
                <a:path w="1808479" h="499109">
                  <a:moveTo>
                    <a:pt x="739139" y="135255"/>
                  </a:moveTo>
                  <a:lnTo>
                    <a:pt x="645032" y="135255"/>
                  </a:lnTo>
                  <a:lnTo>
                    <a:pt x="645032" y="360299"/>
                  </a:lnTo>
                  <a:lnTo>
                    <a:pt x="645637" y="378481"/>
                  </a:lnTo>
                  <a:lnTo>
                    <a:pt x="645724" y="381126"/>
                  </a:lnTo>
                  <a:lnTo>
                    <a:pt x="652158" y="423342"/>
                  </a:lnTo>
                  <a:lnTo>
                    <a:pt x="674417" y="464248"/>
                  </a:lnTo>
                  <a:lnTo>
                    <a:pt x="713674" y="490015"/>
                  </a:lnTo>
                  <a:lnTo>
                    <a:pt x="763269" y="498856"/>
                  </a:lnTo>
                  <a:lnTo>
                    <a:pt x="779829" y="497877"/>
                  </a:lnTo>
                  <a:lnTo>
                    <a:pt x="780350" y="497877"/>
                  </a:lnTo>
                  <a:lnTo>
                    <a:pt x="830072" y="482473"/>
                  </a:lnTo>
                  <a:lnTo>
                    <a:pt x="870648" y="451094"/>
                  </a:lnTo>
                  <a:lnTo>
                    <a:pt x="881126" y="437642"/>
                  </a:lnTo>
                  <a:lnTo>
                    <a:pt x="968501" y="437642"/>
                  </a:lnTo>
                  <a:lnTo>
                    <a:pt x="968501" y="427227"/>
                  </a:lnTo>
                  <a:lnTo>
                    <a:pt x="798067" y="427227"/>
                  </a:lnTo>
                  <a:lnTo>
                    <a:pt x="787969" y="426608"/>
                  </a:lnTo>
                  <a:lnTo>
                    <a:pt x="751665" y="405685"/>
                  </a:lnTo>
                  <a:lnTo>
                    <a:pt x="740555" y="360299"/>
                  </a:lnTo>
                  <a:lnTo>
                    <a:pt x="739139" y="298703"/>
                  </a:lnTo>
                  <a:lnTo>
                    <a:pt x="739139" y="135255"/>
                  </a:lnTo>
                  <a:close/>
                </a:path>
                <a:path w="1808479" h="499109">
                  <a:moveTo>
                    <a:pt x="968501" y="437642"/>
                  </a:moveTo>
                  <a:lnTo>
                    <a:pt x="881126" y="437642"/>
                  </a:lnTo>
                  <a:lnTo>
                    <a:pt x="881126" y="490855"/>
                  </a:lnTo>
                  <a:lnTo>
                    <a:pt x="968501" y="490855"/>
                  </a:lnTo>
                  <a:lnTo>
                    <a:pt x="968501" y="437642"/>
                  </a:lnTo>
                  <a:close/>
                </a:path>
                <a:path w="1808479" h="499109">
                  <a:moveTo>
                    <a:pt x="968501" y="135255"/>
                  </a:moveTo>
                  <a:lnTo>
                    <a:pt x="874394" y="135255"/>
                  </a:lnTo>
                  <a:lnTo>
                    <a:pt x="874394" y="285242"/>
                  </a:lnTo>
                  <a:lnTo>
                    <a:pt x="873964" y="319887"/>
                  </a:lnTo>
                  <a:lnTo>
                    <a:pt x="870483" y="367841"/>
                  </a:lnTo>
                  <a:lnTo>
                    <a:pt x="850032" y="406969"/>
                  </a:lnTo>
                  <a:lnTo>
                    <a:pt x="809833" y="426396"/>
                  </a:lnTo>
                  <a:lnTo>
                    <a:pt x="798067" y="427227"/>
                  </a:lnTo>
                  <a:lnTo>
                    <a:pt x="968501" y="427227"/>
                  </a:lnTo>
                  <a:lnTo>
                    <a:pt x="968501" y="135255"/>
                  </a:lnTo>
                  <a:close/>
                </a:path>
                <a:path w="1808479" h="499109">
                  <a:moveTo>
                    <a:pt x="1149477" y="135255"/>
                  </a:moveTo>
                  <a:lnTo>
                    <a:pt x="1062101" y="135255"/>
                  </a:lnTo>
                  <a:lnTo>
                    <a:pt x="1062101" y="490855"/>
                  </a:lnTo>
                  <a:lnTo>
                    <a:pt x="1156207" y="490855"/>
                  </a:lnTo>
                  <a:lnTo>
                    <a:pt x="1156207" y="381000"/>
                  </a:lnTo>
                  <a:lnTo>
                    <a:pt x="1156706" y="339542"/>
                  </a:lnTo>
                  <a:lnTo>
                    <a:pt x="1160654" y="279915"/>
                  </a:lnTo>
                  <a:lnTo>
                    <a:pt x="1173400" y="237744"/>
                  </a:lnTo>
                  <a:lnTo>
                    <a:pt x="1209675" y="212270"/>
                  </a:lnTo>
                  <a:lnTo>
                    <a:pt x="1219200" y="211582"/>
                  </a:lnTo>
                  <a:lnTo>
                    <a:pt x="1268843" y="211582"/>
                  </a:lnTo>
                  <a:lnTo>
                    <a:pt x="1277982" y="185800"/>
                  </a:lnTo>
                  <a:lnTo>
                    <a:pt x="1149477" y="185800"/>
                  </a:lnTo>
                  <a:lnTo>
                    <a:pt x="1149477" y="135255"/>
                  </a:lnTo>
                  <a:close/>
                </a:path>
                <a:path w="1808479" h="499109">
                  <a:moveTo>
                    <a:pt x="1268843" y="211582"/>
                  </a:moveTo>
                  <a:lnTo>
                    <a:pt x="1219200" y="211582"/>
                  </a:lnTo>
                  <a:lnTo>
                    <a:pt x="1229606" y="212536"/>
                  </a:lnTo>
                  <a:lnTo>
                    <a:pt x="1240440" y="215407"/>
                  </a:lnTo>
                  <a:lnTo>
                    <a:pt x="1251704" y="220208"/>
                  </a:lnTo>
                  <a:lnTo>
                    <a:pt x="1263395" y="226949"/>
                  </a:lnTo>
                  <a:lnTo>
                    <a:pt x="1268843" y="211582"/>
                  </a:lnTo>
                  <a:close/>
                </a:path>
                <a:path w="1808479" h="499109">
                  <a:moveTo>
                    <a:pt x="1230629" y="127253"/>
                  </a:moveTo>
                  <a:lnTo>
                    <a:pt x="1189863" y="138557"/>
                  </a:lnTo>
                  <a:lnTo>
                    <a:pt x="1160430" y="169417"/>
                  </a:lnTo>
                  <a:lnTo>
                    <a:pt x="1149477" y="185800"/>
                  </a:lnTo>
                  <a:lnTo>
                    <a:pt x="1277982" y="185800"/>
                  </a:lnTo>
                  <a:lnTo>
                    <a:pt x="1292478" y="144907"/>
                  </a:lnTo>
                  <a:lnTo>
                    <a:pt x="1277457" y="137165"/>
                  </a:lnTo>
                  <a:lnTo>
                    <a:pt x="1262126" y="131651"/>
                  </a:lnTo>
                  <a:lnTo>
                    <a:pt x="1246508" y="128351"/>
                  </a:lnTo>
                  <a:lnTo>
                    <a:pt x="1230629" y="127253"/>
                  </a:lnTo>
                  <a:close/>
                </a:path>
                <a:path w="1808479" h="499109">
                  <a:moveTo>
                    <a:pt x="159130" y="0"/>
                  </a:moveTo>
                  <a:lnTo>
                    <a:pt x="0" y="0"/>
                  </a:lnTo>
                  <a:lnTo>
                    <a:pt x="0" y="490855"/>
                  </a:lnTo>
                  <a:lnTo>
                    <a:pt x="99186" y="490855"/>
                  </a:lnTo>
                  <a:lnTo>
                    <a:pt x="99186" y="305688"/>
                  </a:lnTo>
                  <a:lnTo>
                    <a:pt x="163829" y="305688"/>
                  </a:lnTo>
                  <a:lnTo>
                    <a:pt x="223154" y="303911"/>
                  </a:lnTo>
                  <a:lnTo>
                    <a:pt x="266573" y="298703"/>
                  </a:lnTo>
                  <a:lnTo>
                    <a:pt x="305292" y="283434"/>
                  </a:lnTo>
                  <a:lnTo>
                    <a:pt x="341026" y="254476"/>
                  </a:lnTo>
                  <a:lnTo>
                    <a:pt x="361735" y="222250"/>
                  </a:lnTo>
                  <a:lnTo>
                    <a:pt x="99186" y="222250"/>
                  </a:lnTo>
                  <a:lnTo>
                    <a:pt x="99186" y="82931"/>
                  </a:lnTo>
                  <a:lnTo>
                    <a:pt x="363124" y="82931"/>
                  </a:lnTo>
                  <a:lnTo>
                    <a:pt x="360080" y="75207"/>
                  </a:lnTo>
                  <a:lnTo>
                    <a:pt x="332529" y="38512"/>
                  </a:lnTo>
                  <a:lnTo>
                    <a:pt x="297199" y="14509"/>
                  </a:lnTo>
                  <a:lnTo>
                    <a:pt x="259322" y="4125"/>
                  </a:lnTo>
                  <a:lnTo>
                    <a:pt x="200370" y="454"/>
                  </a:lnTo>
                  <a:lnTo>
                    <a:pt x="159130" y="0"/>
                  </a:lnTo>
                  <a:close/>
                </a:path>
                <a:path w="1808479" h="499109">
                  <a:moveTo>
                    <a:pt x="363124" y="82931"/>
                  </a:moveTo>
                  <a:lnTo>
                    <a:pt x="147065" y="82931"/>
                  </a:lnTo>
                  <a:lnTo>
                    <a:pt x="171592" y="83145"/>
                  </a:lnTo>
                  <a:lnTo>
                    <a:pt x="191642" y="83788"/>
                  </a:lnTo>
                  <a:lnTo>
                    <a:pt x="229866" y="89360"/>
                  </a:lnTo>
                  <a:lnTo>
                    <a:pt x="265098" y="117411"/>
                  </a:lnTo>
                  <a:lnTo>
                    <a:pt x="273841" y="151002"/>
                  </a:lnTo>
                  <a:lnTo>
                    <a:pt x="273938" y="152273"/>
                  </a:lnTo>
                  <a:lnTo>
                    <a:pt x="262763" y="190500"/>
                  </a:lnTo>
                  <a:lnTo>
                    <a:pt x="231775" y="214630"/>
                  </a:lnTo>
                  <a:lnTo>
                    <a:pt x="180250" y="221773"/>
                  </a:lnTo>
                  <a:lnTo>
                    <a:pt x="153415" y="222250"/>
                  </a:lnTo>
                  <a:lnTo>
                    <a:pt x="361735" y="222250"/>
                  </a:lnTo>
                  <a:lnTo>
                    <a:pt x="375011" y="172767"/>
                  </a:lnTo>
                  <a:lnTo>
                    <a:pt x="376047" y="151002"/>
                  </a:lnTo>
                  <a:lnTo>
                    <a:pt x="374280" y="123023"/>
                  </a:lnTo>
                  <a:lnTo>
                    <a:pt x="368966" y="97758"/>
                  </a:lnTo>
                  <a:lnTo>
                    <a:pt x="363208" y="83145"/>
                  </a:lnTo>
                  <a:lnTo>
                    <a:pt x="363124" y="82931"/>
                  </a:lnTo>
                  <a:close/>
                </a:path>
                <a:path w="1808479" h="499109">
                  <a:moveTo>
                    <a:pt x="1807972" y="0"/>
                  </a:moveTo>
                  <a:lnTo>
                    <a:pt x="1713864" y="0"/>
                  </a:lnTo>
                  <a:lnTo>
                    <a:pt x="1713864" y="490855"/>
                  </a:lnTo>
                  <a:lnTo>
                    <a:pt x="1807972" y="490855"/>
                  </a:lnTo>
                  <a:lnTo>
                    <a:pt x="1807972" y="0"/>
                  </a:lnTo>
                  <a:close/>
                </a:path>
                <a:path w="1808479" h="499109">
                  <a:moveTo>
                    <a:pt x="550672" y="0"/>
                  </a:moveTo>
                  <a:lnTo>
                    <a:pt x="456564" y="0"/>
                  </a:lnTo>
                  <a:lnTo>
                    <a:pt x="456564" y="490855"/>
                  </a:lnTo>
                  <a:lnTo>
                    <a:pt x="550672" y="490855"/>
                  </a:lnTo>
                  <a:lnTo>
                    <a:pt x="550672" y="0"/>
                  </a:lnTo>
                  <a:close/>
                </a:path>
              </a:pathLst>
            </a:custGeom>
            <a:solidFill>
              <a:srgbClr val="EF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2399" y="530987"/>
              <a:ext cx="149732" cy="13538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716655" y="349631"/>
              <a:ext cx="996950" cy="372110"/>
            </a:xfrm>
            <a:custGeom>
              <a:avLst/>
              <a:gdLst/>
              <a:ahLst/>
              <a:cxnLst/>
              <a:rect l="l" t="t" r="r" b="b"/>
              <a:pathLst>
                <a:path w="996950" h="372109">
                  <a:moveTo>
                    <a:pt x="0" y="8001"/>
                  </a:moveTo>
                  <a:lnTo>
                    <a:pt x="94107" y="8001"/>
                  </a:lnTo>
                  <a:lnTo>
                    <a:pt x="94107" y="171450"/>
                  </a:lnTo>
                  <a:lnTo>
                    <a:pt x="94438" y="205281"/>
                  </a:lnTo>
                  <a:lnTo>
                    <a:pt x="97053" y="251227"/>
                  </a:lnTo>
                  <a:lnTo>
                    <a:pt x="118237" y="290068"/>
                  </a:lnTo>
                  <a:lnTo>
                    <a:pt x="153035" y="299974"/>
                  </a:lnTo>
                  <a:lnTo>
                    <a:pt x="164800" y="299142"/>
                  </a:lnTo>
                  <a:lnTo>
                    <a:pt x="204999" y="279715"/>
                  </a:lnTo>
                  <a:lnTo>
                    <a:pt x="225450" y="240587"/>
                  </a:lnTo>
                  <a:lnTo>
                    <a:pt x="228931" y="192633"/>
                  </a:lnTo>
                  <a:lnTo>
                    <a:pt x="229362" y="157988"/>
                  </a:lnTo>
                  <a:lnTo>
                    <a:pt x="229362" y="8001"/>
                  </a:lnTo>
                  <a:lnTo>
                    <a:pt x="323469" y="8001"/>
                  </a:lnTo>
                  <a:lnTo>
                    <a:pt x="323469" y="363601"/>
                  </a:lnTo>
                  <a:lnTo>
                    <a:pt x="236093" y="363601"/>
                  </a:lnTo>
                  <a:lnTo>
                    <a:pt x="236093" y="310388"/>
                  </a:lnTo>
                  <a:lnTo>
                    <a:pt x="225615" y="323840"/>
                  </a:lnTo>
                  <a:lnTo>
                    <a:pt x="185039" y="355219"/>
                  </a:lnTo>
                  <a:lnTo>
                    <a:pt x="135568" y="370578"/>
                  </a:lnTo>
                  <a:lnTo>
                    <a:pt x="118237" y="371602"/>
                  </a:lnTo>
                  <a:lnTo>
                    <a:pt x="100784" y="370623"/>
                  </a:lnTo>
                  <a:lnTo>
                    <a:pt x="53975" y="355854"/>
                  </a:lnTo>
                  <a:lnTo>
                    <a:pt x="20060" y="325135"/>
                  </a:lnTo>
                  <a:lnTo>
                    <a:pt x="3159" y="277780"/>
                  </a:lnTo>
                  <a:lnTo>
                    <a:pt x="0" y="233045"/>
                  </a:lnTo>
                  <a:lnTo>
                    <a:pt x="0" y="8001"/>
                  </a:lnTo>
                  <a:close/>
                </a:path>
                <a:path w="996950" h="372109">
                  <a:moveTo>
                    <a:pt x="826770" y="0"/>
                  </a:moveTo>
                  <a:lnTo>
                    <a:pt x="881729" y="3714"/>
                  </a:lnTo>
                  <a:lnTo>
                    <a:pt x="920496" y="14859"/>
                  </a:lnTo>
                  <a:lnTo>
                    <a:pt x="956500" y="41701"/>
                  </a:lnTo>
                  <a:lnTo>
                    <a:pt x="973359" y="85185"/>
                  </a:lnTo>
                  <a:lnTo>
                    <a:pt x="976503" y="136906"/>
                  </a:lnTo>
                  <a:lnTo>
                    <a:pt x="975487" y="246761"/>
                  </a:lnTo>
                  <a:lnTo>
                    <a:pt x="975770" y="268646"/>
                  </a:lnTo>
                  <a:lnTo>
                    <a:pt x="979932" y="315849"/>
                  </a:lnTo>
                  <a:lnTo>
                    <a:pt x="996950" y="363601"/>
                  </a:lnTo>
                  <a:lnTo>
                    <a:pt x="903859" y="363601"/>
                  </a:lnTo>
                  <a:lnTo>
                    <a:pt x="893191" y="330200"/>
                  </a:lnTo>
                  <a:lnTo>
                    <a:pt x="892048" y="326517"/>
                  </a:lnTo>
                  <a:lnTo>
                    <a:pt x="891413" y="324739"/>
                  </a:lnTo>
                  <a:lnTo>
                    <a:pt x="879123" y="335718"/>
                  </a:lnTo>
                  <a:lnTo>
                    <a:pt x="866441" y="345233"/>
                  </a:lnTo>
                  <a:lnTo>
                    <a:pt x="825898" y="365065"/>
                  </a:lnTo>
                  <a:lnTo>
                    <a:pt x="781304" y="371602"/>
                  </a:lnTo>
                  <a:lnTo>
                    <a:pt x="755251" y="369744"/>
                  </a:lnTo>
                  <a:lnTo>
                    <a:pt x="711956" y="354885"/>
                  </a:lnTo>
                  <a:lnTo>
                    <a:pt x="680854" y="325953"/>
                  </a:lnTo>
                  <a:lnTo>
                    <a:pt x="665043" y="288234"/>
                  </a:lnTo>
                  <a:lnTo>
                    <a:pt x="663067" y="266446"/>
                  </a:lnTo>
                  <a:lnTo>
                    <a:pt x="663969" y="251801"/>
                  </a:lnTo>
                  <a:lnTo>
                    <a:pt x="677418" y="212725"/>
                  </a:lnTo>
                  <a:lnTo>
                    <a:pt x="705564" y="183507"/>
                  </a:lnTo>
                  <a:lnTo>
                    <a:pt x="749490" y="164798"/>
                  </a:lnTo>
                  <a:lnTo>
                    <a:pt x="792607" y="154686"/>
                  </a:lnTo>
                  <a:lnTo>
                    <a:pt x="823039" y="148591"/>
                  </a:lnTo>
                  <a:lnTo>
                    <a:pt x="848423" y="142700"/>
                  </a:lnTo>
                  <a:lnTo>
                    <a:pt x="868759" y="137023"/>
                  </a:lnTo>
                  <a:lnTo>
                    <a:pt x="884047" y="131572"/>
                  </a:lnTo>
                  <a:lnTo>
                    <a:pt x="884047" y="122174"/>
                  </a:lnTo>
                  <a:lnTo>
                    <a:pt x="870712" y="83439"/>
                  </a:lnTo>
                  <a:lnTo>
                    <a:pt x="820039" y="71882"/>
                  </a:lnTo>
                  <a:lnTo>
                    <a:pt x="808229" y="72501"/>
                  </a:lnTo>
                  <a:lnTo>
                    <a:pt x="768175" y="95408"/>
                  </a:lnTo>
                  <a:lnTo>
                    <a:pt x="758190" y="116459"/>
                  </a:lnTo>
                  <a:lnTo>
                    <a:pt x="672719" y="101092"/>
                  </a:lnTo>
                  <a:lnTo>
                    <a:pt x="692340" y="56213"/>
                  </a:lnTo>
                  <a:lnTo>
                    <a:pt x="722249" y="24765"/>
                  </a:lnTo>
                  <a:lnTo>
                    <a:pt x="765984" y="6191"/>
                  </a:lnTo>
                  <a:lnTo>
                    <a:pt x="794240" y="1547"/>
                  </a:lnTo>
                  <a:lnTo>
                    <a:pt x="826770" y="0"/>
                  </a:lnTo>
                  <a:close/>
                </a:path>
                <a:path w="996950" h="372109">
                  <a:moveTo>
                    <a:pt x="585597" y="0"/>
                  </a:moveTo>
                  <a:lnTo>
                    <a:pt x="601475" y="1097"/>
                  </a:lnTo>
                  <a:lnTo>
                    <a:pt x="617093" y="4397"/>
                  </a:lnTo>
                  <a:lnTo>
                    <a:pt x="632424" y="9911"/>
                  </a:lnTo>
                  <a:lnTo>
                    <a:pt x="647446" y="17653"/>
                  </a:lnTo>
                  <a:lnTo>
                    <a:pt x="618363" y="99695"/>
                  </a:lnTo>
                  <a:lnTo>
                    <a:pt x="606671" y="92954"/>
                  </a:lnTo>
                  <a:lnTo>
                    <a:pt x="595407" y="88153"/>
                  </a:lnTo>
                  <a:lnTo>
                    <a:pt x="584573" y="85282"/>
                  </a:lnTo>
                  <a:lnTo>
                    <a:pt x="574167" y="84328"/>
                  </a:lnTo>
                  <a:lnTo>
                    <a:pt x="564642" y="85016"/>
                  </a:lnTo>
                  <a:lnTo>
                    <a:pt x="528367" y="110490"/>
                  </a:lnTo>
                  <a:lnTo>
                    <a:pt x="515621" y="152661"/>
                  </a:lnTo>
                  <a:lnTo>
                    <a:pt x="511673" y="212288"/>
                  </a:lnTo>
                  <a:lnTo>
                    <a:pt x="511175" y="253746"/>
                  </a:lnTo>
                  <a:lnTo>
                    <a:pt x="511175" y="363601"/>
                  </a:lnTo>
                  <a:lnTo>
                    <a:pt x="417068" y="363601"/>
                  </a:lnTo>
                  <a:lnTo>
                    <a:pt x="417068" y="8001"/>
                  </a:lnTo>
                  <a:lnTo>
                    <a:pt x="504444" y="8001"/>
                  </a:lnTo>
                  <a:lnTo>
                    <a:pt x="504444" y="58547"/>
                  </a:lnTo>
                  <a:lnTo>
                    <a:pt x="515397" y="42163"/>
                  </a:lnTo>
                  <a:lnTo>
                    <a:pt x="544830" y="11303"/>
                  </a:lnTo>
                  <a:lnTo>
                    <a:pt x="574476" y="694"/>
                  </a:lnTo>
                  <a:lnTo>
                    <a:pt x="585597" y="0"/>
                  </a:lnTo>
                  <a:close/>
                </a:path>
              </a:pathLst>
            </a:custGeom>
            <a:ln w="22860">
              <a:solidFill>
                <a:srgbClr val="D22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59379" y="293878"/>
              <a:ext cx="197612" cy="16217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071622" y="222377"/>
              <a:ext cx="1808480" cy="490855"/>
            </a:xfrm>
            <a:custGeom>
              <a:avLst/>
              <a:gdLst/>
              <a:ahLst/>
              <a:cxnLst/>
              <a:rect l="l" t="t" r="r" b="b"/>
              <a:pathLst>
                <a:path w="1808479" h="490855">
                  <a:moveTo>
                    <a:pt x="1713864" y="0"/>
                  </a:moveTo>
                  <a:lnTo>
                    <a:pt x="1807972" y="0"/>
                  </a:lnTo>
                  <a:lnTo>
                    <a:pt x="1807972" y="490855"/>
                  </a:lnTo>
                  <a:lnTo>
                    <a:pt x="1713864" y="490855"/>
                  </a:lnTo>
                  <a:lnTo>
                    <a:pt x="1713864" y="0"/>
                  </a:lnTo>
                  <a:close/>
                </a:path>
                <a:path w="1808479" h="490855">
                  <a:moveTo>
                    <a:pt x="456564" y="0"/>
                  </a:moveTo>
                  <a:lnTo>
                    <a:pt x="550672" y="0"/>
                  </a:lnTo>
                  <a:lnTo>
                    <a:pt x="550672" y="490855"/>
                  </a:lnTo>
                  <a:lnTo>
                    <a:pt x="456564" y="490855"/>
                  </a:lnTo>
                  <a:lnTo>
                    <a:pt x="456564" y="0"/>
                  </a:lnTo>
                  <a:close/>
                </a:path>
                <a:path w="1808479" h="490855">
                  <a:moveTo>
                    <a:pt x="0" y="0"/>
                  </a:moveTo>
                  <a:lnTo>
                    <a:pt x="159130" y="0"/>
                  </a:lnTo>
                  <a:lnTo>
                    <a:pt x="200370" y="454"/>
                  </a:lnTo>
                  <a:lnTo>
                    <a:pt x="259322" y="4125"/>
                  </a:lnTo>
                  <a:lnTo>
                    <a:pt x="297199" y="14509"/>
                  </a:lnTo>
                  <a:lnTo>
                    <a:pt x="332529" y="38512"/>
                  </a:lnTo>
                  <a:lnTo>
                    <a:pt x="360080" y="75207"/>
                  </a:lnTo>
                  <a:lnTo>
                    <a:pt x="374280" y="123023"/>
                  </a:lnTo>
                  <a:lnTo>
                    <a:pt x="376047" y="151002"/>
                  </a:lnTo>
                  <a:lnTo>
                    <a:pt x="375023" y="172692"/>
                  </a:lnTo>
                  <a:lnTo>
                    <a:pt x="366831" y="210689"/>
                  </a:lnTo>
                  <a:lnTo>
                    <a:pt x="341026" y="254476"/>
                  </a:lnTo>
                  <a:lnTo>
                    <a:pt x="305292" y="283434"/>
                  </a:lnTo>
                  <a:lnTo>
                    <a:pt x="266573" y="298703"/>
                  </a:lnTo>
                  <a:lnTo>
                    <a:pt x="223154" y="303911"/>
                  </a:lnTo>
                  <a:lnTo>
                    <a:pt x="163829" y="305688"/>
                  </a:lnTo>
                  <a:lnTo>
                    <a:pt x="99186" y="305688"/>
                  </a:lnTo>
                  <a:lnTo>
                    <a:pt x="99186" y="490855"/>
                  </a:lnTo>
                  <a:lnTo>
                    <a:pt x="0" y="490855"/>
                  </a:lnTo>
                  <a:lnTo>
                    <a:pt x="0" y="0"/>
                  </a:lnTo>
                  <a:close/>
                </a:path>
              </a:pathLst>
            </a:custGeom>
            <a:ln w="22860">
              <a:solidFill>
                <a:srgbClr val="D22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83244" y="3680802"/>
            <a:ext cx="537903" cy="5424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DDDA">
              <a:alpha val="7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804" y="397624"/>
            <a:ext cx="8354695" cy="4348480"/>
          </a:xfrm>
          <a:custGeom>
            <a:avLst/>
            <a:gdLst/>
            <a:ahLst/>
            <a:cxnLst/>
            <a:rect l="l" t="t" r="r" b="b"/>
            <a:pathLst>
              <a:path w="8354695" h="4348480">
                <a:moveTo>
                  <a:pt x="8354441" y="0"/>
                </a:moveTo>
                <a:lnTo>
                  <a:pt x="0" y="0"/>
                </a:lnTo>
                <a:lnTo>
                  <a:pt x="0" y="4348226"/>
                </a:lnTo>
                <a:lnTo>
                  <a:pt x="8354441" y="4348226"/>
                </a:lnTo>
                <a:lnTo>
                  <a:pt x="8354441" y="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6359" y="461683"/>
            <a:ext cx="1351280" cy="615315"/>
          </a:xfrm>
          <a:prstGeom prst="rect">
            <a:avLst/>
          </a:prstGeom>
          <a:solidFill>
            <a:srgbClr val="FFFFFF"/>
          </a:solidFill>
          <a:ln w="25400">
            <a:solidFill>
              <a:srgbClr val="FFC6E1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60"/>
              </a:spcBef>
            </a:pPr>
            <a:r>
              <a:rPr sz="2800" b="1" spc="-20" dirty="0">
                <a:solidFill>
                  <a:srgbClr val="FF7B3D"/>
                </a:solidFill>
                <a:latin typeface="Tahoma"/>
                <a:cs typeface="Tahoma"/>
              </a:rPr>
              <a:t>Past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1980" y="1651254"/>
            <a:ext cx="7907655" cy="1830705"/>
            <a:chOff x="601980" y="1651254"/>
            <a:chExt cx="7907655" cy="1830705"/>
          </a:xfrm>
        </p:grpSpPr>
        <p:sp>
          <p:nvSpPr>
            <p:cNvPr id="6" name="object 6"/>
            <p:cNvSpPr/>
            <p:nvPr/>
          </p:nvSpPr>
          <p:spPr>
            <a:xfrm>
              <a:off x="1662049" y="1689354"/>
              <a:ext cx="5739130" cy="0"/>
            </a:xfrm>
            <a:custGeom>
              <a:avLst/>
              <a:gdLst/>
              <a:ahLst/>
              <a:cxnLst/>
              <a:rect l="l" t="t" r="r" b="b"/>
              <a:pathLst>
                <a:path w="5739130">
                  <a:moveTo>
                    <a:pt x="0" y="0"/>
                  </a:moveTo>
                  <a:lnTo>
                    <a:pt x="5738622" y="0"/>
                  </a:lnTo>
                </a:path>
              </a:pathLst>
            </a:custGeom>
            <a:ln w="76200">
              <a:solidFill>
                <a:srgbClr val="FAC1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" y="2197608"/>
              <a:ext cx="1037082" cy="12291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" y="2197608"/>
              <a:ext cx="912113" cy="12291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804" y="2197608"/>
              <a:ext cx="7410450" cy="12291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54150" y="3021542"/>
              <a:ext cx="6529070" cy="0"/>
            </a:xfrm>
            <a:custGeom>
              <a:avLst/>
              <a:gdLst/>
              <a:ahLst/>
              <a:cxnLst/>
              <a:rect l="l" t="t" r="r" b="b"/>
              <a:pathLst>
                <a:path w="6529070">
                  <a:moveTo>
                    <a:pt x="0" y="0"/>
                  </a:moveTo>
                  <a:lnTo>
                    <a:pt x="6528816" y="0"/>
                  </a:lnTo>
                </a:path>
              </a:pathLst>
            </a:custGeom>
            <a:ln w="352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604" y="2252472"/>
              <a:ext cx="1721358" cy="122910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89430" y="7746"/>
            <a:ext cx="656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6645" algn="l"/>
              </a:tabLst>
            </a:pP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Let’s</a:t>
            </a:r>
            <a:r>
              <a:rPr sz="2400" spc="-45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learn</a:t>
            </a:r>
            <a:r>
              <a:rPr sz="2400" spc="-55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how</a:t>
            </a:r>
            <a:r>
              <a:rPr sz="2400" spc="-50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67E57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	write</a:t>
            </a:r>
            <a:r>
              <a:rPr sz="2400" spc="-35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sentence</a:t>
            </a:r>
            <a:r>
              <a:rPr sz="2400" spc="-30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using</a:t>
            </a:r>
            <a:r>
              <a:rPr sz="2400" spc="-30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WAS</a:t>
            </a:r>
            <a:r>
              <a:rPr sz="2400" spc="-25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67E57"/>
                </a:solidFill>
                <a:latin typeface="Calibri"/>
                <a:cs typeface="Calibri"/>
              </a:rPr>
              <a:t>-</a:t>
            </a:r>
            <a:r>
              <a:rPr sz="2400" spc="-30" dirty="0">
                <a:solidFill>
                  <a:srgbClr val="367E57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67E57"/>
                </a:solidFill>
                <a:latin typeface="Calibri"/>
                <a:cs typeface="Calibri"/>
              </a:rPr>
              <a:t>WERE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4676" y="2411730"/>
            <a:ext cx="18218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3435" algn="l"/>
              </a:tabLst>
            </a:pPr>
            <a:r>
              <a:rPr sz="6600" spc="-37" baseline="5681" dirty="0">
                <a:latin typeface="Microsoft Sans Serif"/>
                <a:cs typeface="Microsoft Sans Serif"/>
              </a:rPr>
              <a:t>1-</a:t>
            </a:r>
            <a:r>
              <a:rPr sz="6600" baseline="5681" dirty="0">
                <a:latin typeface="Microsoft Sans Serif"/>
                <a:cs typeface="Microsoft Sans Serif"/>
              </a:rPr>
              <a:t>	</a:t>
            </a:r>
            <a:r>
              <a:rPr sz="4400" spc="-25" dirty="0">
                <a:latin typeface="Microsoft Sans Serif"/>
                <a:cs typeface="Microsoft Sans Serif"/>
              </a:rPr>
              <a:t>She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9708" y="2189988"/>
            <a:ext cx="1721358" cy="122910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102734" y="2348865"/>
            <a:ext cx="102044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Microsoft Sans Serif"/>
                <a:cs typeface="Microsoft Sans Serif"/>
              </a:rPr>
              <a:t>was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2535" y="2196083"/>
            <a:ext cx="2250186" cy="122910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154928" y="2355545"/>
            <a:ext cx="19964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7530" algn="l"/>
              </a:tabLst>
            </a:pPr>
            <a:r>
              <a:rPr sz="4400" spc="-10" dirty="0">
                <a:latin typeface="Microsoft Sans Serif"/>
                <a:cs typeface="Microsoft Sans Serif"/>
              </a:rPr>
              <a:t>happy</a:t>
            </a:r>
            <a:r>
              <a:rPr sz="4400" dirty="0">
                <a:latin typeface="Microsoft Sans Serif"/>
                <a:cs typeface="Microsoft Sans Serif"/>
              </a:rPr>
              <a:t>	</a:t>
            </a:r>
            <a:r>
              <a:rPr sz="4400" spc="-50" dirty="0">
                <a:latin typeface="Microsoft Sans Serif"/>
                <a:cs typeface="Microsoft Sans Serif"/>
              </a:rPr>
              <a:t>.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5216" y="3060192"/>
            <a:ext cx="1223010" cy="1229360"/>
            <a:chOff x="585216" y="3060192"/>
            <a:chExt cx="1223010" cy="122936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216" y="3060192"/>
              <a:ext cx="1037082" cy="12291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112" y="3060192"/>
              <a:ext cx="912113" cy="122910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27912" y="3218433"/>
            <a:ext cx="522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Microsoft Sans Serif"/>
                <a:cs typeface="Microsoft Sans Serif"/>
              </a:rPr>
              <a:t>2-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82039" y="3060192"/>
            <a:ext cx="7410450" cy="1259840"/>
            <a:chOff x="1082039" y="3060192"/>
            <a:chExt cx="7410450" cy="125984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39" y="3060192"/>
              <a:ext cx="7410450" cy="12291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37385" y="3884126"/>
              <a:ext cx="6529070" cy="0"/>
            </a:xfrm>
            <a:custGeom>
              <a:avLst/>
              <a:gdLst/>
              <a:ahLst/>
              <a:cxnLst/>
              <a:rect l="l" t="t" r="r" b="b"/>
              <a:pathLst>
                <a:path w="6529070">
                  <a:moveTo>
                    <a:pt x="0" y="0"/>
                  </a:moveTo>
                  <a:lnTo>
                    <a:pt x="6528816" y="0"/>
                  </a:lnTo>
                </a:path>
              </a:pathLst>
            </a:custGeom>
            <a:ln w="352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9279" y="3090672"/>
              <a:ext cx="1037082" cy="122910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201036" y="3249930"/>
            <a:ext cx="1809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latin typeface="Microsoft Sans Serif"/>
                <a:cs typeface="Microsoft Sans Serif"/>
              </a:rPr>
              <a:t>I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59708" y="3061716"/>
            <a:ext cx="1721358" cy="122910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102734" y="3220034"/>
            <a:ext cx="102044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Microsoft Sans Serif"/>
                <a:cs typeface="Microsoft Sans Serif"/>
              </a:rPr>
              <a:t>was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45835" y="3067811"/>
            <a:ext cx="2686050" cy="122910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889497" y="3226765"/>
            <a:ext cx="2245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latin typeface="Microsoft Sans Serif"/>
                <a:cs typeface="Microsoft Sans Serif"/>
              </a:rPr>
              <a:t>drinking</a:t>
            </a:r>
            <a:r>
              <a:rPr sz="4400" spc="-295" dirty="0">
                <a:latin typeface="Microsoft Sans Serif"/>
                <a:cs typeface="Microsoft Sans Serif"/>
              </a:rPr>
              <a:t> </a:t>
            </a:r>
            <a:r>
              <a:rPr sz="4400" spc="-50" dirty="0">
                <a:latin typeface="Microsoft Sans Serif"/>
                <a:cs typeface="Microsoft Sans Serif"/>
              </a:rPr>
              <a:t>.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8451" y="3945635"/>
            <a:ext cx="7907655" cy="1198245"/>
            <a:chOff x="568451" y="3945635"/>
            <a:chExt cx="7907655" cy="119824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451" y="3945635"/>
              <a:ext cx="1037082" cy="11978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9347" y="3945635"/>
              <a:ext cx="912114" cy="11978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5275" y="3945635"/>
              <a:ext cx="7410450" cy="11978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20621" y="4770839"/>
              <a:ext cx="6529070" cy="0"/>
            </a:xfrm>
            <a:custGeom>
              <a:avLst/>
              <a:gdLst/>
              <a:ahLst/>
              <a:cxnLst/>
              <a:rect l="l" t="t" r="r" b="b"/>
              <a:pathLst>
                <a:path w="6529070">
                  <a:moveTo>
                    <a:pt x="0" y="0"/>
                  </a:moveTo>
                  <a:lnTo>
                    <a:pt x="6528816" y="0"/>
                  </a:lnTo>
                </a:path>
              </a:pathLst>
            </a:custGeom>
            <a:ln w="352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5211" y="3945635"/>
              <a:ext cx="1969769" cy="119786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911148" y="4105147"/>
            <a:ext cx="201548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8825" algn="l"/>
              </a:tabLst>
            </a:pPr>
            <a:r>
              <a:rPr sz="4400" spc="-25" dirty="0">
                <a:latin typeface="Microsoft Sans Serif"/>
                <a:cs typeface="Microsoft Sans Serif"/>
              </a:rPr>
              <a:t>3-</a:t>
            </a:r>
            <a:r>
              <a:rPr sz="4400" dirty="0">
                <a:latin typeface="Microsoft Sans Serif"/>
                <a:cs typeface="Microsoft Sans Serif"/>
              </a:rPr>
              <a:t>	</a:t>
            </a:r>
            <a:r>
              <a:rPr sz="4400" spc="-20" dirty="0">
                <a:latin typeface="Microsoft Sans Serif"/>
                <a:cs typeface="Microsoft Sans Serif"/>
              </a:rPr>
              <a:t>They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60647" y="3988310"/>
            <a:ext cx="1937766" cy="115518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003040" y="4146600"/>
            <a:ext cx="1237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latin typeface="Microsoft Sans Serif"/>
                <a:cs typeface="Microsoft Sans Serif"/>
              </a:rPr>
              <a:t>were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05628" y="3957824"/>
            <a:ext cx="2966466" cy="118567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748909" y="4116425"/>
            <a:ext cx="2369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latin typeface="Microsoft Sans Serif"/>
                <a:cs typeface="Microsoft Sans Serif"/>
              </a:rPr>
              <a:t>travelling</a:t>
            </a:r>
            <a:r>
              <a:rPr sz="6600" spc="-67" baseline="1262" dirty="0">
                <a:latin typeface="Microsoft Sans Serif"/>
                <a:cs typeface="Microsoft Sans Serif"/>
              </a:rPr>
              <a:t>.</a:t>
            </a:r>
            <a:endParaRPr sz="6600" baseline="1262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48663" y="1464566"/>
            <a:ext cx="25463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9"/>
              </a:lnSpc>
            </a:pPr>
            <a:r>
              <a:rPr sz="3600" b="1" spc="-5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93971" y="1498707"/>
            <a:ext cx="25463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9"/>
              </a:lnSpc>
            </a:pPr>
            <a:r>
              <a:rPr sz="3600" b="1" spc="-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62190" y="1522858"/>
            <a:ext cx="25463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9"/>
              </a:lnSpc>
            </a:pPr>
            <a:r>
              <a:rPr sz="3600" b="1" spc="-5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3511" y="1165313"/>
            <a:ext cx="2447925" cy="1119505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95"/>
              </a:spcBef>
            </a:pPr>
            <a:r>
              <a:rPr sz="3200" spc="-10" dirty="0">
                <a:solidFill>
                  <a:srgbClr val="2C0016"/>
                </a:solidFill>
                <a:latin typeface="Microsoft Sans Serif"/>
                <a:cs typeface="Microsoft Sans Serif"/>
              </a:rPr>
              <a:t>Pronoun</a:t>
            </a:r>
            <a:endParaRPr sz="3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I-</a:t>
            </a:r>
            <a:r>
              <a:rPr sz="20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she-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he-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they-</a:t>
            </a:r>
            <a:r>
              <a:rPr sz="20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we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53230" y="1165313"/>
            <a:ext cx="1718945" cy="1119505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418465" marR="410209" indent="78740">
              <a:lnSpc>
                <a:spcPct val="100000"/>
              </a:lnSpc>
              <a:spcBef>
                <a:spcPts val="585"/>
              </a:spcBef>
            </a:pPr>
            <a:r>
              <a:rPr sz="3200" spc="-25" dirty="0">
                <a:solidFill>
                  <a:srgbClr val="2C0016"/>
                </a:solidFill>
                <a:latin typeface="Microsoft Sans Serif"/>
                <a:cs typeface="Microsoft Sans Serif"/>
              </a:rPr>
              <a:t>was </a:t>
            </a:r>
            <a:r>
              <a:rPr sz="3200" spc="-20" dirty="0">
                <a:solidFill>
                  <a:srgbClr val="2C0016"/>
                </a:solidFill>
                <a:latin typeface="Microsoft Sans Serif"/>
                <a:cs typeface="Microsoft Sans Serif"/>
              </a:rPr>
              <a:t>were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18276" y="1165313"/>
            <a:ext cx="2643505" cy="1119505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solidFill>
                  <a:srgbClr val="2C0016"/>
                </a:solidFill>
                <a:latin typeface="Microsoft Sans Serif"/>
                <a:cs typeface="Microsoft Sans Serif"/>
              </a:rPr>
              <a:t>Verb</a:t>
            </a:r>
            <a:r>
              <a:rPr sz="2400" spc="40" dirty="0">
                <a:solidFill>
                  <a:srgbClr val="2C0016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456FA"/>
                </a:solidFill>
                <a:latin typeface="Microsoft Sans Serif"/>
                <a:cs typeface="Microsoft Sans Serif"/>
              </a:rPr>
              <a:t>(write-ing)</a:t>
            </a:r>
            <a:endParaRPr sz="2400">
              <a:latin typeface="Microsoft Sans Serif"/>
              <a:cs typeface="Microsoft Sans Serif"/>
            </a:endParaRPr>
          </a:p>
          <a:p>
            <a:pPr marL="313690" marR="303530" indent="873125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Microsoft Sans Serif"/>
                <a:cs typeface="Microsoft Sans Serif"/>
              </a:rPr>
              <a:t>or </a:t>
            </a:r>
            <a:r>
              <a:rPr sz="2400" dirty="0">
                <a:solidFill>
                  <a:srgbClr val="2C0016"/>
                </a:solidFill>
                <a:latin typeface="Microsoft Sans Serif"/>
                <a:cs typeface="Microsoft Sans Serif"/>
              </a:rPr>
              <a:t>Adjective</a:t>
            </a:r>
            <a:r>
              <a:rPr sz="2400" spc="-110" dirty="0">
                <a:solidFill>
                  <a:srgbClr val="2C0016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456FA"/>
                </a:solidFill>
                <a:latin typeface="Microsoft Sans Serif"/>
                <a:cs typeface="Microsoft Sans Serif"/>
              </a:rPr>
              <a:t>(sad)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84" y="4698123"/>
            <a:ext cx="8623935" cy="31750"/>
          </a:xfrm>
          <a:custGeom>
            <a:avLst/>
            <a:gdLst/>
            <a:ahLst/>
            <a:cxnLst/>
            <a:rect l="l" t="t" r="r" b="b"/>
            <a:pathLst>
              <a:path w="8623935" h="31750">
                <a:moveTo>
                  <a:pt x="0" y="31534"/>
                </a:moveTo>
                <a:lnTo>
                  <a:pt x="8623769" y="0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716" y="9144"/>
            <a:ext cx="4379213" cy="6515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8289" y="38227"/>
            <a:ext cx="3326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latin typeface="Tahoma"/>
                <a:cs typeface="Tahoma"/>
              </a:rPr>
              <a:t>Present</a:t>
            </a:r>
            <a:r>
              <a:rPr sz="3600" b="1" spc="-45" dirty="0">
                <a:latin typeface="Tahoma"/>
                <a:cs typeface="Tahoma"/>
              </a:rPr>
              <a:t> </a:t>
            </a:r>
            <a:r>
              <a:rPr sz="3600" b="1" spc="-65" dirty="0">
                <a:latin typeface="Tahoma"/>
                <a:cs typeface="Tahoma"/>
              </a:rPr>
              <a:t>simple.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9647" y="751331"/>
            <a:ext cx="2582418" cy="7139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97071" y="776731"/>
            <a:ext cx="2149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0000"/>
                </a:solidFill>
                <a:latin typeface="Tahoma"/>
                <a:cs typeface="Tahoma"/>
              </a:rPr>
              <a:t>Verb</a:t>
            </a:r>
            <a:r>
              <a:rPr sz="4000" b="1" spc="-1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000" b="1" spc="-690" dirty="0">
                <a:solidFill>
                  <a:srgbClr val="FF0000"/>
                </a:solidFill>
                <a:latin typeface="Arial"/>
                <a:cs typeface="Arial"/>
              </a:rPr>
              <a:t>لعفلا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949195"/>
            <a:ext cx="1703070" cy="7139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2736" y="1977339"/>
            <a:ext cx="838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0000"/>
                </a:solidFill>
                <a:latin typeface="Tahoma"/>
                <a:cs typeface="Tahoma"/>
              </a:rPr>
              <a:t>eat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0611" y="1949195"/>
            <a:ext cx="1506474" cy="71399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6028" y="1949195"/>
            <a:ext cx="1701546" cy="71399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42438" y="1977339"/>
            <a:ext cx="3533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1080" algn="l"/>
              </a:tabLst>
            </a:pPr>
            <a:r>
              <a:rPr sz="4000" b="1" spc="-10" dirty="0">
                <a:solidFill>
                  <a:srgbClr val="FF0000"/>
                </a:solidFill>
                <a:latin typeface="Tahoma"/>
                <a:cs typeface="Tahoma"/>
              </a:rPr>
              <a:t>drink</a:t>
            </a:r>
            <a:r>
              <a:rPr sz="4000" b="1" dirty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sz="4000" b="1" spc="-290" dirty="0">
                <a:solidFill>
                  <a:srgbClr val="FF0000"/>
                </a:solidFill>
                <a:latin typeface="Tahoma"/>
                <a:cs typeface="Tahoma"/>
              </a:rPr>
              <a:t>swim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8040" y="1956816"/>
            <a:ext cx="1701546" cy="71399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89952" y="1984959"/>
            <a:ext cx="1082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29" dirty="0">
                <a:solidFill>
                  <a:srgbClr val="FF0000"/>
                </a:solidFill>
                <a:latin typeface="Tahoma"/>
                <a:cs typeface="Tahoma"/>
              </a:rPr>
              <a:t>fight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9615" y="3031340"/>
            <a:ext cx="1562355" cy="14753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8655" y="3291281"/>
            <a:ext cx="1285367" cy="10363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37507" y="3328746"/>
            <a:ext cx="2390140" cy="9052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03845" y="3057905"/>
            <a:ext cx="1432559" cy="13018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31911" y="59435"/>
            <a:ext cx="3850640" cy="567690"/>
            <a:chOff x="2631911" y="59435"/>
            <a:chExt cx="3850640" cy="567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11" y="200223"/>
              <a:ext cx="3099143" cy="21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227" y="59435"/>
              <a:ext cx="848105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8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correct</a:t>
            </a:r>
            <a:r>
              <a:rPr spc="-2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Past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6628" y="409955"/>
            <a:ext cx="543293" cy="525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7143" y="1263944"/>
            <a:ext cx="90723" cy="2089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802892" y="1118616"/>
            <a:ext cx="4925060" cy="570865"/>
            <a:chOff x="1802892" y="1118616"/>
            <a:chExt cx="4925060" cy="57086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2892" y="1118616"/>
              <a:ext cx="424421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6816" y="1118616"/>
              <a:ext cx="4770882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4076" y="1121664"/>
              <a:ext cx="793241" cy="56768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7280" y="1904987"/>
            <a:ext cx="1113282" cy="40615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0047" y="1938655"/>
            <a:ext cx="509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latin typeface="Tahoma"/>
                <a:cs typeface="Tahoma"/>
              </a:rPr>
              <a:t>was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4322" y="1190370"/>
            <a:ext cx="4753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5235" algn="l"/>
                <a:tab pos="1962150" algn="l"/>
              </a:tabLst>
            </a:pPr>
            <a:r>
              <a:rPr sz="3000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1- She 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u="sng" spc="-2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was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_</a:t>
            </a:r>
            <a:r>
              <a:rPr sz="3000" spc="-7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3000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very hungry</a:t>
            </a:r>
            <a:r>
              <a:rPr sz="3000" spc="-7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3000" spc="-15" baseline="1388" dirty="0">
                <a:solidFill>
                  <a:srgbClr val="0425C5"/>
                </a:solidFill>
                <a:latin typeface="Microsoft Sans Serif"/>
                <a:cs typeface="Microsoft Sans Serif"/>
              </a:rPr>
              <a:t>yesterday.</a:t>
            </a:r>
            <a:endParaRPr sz="3000" baseline="1388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54451" y="1927847"/>
            <a:ext cx="1113294" cy="4061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57444" y="1158239"/>
            <a:ext cx="1386077" cy="55854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87823" y="1927847"/>
            <a:ext cx="1111758" cy="40615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015488" y="1961134"/>
            <a:ext cx="2329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3125" algn="l"/>
              </a:tabLst>
            </a:pPr>
            <a:r>
              <a:rPr sz="2000" b="1" spc="-10" dirty="0">
                <a:latin typeface="Tahoma"/>
                <a:cs typeface="Tahoma"/>
              </a:rPr>
              <a:t>wasn't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105" dirty="0">
                <a:latin typeface="Tahoma"/>
                <a:cs typeface="Tahoma"/>
              </a:rPr>
              <a:t>is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43471" y="1950707"/>
            <a:ext cx="1113294" cy="40615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42023" y="1983740"/>
            <a:ext cx="921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Tahoma"/>
                <a:cs typeface="Tahoma"/>
              </a:rPr>
              <a:t>weren't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24227" y="3326891"/>
            <a:ext cx="5038090" cy="567690"/>
            <a:chOff x="1824227" y="3326891"/>
            <a:chExt cx="5038090" cy="56769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0334" y="3472220"/>
              <a:ext cx="140621" cy="2089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4227" y="3326891"/>
              <a:ext cx="424421" cy="5676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78151" y="3326891"/>
              <a:ext cx="4883658" cy="56769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834642" y="3396741"/>
            <a:ext cx="8870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</a:t>
            </a:r>
            <a:r>
              <a:rPr sz="2000" spc="1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They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77054" y="3706579"/>
            <a:ext cx="1132840" cy="0"/>
          </a:xfrm>
          <a:custGeom>
            <a:avLst/>
            <a:gdLst/>
            <a:ahLst/>
            <a:cxnLst/>
            <a:rect l="l" t="t" r="r" b="b"/>
            <a:pathLst>
              <a:path w="1132839">
                <a:moveTo>
                  <a:pt x="0" y="0"/>
                </a:moveTo>
                <a:lnTo>
                  <a:pt x="566025" y="0"/>
                </a:lnTo>
              </a:path>
              <a:path w="1132839">
                <a:moveTo>
                  <a:pt x="566789" y="0"/>
                </a:moveTo>
                <a:lnTo>
                  <a:pt x="1132815" y="0"/>
                </a:lnTo>
              </a:path>
            </a:pathLst>
          </a:custGeom>
          <a:ln w="16034">
            <a:solidFill>
              <a:srgbClr val="032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97933" y="3396741"/>
            <a:ext cx="2803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_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very hungry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yesterday.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7280" y="4056888"/>
            <a:ext cx="1113282" cy="40464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436624" y="4089298"/>
            <a:ext cx="4375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ahoma"/>
                <a:cs typeface="Tahoma"/>
              </a:rPr>
              <a:t>are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54451" y="4078223"/>
            <a:ext cx="1113294" cy="40615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015488" y="4111853"/>
            <a:ext cx="794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latin typeface="Tahoma"/>
                <a:cs typeface="Tahoma"/>
              </a:rPr>
              <a:t>wasn't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68751" y="3272028"/>
            <a:ext cx="892301" cy="56769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120898" y="3341065"/>
            <a:ext cx="578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1384"/>
                </a:solidFill>
                <a:latin typeface="Microsoft Sans Serif"/>
                <a:cs typeface="Microsoft Sans Serif"/>
              </a:rPr>
              <a:t>were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57444" y="3310128"/>
            <a:ext cx="1386077" cy="5570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87823" y="4078223"/>
            <a:ext cx="1111758" cy="40615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926584" y="4111853"/>
            <a:ext cx="6369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latin typeface="Tahoma"/>
                <a:cs typeface="Tahoma"/>
              </a:rPr>
              <a:t>were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43471" y="4101084"/>
            <a:ext cx="1113294" cy="406158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542023" y="4134713"/>
            <a:ext cx="921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Tahoma"/>
                <a:cs typeface="Tahoma"/>
              </a:rPr>
              <a:t>weren't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642606" y="1219708"/>
            <a:ext cx="1363980" cy="1607185"/>
            <a:chOff x="7642606" y="1219708"/>
            <a:chExt cx="1363980" cy="160718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42606" y="1219708"/>
              <a:ext cx="1276730" cy="16071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85962" y="1954530"/>
              <a:ext cx="420281" cy="42164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075944" y="1158239"/>
            <a:ext cx="1712595" cy="1253490"/>
            <a:chOff x="1075944" y="1158239"/>
            <a:chExt cx="1712595" cy="1253490"/>
          </a:xfrm>
        </p:grpSpPr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75944" y="1652015"/>
              <a:ext cx="1183386" cy="75971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87880" y="1158239"/>
              <a:ext cx="700278" cy="523493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778368" y="3175761"/>
            <a:ext cx="1228090" cy="1628139"/>
            <a:chOff x="7778368" y="3175761"/>
            <a:chExt cx="1228090" cy="1628139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78368" y="3583825"/>
              <a:ext cx="1114653" cy="12196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85961" y="3175761"/>
              <a:ext cx="420281" cy="421640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98491" y="3835908"/>
            <a:ext cx="1184910" cy="85420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45207" y="3317747"/>
            <a:ext cx="799338" cy="5021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31911" y="59435"/>
            <a:ext cx="3850640" cy="567690"/>
            <a:chOff x="2631911" y="59435"/>
            <a:chExt cx="3850640" cy="567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11" y="200223"/>
              <a:ext cx="3099143" cy="21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227" y="59435"/>
              <a:ext cx="848105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8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correct</a:t>
            </a:r>
            <a:r>
              <a:rPr spc="-2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Past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6628" y="409955"/>
            <a:ext cx="543293" cy="525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9271" y="1303568"/>
            <a:ext cx="90723" cy="2089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065020" y="1130795"/>
            <a:ext cx="4418965" cy="595630"/>
            <a:chOff x="2065020" y="1130795"/>
            <a:chExt cx="4418965" cy="59563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5020" y="1158240"/>
              <a:ext cx="424421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8944" y="1158240"/>
              <a:ext cx="2074926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4780" y="1158240"/>
              <a:ext cx="1355598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71288" y="1158240"/>
              <a:ext cx="1512569" cy="567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3992" y="1130795"/>
              <a:ext cx="523494" cy="5677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8396" y="1130795"/>
              <a:ext cx="877061" cy="56770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7280" y="1904987"/>
            <a:ext cx="1113282" cy="40615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00047" y="1938655"/>
            <a:ext cx="509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latin typeface="Tahoma"/>
                <a:cs typeface="Tahoma"/>
              </a:rPr>
              <a:t>was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54451" y="1927847"/>
            <a:ext cx="1113294" cy="40615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87823" y="1927847"/>
            <a:ext cx="1111758" cy="40615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38604" y="1226565"/>
            <a:ext cx="4324350" cy="1065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09980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1- He </a:t>
            </a:r>
            <a:r>
              <a:rPr sz="3000" u="sng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u="sng" spc="-15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w</a:t>
            </a:r>
            <a:r>
              <a:rPr sz="3000" u="sng" spc="-15" baseline="5555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Arial MT"/>
                <a:cs typeface="Arial MT"/>
              </a:rPr>
              <a:t>asn’t</a:t>
            </a:r>
            <a:r>
              <a:rPr sz="3000" spc="-345" baseline="5555" dirty="0">
                <a:solidFill>
                  <a:srgbClr val="FF1384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_ studying</a:t>
            </a:r>
            <a:r>
              <a:rPr sz="2000" spc="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yesterday.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989330">
              <a:lnSpc>
                <a:spcPct val="100000"/>
              </a:lnSpc>
              <a:spcBef>
                <a:spcPts val="5"/>
              </a:spcBef>
              <a:tabLst>
                <a:tab pos="2900045" algn="l"/>
              </a:tabLst>
            </a:pPr>
            <a:r>
              <a:rPr sz="2000" b="1" spc="-10" dirty="0">
                <a:latin typeface="Tahoma"/>
                <a:cs typeface="Tahoma"/>
              </a:rPr>
              <a:t>wasn't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20" dirty="0">
                <a:latin typeface="Tahoma"/>
                <a:cs typeface="Tahoma"/>
              </a:rPr>
              <a:t>were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43471" y="1950707"/>
            <a:ext cx="1113294" cy="40615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542023" y="1983740"/>
            <a:ext cx="921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Tahoma"/>
                <a:cs typeface="Tahoma"/>
              </a:rPr>
              <a:t>weren't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37944" y="3357371"/>
            <a:ext cx="4771390" cy="577215"/>
            <a:chOff x="1837944" y="3357371"/>
            <a:chExt cx="4771390" cy="57721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4050" y="3511844"/>
              <a:ext cx="145157" cy="2089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37944" y="3366515"/>
              <a:ext cx="424421" cy="5676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91868" y="3366515"/>
              <a:ext cx="4616958" cy="5676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5580" y="3357371"/>
              <a:ext cx="523494" cy="5676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19983" y="3357371"/>
              <a:ext cx="849630" cy="5676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30524" y="3357371"/>
              <a:ext cx="395477" cy="5676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86911" y="3357371"/>
              <a:ext cx="409193" cy="567689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7280" y="4056888"/>
            <a:ext cx="1113282" cy="40464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436624" y="4089298"/>
            <a:ext cx="4375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ahoma"/>
                <a:cs typeface="Tahoma"/>
              </a:rPr>
              <a:t>are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54451" y="4078223"/>
            <a:ext cx="1113294" cy="40615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87823" y="4078223"/>
            <a:ext cx="1111758" cy="40615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848992" y="3435477"/>
            <a:ext cx="4599940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2195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 You </a:t>
            </a:r>
            <a:r>
              <a:rPr sz="3000" u="sng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weren</a:t>
            </a:r>
            <a:r>
              <a:rPr sz="3000" u="sng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Arial MT"/>
                <a:cs typeface="Arial MT"/>
              </a:rPr>
              <a:t>’</a:t>
            </a:r>
            <a:r>
              <a:rPr sz="3000" u="sng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sz="3000" u="sng" spc="195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_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studying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last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Sunday.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06500">
              <a:lnSpc>
                <a:spcPct val="100000"/>
              </a:lnSpc>
              <a:tabLst>
                <a:tab pos="3089910" algn="l"/>
              </a:tabLst>
            </a:pPr>
            <a:r>
              <a:rPr sz="2000" b="1" spc="-10" dirty="0">
                <a:latin typeface="Tahoma"/>
                <a:cs typeface="Tahoma"/>
              </a:rPr>
              <a:t>aren’t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20" dirty="0">
                <a:latin typeface="Tahoma"/>
                <a:cs typeface="Tahoma"/>
              </a:rPr>
              <a:t>were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43471" y="4101084"/>
            <a:ext cx="1113294" cy="40615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542023" y="4134713"/>
            <a:ext cx="921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Tahoma"/>
                <a:cs typeface="Tahoma"/>
              </a:rPr>
              <a:t>weren't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94076" y="1751076"/>
            <a:ext cx="1184910" cy="76123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32076" y="1175003"/>
            <a:ext cx="700277" cy="52349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26920" y="3331464"/>
            <a:ext cx="799338" cy="50215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40091" y="3508159"/>
            <a:ext cx="1069200" cy="110379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6713093" y="744816"/>
            <a:ext cx="1329055" cy="1086485"/>
            <a:chOff x="6713093" y="744816"/>
            <a:chExt cx="1329055" cy="1086485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3093" y="744816"/>
              <a:ext cx="1208646" cy="10861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38542" y="1247660"/>
              <a:ext cx="403186" cy="404482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02352" y="1167383"/>
            <a:ext cx="1341881" cy="50063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118475" y="4700764"/>
            <a:ext cx="434557" cy="43823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924044" y="3401567"/>
            <a:ext cx="1582674" cy="493013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50508" y="3962400"/>
            <a:ext cx="1337310" cy="659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31911" y="59435"/>
            <a:ext cx="3850640" cy="567690"/>
            <a:chOff x="2631911" y="59435"/>
            <a:chExt cx="3850640" cy="567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11" y="200223"/>
              <a:ext cx="3099143" cy="213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227" y="59435"/>
              <a:ext cx="848105" cy="5676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8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correct</a:t>
            </a:r>
            <a:r>
              <a:rPr spc="-25" dirty="0"/>
              <a:t> </a:t>
            </a:r>
            <a:r>
              <a:rPr dirty="0"/>
              <a:t>answer:</a:t>
            </a:r>
            <a:r>
              <a:rPr spc="-15" dirty="0"/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Past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6628" y="409955"/>
            <a:ext cx="543293" cy="5257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937004" y="1097280"/>
            <a:ext cx="4207510" cy="586105"/>
            <a:chOff x="1937004" y="1097280"/>
            <a:chExt cx="4207510" cy="5861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55" y="1260896"/>
              <a:ext cx="90723" cy="2089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7004" y="1115568"/>
              <a:ext cx="424421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0928" y="1115568"/>
              <a:ext cx="2074926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6764" y="1115568"/>
              <a:ext cx="2317241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5432" y="1097280"/>
              <a:ext cx="523494" cy="56768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7280" y="1904987"/>
            <a:ext cx="1113282" cy="40615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55496" y="1938655"/>
            <a:ext cx="198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latin typeface="Tahoma"/>
                <a:cs typeface="Tahoma"/>
              </a:rPr>
              <a:t>is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4451" y="1927847"/>
            <a:ext cx="1113294" cy="4061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87823" y="1927847"/>
            <a:ext cx="1111758" cy="40615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47798" y="1184605"/>
            <a:ext cx="4036060" cy="1107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2860" algn="l"/>
                <a:tab pos="1835150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1- He </a:t>
            </a:r>
            <a:r>
              <a:rPr sz="3000" u="sng" baseline="4166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u="sng" spc="-37" baseline="4166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is</a:t>
            </a:r>
            <a:r>
              <a:rPr sz="3000" u="sng" baseline="4166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_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playing</a:t>
            </a:r>
            <a:r>
              <a:rPr sz="2000" spc="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right 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now.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21740">
              <a:lnSpc>
                <a:spcPct val="100000"/>
              </a:lnSpc>
              <a:spcBef>
                <a:spcPts val="5"/>
              </a:spcBef>
              <a:tabLst>
                <a:tab pos="3054985" algn="l"/>
              </a:tabLst>
            </a:pPr>
            <a:r>
              <a:rPr sz="2000" b="1" spc="-10" dirty="0">
                <a:latin typeface="Tahoma"/>
                <a:cs typeface="Tahoma"/>
              </a:rPr>
              <a:t>Isn’t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25" dirty="0">
                <a:latin typeface="Tahoma"/>
                <a:cs typeface="Tahoma"/>
              </a:rPr>
              <a:t>was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3471" y="1950707"/>
            <a:ext cx="1113294" cy="40615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598411" y="1983740"/>
            <a:ext cx="809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latin typeface="Tahoma"/>
                <a:cs typeface="Tahoma"/>
              </a:rPr>
              <a:t>wasn’t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55292" y="2916935"/>
            <a:ext cx="3699510" cy="567690"/>
            <a:chOff x="1955292" y="2916935"/>
            <a:chExt cx="3699510" cy="56769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1398" y="3062264"/>
              <a:ext cx="145157" cy="2089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55292" y="2916935"/>
              <a:ext cx="424421" cy="5676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9216" y="2916935"/>
              <a:ext cx="3545585" cy="567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9024" y="2916935"/>
              <a:ext cx="480834" cy="5676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00756" y="2916935"/>
              <a:ext cx="834390" cy="5676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66341" y="2986532"/>
            <a:ext cx="3527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1891664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 We 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u="sng" spc="-10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sz="2000" u="sng" spc="-10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Arial MT"/>
                <a:cs typeface="Arial MT"/>
              </a:rPr>
              <a:t>ren’t</a:t>
            </a:r>
            <a:r>
              <a:rPr sz="2000" u="sng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Arial MT"/>
                <a:cs typeface="Arial MT"/>
              </a:rPr>
              <a:t>	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_</a:t>
            </a:r>
            <a:r>
              <a:rPr sz="2000" spc="-2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playing</a:t>
            </a:r>
            <a:r>
              <a:rPr sz="2000" spc="1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now.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7280" y="4056888"/>
            <a:ext cx="1113282" cy="40464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436624" y="4089298"/>
            <a:ext cx="4375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ahoma"/>
                <a:cs typeface="Tahoma"/>
              </a:rPr>
              <a:t>are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4451" y="4078223"/>
            <a:ext cx="1113294" cy="40615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042920" y="4111853"/>
            <a:ext cx="7378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latin typeface="Tahoma"/>
                <a:cs typeface="Tahoma"/>
              </a:rPr>
              <a:t>aren’t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87823" y="4078223"/>
            <a:ext cx="1111758" cy="40615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926584" y="4111853"/>
            <a:ext cx="6369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latin typeface="Tahoma"/>
                <a:cs typeface="Tahoma"/>
              </a:rPr>
              <a:t>were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3471" y="4101084"/>
            <a:ext cx="1113294" cy="40615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542023" y="4134713"/>
            <a:ext cx="921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Tahoma"/>
                <a:cs typeface="Tahoma"/>
              </a:rPr>
              <a:t>weren't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8427" y="1717548"/>
            <a:ext cx="1184910" cy="76123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19400" y="3963923"/>
            <a:ext cx="1184910" cy="85420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97964" y="1097280"/>
            <a:ext cx="700277" cy="52349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078735" y="2924555"/>
            <a:ext cx="799338" cy="502157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7722361" y="1649476"/>
            <a:ext cx="1102360" cy="867410"/>
            <a:chOff x="7722361" y="1649476"/>
            <a:chExt cx="1102360" cy="867410"/>
          </a:xfrm>
        </p:grpSpPr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22361" y="1649476"/>
              <a:ext cx="965098" cy="8672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25560" y="2069274"/>
              <a:ext cx="398818" cy="400113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204961" y="4482668"/>
            <a:ext cx="434557" cy="43823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54879" y="1115567"/>
            <a:ext cx="1273302" cy="47625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23459" y="2927604"/>
            <a:ext cx="707898" cy="50977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22351" y="3325218"/>
            <a:ext cx="1109716" cy="9603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655" y="434327"/>
            <a:ext cx="3216401" cy="3756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7304" y="466801"/>
            <a:ext cx="3014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Choose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the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correct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answer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3710" y="3533381"/>
            <a:ext cx="2471420" cy="1267460"/>
            <a:chOff x="1743710" y="3533381"/>
            <a:chExt cx="2471420" cy="1267460"/>
          </a:xfrm>
        </p:grpSpPr>
        <p:sp>
          <p:nvSpPr>
            <p:cNvPr id="5" name="object 5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2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2" y="1242060"/>
                  </a:lnTo>
                  <a:lnTo>
                    <a:pt x="2445892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2" y="1242060"/>
                  </a:lnTo>
                  <a:lnTo>
                    <a:pt x="2445892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1483" y="3629659"/>
            <a:ext cx="15170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5" dirty="0">
                <a:latin typeface="Microsoft Sans Serif"/>
                <a:cs typeface="Microsoft Sans Serif"/>
              </a:rPr>
              <a:t>was</a:t>
            </a:r>
            <a:endParaRPr sz="6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2222" y="3546081"/>
            <a:ext cx="2446020" cy="1242060"/>
          </a:xfrm>
          <a:prstGeom prst="rect">
            <a:avLst/>
          </a:prstGeom>
          <a:solidFill>
            <a:srgbClr val="EAEDFF"/>
          </a:solidFill>
          <a:ln w="25400">
            <a:solidFill>
              <a:srgbClr val="6C525F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130"/>
              </a:spcBef>
            </a:pPr>
            <a:r>
              <a:rPr sz="6000" spc="-10" dirty="0">
                <a:latin typeface="Arial MT"/>
                <a:cs typeface="Arial MT"/>
              </a:rPr>
              <a:t>wasn’t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199" y="1628013"/>
            <a:ext cx="169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60" dirty="0">
                <a:latin typeface="Tahoma"/>
                <a:cs typeface="Tahoma"/>
              </a:rPr>
              <a:t>I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3468" y="2288950"/>
            <a:ext cx="1848485" cy="0"/>
          </a:xfrm>
          <a:custGeom>
            <a:avLst/>
            <a:gdLst/>
            <a:ahLst/>
            <a:cxnLst/>
            <a:rect l="l" t="t" r="r" b="b"/>
            <a:pathLst>
              <a:path w="1848485">
                <a:moveTo>
                  <a:pt x="0" y="0"/>
                </a:moveTo>
                <a:lnTo>
                  <a:pt x="1847953" y="0"/>
                </a:lnTo>
              </a:path>
            </a:pathLst>
          </a:custGeom>
          <a:ln w="77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31904" y="1628013"/>
            <a:ext cx="5041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45" dirty="0">
                <a:latin typeface="Tahoma"/>
                <a:cs typeface="Tahoma"/>
              </a:rPr>
              <a:t>excited</a:t>
            </a:r>
            <a:r>
              <a:rPr sz="4400" spc="-254" dirty="0">
                <a:latin typeface="Tahoma"/>
                <a:cs typeface="Tahoma"/>
              </a:rPr>
              <a:t> </a:t>
            </a:r>
            <a:r>
              <a:rPr sz="4400" spc="254" dirty="0">
                <a:latin typeface="Tahoma"/>
                <a:cs typeface="Tahoma"/>
              </a:rPr>
              <a:t>yesterday.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896" y="1315211"/>
            <a:ext cx="2106929" cy="15049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95171" y="1514094"/>
            <a:ext cx="1245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was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74011" y="3211829"/>
            <a:ext cx="2185670" cy="1747520"/>
          </a:xfrm>
          <a:custGeom>
            <a:avLst/>
            <a:gdLst/>
            <a:ahLst/>
            <a:cxnLst/>
            <a:rect l="l" t="t" r="r" b="b"/>
            <a:pathLst>
              <a:path w="2185670" h="1747520">
                <a:moveTo>
                  <a:pt x="0" y="873493"/>
                </a:moveTo>
                <a:lnTo>
                  <a:pt x="1260" y="831168"/>
                </a:lnTo>
                <a:lnTo>
                  <a:pt x="5001" y="789363"/>
                </a:lnTo>
                <a:lnTo>
                  <a:pt x="11168" y="748124"/>
                </a:lnTo>
                <a:lnTo>
                  <a:pt x="19702" y="707497"/>
                </a:lnTo>
                <a:lnTo>
                  <a:pt x="30547" y="667527"/>
                </a:lnTo>
                <a:lnTo>
                  <a:pt x="43644" y="628261"/>
                </a:lnTo>
                <a:lnTo>
                  <a:pt x="58937" y="589743"/>
                </a:lnTo>
                <a:lnTo>
                  <a:pt x="76369" y="552021"/>
                </a:lnTo>
                <a:lnTo>
                  <a:pt x="95883" y="515138"/>
                </a:lnTo>
                <a:lnTo>
                  <a:pt x="117420" y="479142"/>
                </a:lnTo>
                <a:lnTo>
                  <a:pt x="140925" y="444078"/>
                </a:lnTo>
                <a:lnTo>
                  <a:pt x="166339" y="409991"/>
                </a:lnTo>
                <a:lnTo>
                  <a:pt x="193606" y="376928"/>
                </a:lnTo>
                <a:lnTo>
                  <a:pt x="222668" y="344934"/>
                </a:lnTo>
                <a:lnTo>
                  <a:pt x="253469" y="314055"/>
                </a:lnTo>
                <a:lnTo>
                  <a:pt x="285950" y="284336"/>
                </a:lnTo>
                <a:lnTo>
                  <a:pt x="320055" y="255824"/>
                </a:lnTo>
                <a:lnTo>
                  <a:pt x="355727" y="228563"/>
                </a:lnTo>
                <a:lnTo>
                  <a:pt x="392908" y="202601"/>
                </a:lnTo>
                <a:lnTo>
                  <a:pt x="431541" y="177982"/>
                </a:lnTo>
                <a:lnTo>
                  <a:pt x="471569" y="154752"/>
                </a:lnTo>
                <a:lnTo>
                  <a:pt x="512935" y="132957"/>
                </a:lnTo>
                <a:lnTo>
                  <a:pt x="555581" y="112643"/>
                </a:lnTo>
                <a:lnTo>
                  <a:pt x="599450" y="93856"/>
                </a:lnTo>
                <a:lnTo>
                  <a:pt x="644485" y="76641"/>
                </a:lnTo>
                <a:lnTo>
                  <a:pt x="690629" y="61043"/>
                </a:lnTo>
                <a:lnTo>
                  <a:pt x="737825" y="47110"/>
                </a:lnTo>
                <a:lnTo>
                  <a:pt x="786015" y="34885"/>
                </a:lnTo>
                <a:lnTo>
                  <a:pt x="835143" y="24416"/>
                </a:lnTo>
                <a:lnTo>
                  <a:pt x="885150" y="15748"/>
                </a:lnTo>
                <a:lnTo>
                  <a:pt x="935980" y="8927"/>
                </a:lnTo>
                <a:lnTo>
                  <a:pt x="987575" y="3998"/>
                </a:lnTo>
                <a:lnTo>
                  <a:pt x="1039879" y="1007"/>
                </a:lnTo>
                <a:lnTo>
                  <a:pt x="1092835" y="0"/>
                </a:lnTo>
                <a:lnTo>
                  <a:pt x="1145779" y="1007"/>
                </a:lnTo>
                <a:lnTo>
                  <a:pt x="1198072" y="3998"/>
                </a:lnTo>
                <a:lnTo>
                  <a:pt x="1249658" y="8927"/>
                </a:lnTo>
                <a:lnTo>
                  <a:pt x="1300479" y="15748"/>
                </a:lnTo>
                <a:lnTo>
                  <a:pt x="1350478" y="24416"/>
                </a:lnTo>
                <a:lnTo>
                  <a:pt x="1399598" y="34885"/>
                </a:lnTo>
                <a:lnTo>
                  <a:pt x="1447781" y="47110"/>
                </a:lnTo>
                <a:lnTo>
                  <a:pt x="1494969" y="61043"/>
                </a:lnTo>
                <a:lnTo>
                  <a:pt x="1541107" y="76641"/>
                </a:lnTo>
                <a:lnTo>
                  <a:pt x="1586137" y="93856"/>
                </a:lnTo>
                <a:lnTo>
                  <a:pt x="1630001" y="112643"/>
                </a:lnTo>
                <a:lnTo>
                  <a:pt x="1672642" y="132957"/>
                </a:lnTo>
                <a:lnTo>
                  <a:pt x="1714003" y="154752"/>
                </a:lnTo>
                <a:lnTo>
                  <a:pt x="1754027" y="177982"/>
                </a:lnTo>
                <a:lnTo>
                  <a:pt x="1792656" y="202601"/>
                </a:lnTo>
                <a:lnTo>
                  <a:pt x="1829834" y="228563"/>
                </a:lnTo>
                <a:lnTo>
                  <a:pt x="1865502" y="255824"/>
                </a:lnTo>
                <a:lnTo>
                  <a:pt x="1899605" y="284336"/>
                </a:lnTo>
                <a:lnTo>
                  <a:pt x="1932084" y="314055"/>
                </a:lnTo>
                <a:lnTo>
                  <a:pt x="1962882" y="344934"/>
                </a:lnTo>
                <a:lnTo>
                  <a:pt x="1991943" y="376928"/>
                </a:lnTo>
                <a:lnTo>
                  <a:pt x="2019208" y="409991"/>
                </a:lnTo>
                <a:lnTo>
                  <a:pt x="2044622" y="444078"/>
                </a:lnTo>
                <a:lnTo>
                  <a:pt x="2068125" y="479142"/>
                </a:lnTo>
                <a:lnTo>
                  <a:pt x="2089662" y="515138"/>
                </a:lnTo>
                <a:lnTo>
                  <a:pt x="2109174" y="552021"/>
                </a:lnTo>
                <a:lnTo>
                  <a:pt x="2126606" y="589743"/>
                </a:lnTo>
                <a:lnTo>
                  <a:pt x="2141899" y="628261"/>
                </a:lnTo>
                <a:lnTo>
                  <a:pt x="2154996" y="667527"/>
                </a:lnTo>
                <a:lnTo>
                  <a:pt x="2165840" y="707497"/>
                </a:lnTo>
                <a:lnTo>
                  <a:pt x="2174374" y="748124"/>
                </a:lnTo>
                <a:lnTo>
                  <a:pt x="2180541" y="789363"/>
                </a:lnTo>
                <a:lnTo>
                  <a:pt x="2184282" y="831168"/>
                </a:lnTo>
                <a:lnTo>
                  <a:pt x="2185542" y="873493"/>
                </a:lnTo>
                <a:lnTo>
                  <a:pt x="2184282" y="915815"/>
                </a:lnTo>
                <a:lnTo>
                  <a:pt x="2180541" y="957617"/>
                </a:lnTo>
                <a:lnTo>
                  <a:pt x="2174374" y="998854"/>
                </a:lnTo>
                <a:lnTo>
                  <a:pt x="2165840" y="1039479"/>
                </a:lnTo>
                <a:lnTo>
                  <a:pt x="2154996" y="1079447"/>
                </a:lnTo>
                <a:lnTo>
                  <a:pt x="2141899" y="1118712"/>
                </a:lnTo>
                <a:lnTo>
                  <a:pt x="2126606" y="1157229"/>
                </a:lnTo>
                <a:lnTo>
                  <a:pt x="2109174" y="1194951"/>
                </a:lnTo>
                <a:lnTo>
                  <a:pt x="2089662" y="1231833"/>
                </a:lnTo>
                <a:lnTo>
                  <a:pt x="2068125" y="1267829"/>
                </a:lnTo>
                <a:lnTo>
                  <a:pt x="2044622" y="1302894"/>
                </a:lnTo>
                <a:lnTo>
                  <a:pt x="2019208" y="1336981"/>
                </a:lnTo>
                <a:lnTo>
                  <a:pt x="1991943" y="1370045"/>
                </a:lnTo>
                <a:lnTo>
                  <a:pt x="1962882" y="1402040"/>
                </a:lnTo>
                <a:lnTo>
                  <a:pt x="1932084" y="1432920"/>
                </a:lnTo>
                <a:lnTo>
                  <a:pt x="1899605" y="1462640"/>
                </a:lnTo>
                <a:lnTo>
                  <a:pt x="1865502" y="1491154"/>
                </a:lnTo>
                <a:lnTo>
                  <a:pt x="1829834" y="1518416"/>
                </a:lnTo>
                <a:lnTo>
                  <a:pt x="1792656" y="1544380"/>
                </a:lnTo>
                <a:lnTo>
                  <a:pt x="1754027" y="1569000"/>
                </a:lnTo>
                <a:lnTo>
                  <a:pt x="1714003" y="1592232"/>
                </a:lnTo>
                <a:lnTo>
                  <a:pt x="1672642" y="1614028"/>
                </a:lnTo>
                <a:lnTo>
                  <a:pt x="1630001" y="1634344"/>
                </a:lnTo>
                <a:lnTo>
                  <a:pt x="1586137" y="1653133"/>
                </a:lnTo>
                <a:lnTo>
                  <a:pt x="1541107" y="1670350"/>
                </a:lnTo>
                <a:lnTo>
                  <a:pt x="1494969" y="1685948"/>
                </a:lnTo>
                <a:lnTo>
                  <a:pt x="1447781" y="1699883"/>
                </a:lnTo>
                <a:lnTo>
                  <a:pt x="1399598" y="1712109"/>
                </a:lnTo>
                <a:lnTo>
                  <a:pt x="1350478" y="1722579"/>
                </a:lnTo>
                <a:lnTo>
                  <a:pt x="1300479" y="1731248"/>
                </a:lnTo>
                <a:lnTo>
                  <a:pt x="1249658" y="1738070"/>
                </a:lnTo>
                <a:lnTo>
                  <a:pt x="1198072" y="1743000"/>
                </a:lnTo>
                <a:lnTo>
                  <a:pt x="1145779" y="1745992"/>
                </a:lnTo>
                <a:lnTo>
                  <a:pt x="1092835" y="1746999"/>
                </a:lnTo>
                <a:lnTo>
                  <a:pt x="1039879" y="1745992"/>
                </a:lnTo>
                <a:lnTo>
                  <a:pt x="987575" y="1743000"/>
                </a:lnTo>
                <a:lnTo>
                  <a:pt x="935980" y="1738070"/>
                </a:lnTo>
                <a:lnTo>
                  <a:pt x="885150" y="1731248"/>
                </a:lnTo>
                <a:lnTo>
                  <a:pt x="835143" y="1722579"/>
                </a:lnTo>
                <a:lnTo>
                  <a:pt x="786015" y="1712109"/>
                </a:lnTo>
                <a:lnTo>
                  <a:pt x="737825" y="1699883"/>
                </a:lnTo>
                <a:lnTo>
                  <a:pt x="690629" y="1685948"/>
                </a:lnTo>
                <a:lnTo>
                  <a:pt x="644485" y="1670350"/>
                </a:lnTo>
                <a:lnTo>
                  <a:pt x="599450" y="1653133"/>
                </a:lnTo>
                <a:lnTo>
                  <a:pt x="555581" y="1634344"/>
                </a:lnTo>
                <a:lnTo>
                  <a:pt x="512935" y="1614028"/>
                </a:lnTo>
                <a:lnTo>
                  <a:pt x="471569" y="1592232"/>
                </a:lnTo>
                <a:lnTo>
                  <a:pt x="431541" y="1569000"/>
                </a:lnTo>
                <a:lnTo>
                  <a:pt x="392908" y="1544380"/>
                </a:lnTo>
                <a:lnTo>
                  <a:pt x="355727" y="1518416"/>
                </a:lnTo>
                <a:lnTo>
                  <a:pt x="320055" y="1491154"/>
                </a:lnTo>
                <a:lnTo>
                  <a:pt x="285950" y="1462640"/>
                </a:lnTo>
                <a:lnTo>
                  <a:pt x="253469" y="1432920"/>
                </a:lnTo>
                <a:lnTo>
                  <a:pt x="222668" y="1402040"/>
                </a:lnTo>
                <a:lnTo>
                  <a:pt x="193606" y="1370045"/>
                </a:lnTo>
                <a:lnTo>
                  <a:pt x="166339" y="1336981"/>
                </a:lnTo>
                <a:lnTo>
                  <a:pt x="140925" y="1302894"/>
                </a:lnTo>
                <a:lnTo>
                  <a:pt x="117420" y="1267829"/>
                </a:lnTo>
                <a:lnTo>
                  <a:pt x="95883" y="1231833"/>
                </a:lnTo>
                <a:lnTo>
                  <a:pt x="76369" y="1194951"/>
                </a:lnTo>
                <a:lnTo>
                  <a:pt x="58937" y="1157229"/>
                </a:lnTo>
                <a:lnTo>
                  <a:pt x="43644" y="1118712"/>
                </a:lnTo>
                <a:lnTo>
                  <a:pt x="30547" y="1079447"/>
                </a:lnTo>
                <a:lnTo>
                  <a:pt x="19702" y="1039479"/>
                </a:lnTo>
                <a:lnTo>
                  <a:pt x="11168" y="998854"/>
                </a:lnTo>
                <a:lnTo>
                  <a:pt x="5001" y="957617"/>
                </a:lnTo>
                <a:lnTo>
                  <a:pt x="1260" y="915815"/>
                </a:lnTo>
                <a:lnTo>
                  <a:pt x="0" y="87349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5" y="1794967"/>
            <a:ext cx="558190" cy="5543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0"/>
            <a:ext cx="5706617" cy="5250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4945" y="26619"/>
            <a:ext cx="467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Choose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correct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5" dirty="0">
                <a:latin typeface="Tahoma"/>
                <a:cs typeface="Tahoma"/>
              </a:rPr>
              <a:t>answer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3710" y="3533381"/>
            <a:ext cx="2471420" cy="1267460"/>
            <a:chOff x="1743710" y="3533381"/>
            <a:chExt cx="2471420" cy="1267460"/>
          </a:xfrm>
        </p:grpSpPr>
        <p:sp>
          <p:nvSpPr>
            <p:cNvPr id="5" name="object 5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2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2" y="1242060"/>
                  </a:lnTo>
                  <a:lnTo>
                    <a:pt x="2445892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2" y="1242060"/>
                  </a:lnTo>
                  <a:lnTo>
                    <a:pt x="2445892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1483" y="3629659"/>
            <a:ext cx="15170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5" dirty="0">
                <a:latin typeface="Microsoft Sans Serif"/>
                <a:cs typeface="Microsoft Sans Serif"/>
              </a:rPr>
              <a:t>was</a:t>
            </a:r>
            <a:endParaRPr sz="6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9522" y="3533381"/>
            <a:ext cx="2471420" cy="1267460"/>
            <a:chOff x="4819522" y="3533381"/>
            <a:chExt cx="2471420" cy="1267460"/>
          </a:xfrm>
        </p:grpSpPr>
        <p:sp>
          <p:nvSpPr>
            <p:cNvPr id="9" name="object 9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3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3" y="1242060"/>
                  </a:lnTo>
                  <a:lnTo>
                    <a:pt x="2445893" y="0"/>
                  </a:lnTo>
                  <a:close/>
                </a:path>
              </a:pathLst>
            </a:custGeom>
            <a:solidFill>
              <a:srgbClr val="EA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3" y="1242060"/>
                  </a:lnTo>
                  <a:lnTo>
                    <a:pt x="2445893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16778" y="3676903"/>
            <a:ext cx="1677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latin typeface="Microsoft Sans Serif"/>
                <a:cs typeface="Microsoft Sans Serif"/>
              </a:rPr>
              <a:t>were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7600" y="2172492"/>
            <a:ext cx="1848485" cy="0"/>
          </a:xfrm>
          <a:custGeom>
            <a:avLst/>
            <a:gdLst/>
            <a:ahLst/>
            <a:cxnLst/>
            <a:rect l="l" t="t" r="r" b="b"/>
            <a:pathLst>
              <a:path w="1848485">
                <a:moveTo>
                  <a:pt x="0" y="0"/>
                </a:moveTo>
                <a:lnTo>
                  <a:pt x="1847953" y="0"/>
                </a:lnTo>
              </a:path>
            </a:pathLst>
          </a:custGeom>
          <a:ln w="77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9532" y="1184147"/>
            <a:ext cx="2373630" cy="15049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8540" y="1384757"/>
            <a:ext cx="82861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4620" algn="l"/>
                <a:tab pos="3199765" algn="l"/>
              </a:tabLst>
            </a:pPr>
            <a:r>
              <a:rPr sz="4400" spc="270" dirty="0">
                <a:latin typeface="Tahoma"/>
                <a:cs typeface="Tahoma"/>
              </a:rPr>
              <a:t>You</a:t>
            </a:r>
            <a:r>
              <a:rPr sz="4400" dirty="0">
                <a:latin typeface="Tahoma"/>
                <a:cs typeface="Tahoma"/>
              </a:rPr>
              <a:t>	</a:t>
            </a:r>
            <a:r>
              <a:rPr sz="5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were</a:t>
            </a:r>
            <a:r>
              <a:rPr sz="5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4400" spc="245" dirty="0">
                <a:latin typeface="Tahoma"/>
                <a:cs typeface="Tahoma"/>
              </a:rPr>
              <a:t>asleep</a:t>
            </a:r>
            <a:r>
              <a:rPr sz="4400" spc="-254" dirty="0">
                <a:latin typeface="Tahoma"/>
                <a:cs typeface="Tahoma"/>
              </a:rPr>
              <a:t> </a:t>
            </a:r>
            <a:r>
              <a:rPr sz="4400" spc="395" dirty="0">
                <a:latin typeface="Tahoma"/>
                <a:cs typeface="Tahoma"/>
              </a:rPr>
              <a:t>at</a:t>
            </a:r>
            <a:r>
              <a:rPr sz="4400" spc="-250" dirty="0">
                <a:latin typeface="Tahoma"/>
                <a:cs typeface="Tahoma"/>
              </a:rPr>
              <a:t> </a:t>
            </a:r>
            <a:r>
              <a:rPr sz="4400" dirty="0">
                <a:latin typeface="Tahoma"/>
                <a:cs typeface="Tahoma"/>
              </a:rPr>
              <a:t>9</a:t>
            </a:r>
            <a:r>
              <a:rPr sz="4400" spc="-250" dirty="0">
                <a:latin typeface="Tahoma"/>
                <a:cs typeface="Tahoma"/>
              </a:rPr>
              <a:t> </a:t>
            </a:r>
            <a:r>
              <a:rPr sz="4400" spc="155" dirty="0">
                <a:latin typeface="Tahoma"/>
                <a:cs typeface="Tahoma"/>
              </a:rPr>
              <a:t>o’clock.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41696" y="3389629"/>
            <a:ext cx="2185670" cy="1747520"/>
          </a:xfrm>
          <a:custGeom>
            <a:avLst/>
            <a:gdLst/>
            <a:ahLst/>
            <a:cxnLst/>
            <a:rect l="l" t="t" r="r" b="b"/>
            <a:pathLst>
              <a:path w="2185670" h="1747520">
                <a:moveTo>
                  <a:pt x="0" y="873480"/>
                </a:moveTo>
                <a:lnTo>
                  <a:pt x="1260" y="831156"/>
                </a:lnTo>
                <a:lnTo>
                  <a:pt x="5003" y="789352"/>
                </a:lnTo>
                <a:lnTo>
                  <a:pt x="11171" y="748114"/>
                </a:lnTo>
                <a:lnTo>
                  <a:pt x="19707" y="707488"/>
                </a:lnTo>
                <a:lnTo>
                  <a:pt x="30554" y="667519"/>
                </a:lnTo>
                <a:lnTo>
                  <a:pt x="43654" y="628254"/>
                </a:lnTo>
                <a:lnTo>
                  <a:pt x="58950" y="589737"/>
                </a:lnTo>
                <a:lnTo>
                  <a:pt x="76385" y="552015"/>
                </a:lnTo>
                <a:lnTo>
                  <a:pt x="95902" y="515133"/>
                </a:lnTo>
                <a:lnTo>
                  <a:pt x="117443" y="479138"/>
                </a:lnTo>
                <a:lnTo>
                  <a:pt x="140952" y="444074"/>
                </a:lnTo>
                <a:lnTo>
                  <a:pt x="166370" y="409988"/>
                </a:lnTo>
                <a:lnTo>
                  <a:pt x="193640" y="376925"/>
                </a:lnTo>
                <a:lnTo>
                  <a:pt x="222706" y="344931"/>
                </a:lnTo>
                <a:lnTo>
                  <a:pt x="253510" y="314052"/>
                </a:lnTo>
                <a:lnTo>
                  <a:pt x="285995" y="284334"/>
                </a:lnTo>
                <a:lnTo>
                  <a:pt x="320103" y="255822"/>
                </a:lnTo>
                <a:lnTo>
                  <a:pt x="355777" y="228562"/>
                </a:lnTo>
                <a:lnTo>
                  <a:pt x="392960" y="202600"/>
                </a:lnTo>
                <a:lnTo>
                  <a:pt x="431595" y="177981"/>
                </a:lnTo>
                <a:lnTo>
                  <a:pt x="471624" y="154751"/>
                </a:lnTo>
                <a:lnTo>
                  <a:pt x="512991" y="132957"/>
                </a:lnTo>
                <a:lnTo>
                  <a:pt x="555637" y="112643"/>
                </a:lnTo>
                <a:lnTo>
                  <a:pt x="599506" y="93856"/>
                </a:lnTo>
                <a:lnTo>
                  <a:pt x="644540" y="76640"/>
                </a:lnTo>
                <a:lnTo>
                  <a:pt x="690682" y="61043"/>
                </a:lnTo>
                <a:lnTo>
                  <a:pt x="737875" y="47110"/>
                </a:lnTo>
                <a:lnTo>
                  <a:pt x="786061" y="34885"/>
                </a:lnTo>
                <a:lnTo>
                  <a:pt x="835183" y="24416"/>
                </a:lnTo>
                <a:lnTo>
                  <a:pt x="885185" y="15748"/>
                </a:lnTo>
                <a:lnTo>
                  <a:pt x="936008" y="8927"/>
                </a:lnTo>
                <a:lnTo>
                  <a:pt x="987595" y="3998"/>
                </a:lnTo>
                <a:lnTo>
                  <a:pt x="1039890" y="1007"/>
                </a:lnTo>
                <a:lnTo>
                  <a:pt x="1092835" y="0"/>
                </a:lnTo>
                <a:lnTo>
                  <a:pt x="1145790" y="1007"/>
                </a:lnTo>
                <a:lnTo>
                  <a:pt x="1198094" y="3998"/>
                </a:lnTo>
                <a:lnTo>
                  <a:pt x="1249689" y="8927"/>
                </a:lnTo>
                <a:lnTo>
                  <a:pt x="1300519" y="15748"/>
                </a:lnTo>
                <a:lnTo>
                  <a:pt x="1350526" y="24416"/>
                </a:lnTo>
                <a:lnTo>
                  <a:pt x="1399654" y="34885"/>
                </a:lnTo>
                <a:lnTo>
                  <a:pt x="1447844" y="47110"/>
                </a:lnTo>
                <a:lnTo>
                  <a:pt x="1495040" y="61043"/>
                </a:lnTo>
                <a:lnTo>
                  <a:pt x="1541184" y="76640"/>
                </a:lnTo>
                <a:lnTo>
                  <a:pt x="1586219" y="93856"/>
                </a:lnTo>
                <a:lnTo>
                  <a:pt x="1630088" y="112643"/>
                </a:lnTo>
                <a:lnTo>
                  <a:pt x="1672734" y="132957"/>
                </a:lnTo>
                <a:lnTo>
                  <a:pt x="1714100" y="154751"/>
                </a:lnTo>
                <a:lnTo>
                  <a:pt x="1754128" y="177981"/>
                </a:lnTo>
                <a:lnTo>
                  <a:pt x="1792761" y="202600"/>
                </a:lnTo>
                <a:lnTo>
                  <a:pt x="1829942" y="228562"/>
                </a:lnTo>
                <a:lnTo>
                  <a:pt x="1865614" y="255822"/>
                </a:lnTo>
                <a:lnTo>
                  <a:pt x="1899719" y="284334"/>
                </a:lnTo>
                <a:lnTo>
                  <a:pt x="1932200" y="314052"/>
                </a:lnTo>
                <a:lnTo>
                  <a:pt x="1963001" y="344931"/>
                </a:lnTo>
                <a:lnTo>
                  <a:pt x="1992063" y="376925"/>
                </a:lnTo>
                <a:lnTo>
                  <a:pt x="2019330" y="409988"/>
                </a:lnTo>
                <a:lnTo>
                  <a:pt x="2044744" y="444074"/>
                </a:lnTo>
                <a:lnTo>
                  <a:pt x="2068249" y="479138"/>
                </a:lnTo>
                <a:lnTo>
                  <a:pt x="2089786" y="515133"/>
                </a:lnTo>
                <a:lnTo>
                  <a:pt x="2109300" y="552015"/>
                </a:lnTo>
                <a:lnTo>
                  <a:pt x="2126732" y="589737"/>
                </a:lnTo>
                <a:lnTo>
                  <a:pt x="2142025" y="628254"/>
                </a:lnTo>
                <a:lnTo>
                  <a:pt x="2155122" y="667519"/>
                </a:lnTo>
                <a:lnTo>
                  <a:pt x="2165967" y="707488"/>
                </a:lnTo>
                <a:lnTo>
                  <a:pt x="2174501" y="748114"/>
                </a:lnTo>
                <a:lnTo>
                  <a:pt x="2180668" y="789352"/>
                </a:lnTo>
                <a:lnTo>
                  <a:pt x="2184409" y="831156"/>
                </a:lnTo>
                <a:lnTo>
                  <a:pt x="2185670" y="873480"/>
                </a:lnTo>
                <a:lnTo>
                  <a:pt x="2184409" y="915802"/>
                </a:lnTo>
                <a:lnTo>
                  <a:pt x="2180668" y="957604"/>
                </a:lnTo>
                <a:lnTo>
                  <a:pt x="2174501" y="998841"/>
                </a:lnTo>
                <a:lnTo>
                  <a:pt x="2165967" y="1039466"/>
                </a:lnTo>
                <a:lnTo>
                  <a:pt x="2155122" y="1079434"/>
                </a:lnTo>
                <a:lnTo>
                  <a:pt x="2142025" y="1118700"/>
                </a:lnTo>
                <a:lnTo>
                  <a:pt x="2126732" y="1157217"/>
                </a:lnTo>
                <a:lnTo>
                  <a:pt x="2109300" y="1194939"/>
                </a:lnTo>
                <a:lnTo>
                  <a:pt x="2089786" y="1231821"/>
                </a:lnTo>
                <a:lnTo>
                  <a:pt x="2068249" y="1267818"/>
                </a:lnTo>
                <a:lnTo>
                  <a:pt x="2044744" y="1302882"/>
                </a:lnTo>
                <a:lnTo>
                  <a:pt x="2019330" y="1336970"/>
                </a:lnTo>
                <a:lnTo>
                  <a:pt x="1992063" y="1370034"/>
                </a:lnTo>
                <a:lnTo>
                  <a:pt x="1963001" y="1402029"/>
                </a:lnTo>
                <a:lnTo>
                  <a:pt x="1932200" y="1432910"/>
                </a:lnTo>
                <a:lnTo>
                  <a:pt x="1899719" y="1462630"/>
                </a:lnTo>
                <a:lnTo>
                  <a:pt x="1865614" y="1491144"/>
                </a:lnTo>
                <a:lnTo>
                  <a:pt x="1829942" y="1518406"/>
                </a:lnTo>
                <a:lnTo>
                  <a:pt x="1792761" y="1544370"/>
                </a:lnTo>
                <a:lnTo>
                  <a:pt x="1754128" y="1568991"/>
                </a:lnTo>
                <a:lnTo>
                  <a:pt x="1714100" y="1592222"/>
                </a:lnTo>
                <a:lnTo>
                  <a:pt x="1672734" y="1614019"/>
                </a:lnTo>
                <a:lnTo>
                  <a:pt x="1630088" y="1634335"/>
                </a:lnTo>
                <a:lnTo>
                  <a:pt x="1586219" y="1653124"/>
                </a:lnTo>
                <a:lnTo>
                  <a:pt x="1541184" y="1670341"/>
                </a:lnTo>
                <a:lnTo>
                  <a:pt x="1495040" y="1685940"/>
                </a:lnTo>
                <a:lnTo>
                  <a:pt x="1447844" y="1699875"/>
                </a:lnTo>
                <a:lnTo>
                  <a:pt x="1399654" y="1712100"/>
                </a:lnTo>
                <a:lnTo>
                  <a:pt x="1350526" y="1722571"/>
                </a:lnTo>
                <a:lnTo>
                  <a:pt x="1300519" y="1731240"/>
                </a:lnTo>
                <a:lnTo>
                  <a:pt x="1249689" y="1738062"/>
                </a:lnTo>
                <a:lnTo>
                  <a:pt x="1198094" y="1742992"/>
                </a:lnTo>
                <a:lnTo>
                  <a:pt x="1145790" y="1745983"/>
                </a:lnTo>
                <a:lnTo>
                  <a:pt x="1092835" y="1746991"/>
                </a:lnTo>
                <a:lnTo>
                  <a:pt x="1039890" y="1745983"/>
                </a:lnTo>
                <a:lnTo>
                  <a:pt x="987595" y="1742992"/>
                </a:lnTo>
                <a:lnTo>
                  <a:pt x="936008" y="1738062"/>
                </a:lnTo>
                <a:lnTo>
                  <a:pt x="885185" y="1731240"/>
                </a:lnTo>
                <a:lnTo>
                  <a:pt x="835183" y="1722571"/>
                </a:lnTo>
                <a:lnTo>
                  <a:pt x="786061" y="1712100"/>
                </a:lnTo>
                <a:lnTo>
                  <a:pt x="737875" y="1699875"/>
                </a:lnTo>
                <a:lnTo>
                  <a:pt x="690682" y="1685940"/>
                </a:lnTo>
                <a:lnTo>
                  <a:pt x="644540" y="1670341"/>
                </a:lnTo>
                <a:lnTo>
                  <a:pt x="599506" y="1653124"/>
                </a:lnTo>
                <a:lnTo>
                  <a:pt x="555637" y="1634335"/>
                </a:lnTo>
                <a:lnTo>
                  <a:pt x="512991" y="1614019"/>
                </a:lnTo>
                <a:lnTo>
                  <a:pt x="471624" y="1592222"/>
                </a:lnTo>
                <a:lnTo>
                  <a:pt x="431595" y="1568991"/>
                </a:lnTo>
                <a:lnTo>
                  <a:pt x="392960" y="1544370"/>
                </a:lnTo>
                <a:lnTo>
                  <a:pt x="355777" y="1518406"/>
                </a:lnTo>
                <a:lnTo>
                  <a:pt x="320103" y="1491144"/>
                </a:lnTo>
                <a:lnTo>
                  <a:pt x="285995" y="1462630"/>
                </a:lnTo>
                <a:lnTo>
                  <a:pt x="253510" y="1432910"/>
                </a:lnTo>
                <a:lnTo>
                  <a:pt x="222706" y="1402029"/>
                </a:lnTo>
                <a:lnTo>
                  <a:pt x="193640" y="1370034"/>
                </a:lnTo>
                <a:lnTo>
                  <a:pt x="166370" y="1336970"/>
                </a:lnTo>
                <a:lnTo>
                  <a:pt x="140952" y="1302882"/>
                </a:lnTo>
                <a:lnTo>
                  <a:pt x="117443" y="1267818"/>
                </a:lnTo>
                <a:lnTo>
                  <a:pt x="95902" y="1231821"/>
                </a:lnTo>
                <a:lnTo>
                  <a:pt x="76385" y="1194939"/>
                </a:lnTo>
                <a:lnTo>
                  <a:pt x="58950" y="1157217"/>
                </a:lnTo>
                <a:lnTo>
                  <a:pt x="43654" y="1118700"/>
                </a:lnTo>
                <a:lnTo>
                  <a:pt x="30554" y="1079434"/>
                </a:lnTo>
                <a:lnTo>
                  <a:pt x="19707" y="1039466"/>
                </a:lnTo>
                <a:lnTo>
                  <a:pt x="11171" y="998841"/>
                </a:lnTo>
                <a:lnTo>
                  <a:pt x="5003" y="957604"/>
                </a:lnTo>
                <a:lnTo>
                  <a:pt x="1260" y="915802"/>
                </a:lnTo>
                <a:lnTo>
                  <a:pt x="0" y="873480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0"/>
            <a:ext cx="5706617" cy="5250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4945" y="26619"/>
            <a:ext cx="467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Choose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correct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5" dirty="0">
                <a:latin typeface="Tahoma"/>
                <a:cs typeface="Tahoma"/>
              </a:rPr>
              <a:t>answer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3710" y="3533381"/>
            <a:ext cx="2471420" cy="1267460"/>
            <a:chOff x="1743710" y="3533381"/>
            <a:chExt cx="2471420" cy="1267460"/>
          </a:xfrm>
        </p:grpSpPr>
        <p:sp>
          <p:nvSpPr>
            <p:cNvPr id="5" name="object 5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2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2" y="1242060"/>
                  </a:lnTo>
                  <a:lnTo>
                    <a:pt x="2445892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2" y="1242060"/>
                  </a:lnTo>
                  <a:lnTo>
                    <a:pt x="2445892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1483" y="3629659"/>
            <a:ext cx="15170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5" dirty="0">
                <a:latin typeface="Microsoft Sans Serif"/>
                <a:cs typeface="Microsoft Sans Serif"/>
              </a:rPr>
              <a:t>was</a:t>
            </a:r>
            <a:endParaRPr sz="6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9522" y="3533381"/>
            <a:ext cx="2471420" cy="1267460"/>
            <a:chOff x="4819522" y="3533381"/>
            <a:chExt cx="2471420" cy="1267460"/>
          </a:xfrm>
        </p:grpSpPr>
        <p:sp>
          <p:nvSpPr>
            <p:cNvPr id="9" name="object 9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3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3" y="1242060"/>
                  </a:lnTo>
                  <a:lnTo>
                    <a:pt x="2445893" y="0"/>
                  </a:lnTo>
                  <a:close/>
                </a:path>
              </a:pathLst>
            </a:custGeom>
            <a:solidFill>
              <a:srgbClr val="EA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3" y="1242060"/>
                  </a:lnTo>
                  <a:lnTo>
                    <a:pt x="2445893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16778" y="3676903"/>
            <a:ext cx="1677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latin typeface="Microsoft Sans Serif"/>
                <a:cs typeface="Microsoft Sans Serif"/>
              </a:rPr>
              <a:t>were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0635" y="2378661"/>
            <a:ext cx="924560" cy="0"/>
          </a:xfrm>
          <a:custGeom>
            <a:avLst/>
            <a:gdLst/>
            <a:ahLst/>
            <a:cxnLst/>
            <a:rect l="l" t="t" r="r" b="b"/>
            <a:pathLst>
              <a:path w="924560">
                <a:moveTo>
                  <a:pt x="0" y="0"/>
                </a:moveTo>
                <a:lnTo>
                  <a:pt x="924480" y="0"/>
                </a:lnTo>
              </a:path>
            </a:pathLst>
          </a:custGeom>
          <a:ln w="77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484375" y="1350263"/>
            <a:ext cx="2337435" cy="1668145"/>
            <a:chOff x="1484375" y="1350263"/>
            <a:chExt cx="2337435" cy="1668145"/>
          </a:xfrm>
        </p:grpSpPr>
        <p:sp>
          <p:nvSpPr>
            <p:cNvPr id="14" name="object 14"/>
            <p:cNvSpPr/>
            <p:nvPr/>
          </p:nvSpPr>
          <p:spPr>
            <a:xfrm>
              <a:off x="2613436" y="2378661"/>
              <a:ext cx="924560" cy="0"/>
            </a:xfrm>
            <a:custGeom>
              <a:avLst/>
              <a:gdLst/>
              <a:ahLst/>
              <a:cxnLst/>
              <a:rect l="l" t="t" r="r" b="b"/>
              <a:pathLst>
                <a:path w="924560">
                  <a:moveTo>
                    <a:pt x="0" y="0"/>
                  </a:moveTo>
                  <a:lnTo>
                    <a:pt x="924480" y="0"/>
                  </a:lnTo>
                </a:path>
              </a:pathLst>
            </a:custGeom>
            <a:ln w="77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5" y="1350263"/>
              <a:ext cx="2337054" cy="166801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50875" y="1514678"/>
            <a:ext cx="79349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4145" algn="l"/>
                <a:tab pos="3128010" algn="l"/>
              </a:tabLst>
            </a:pPr>
            <a:r>
              <a:rPr sz="4400" spc="140" dirty="0">
                <a:latin typeface="Tahoma"/>
                <a:cs typeface="Tahoma"/>
              </a:rPr>
              <a:t>She</a:t>
            </a:r>
            <a:r>
              <a:rPr sz="4400" dirty="0">
                <a:latin typeface="Tahoma"/>
                <a:cs typeface="Tahoma"/>
              </a:rPr>
              <a:t>	</a:t>
            </a:r>
            <a:r>
              <a:rPr sz="9000" spc="-37" baseline="-3703" dirty="0">
                <a:solidFill>
                  <a:srgbClr val="FF0000"/>
                </a:solidFill>
              </a:rPr>
              <a:t>was</a:t>
            </a:r>
            <a:r>
              <a:rPr sz="9000" baseline="-3703" dirty="0">
                <a:solidFill>
                  <a:srgbClr val="FF0000"/>
                </a:solidFill>
              </a:rPr>
              <a:t>	</a:t>
            </a:r>
            <a:r>
              <a:rPr sz="4400" spc="170" dirty="0">
                <a:latin typeface="Tahoma"/>
                <a:cs typeface="Tahoma"/>
              </a:rPr>
              <a:t>going</a:t>
            </a:r>
            <a:r>
              <a:rPr sz="4400" spc="-290" dirty="0">
                <a:latin typeface="Tahoma"/>
                <a:cs typeface="Tahoma"/>
              </a:rPr>
              <a:t> </a:t>
            </a:r>
            <a:r>
              <a:rPr sz="4400" spc="365" dirty="0">
                <a:latin typeface="Tahoma"/>
                <a:cs typeface="Tahoma"/>
              </a:rPr>
              <a:t>to</a:t>
            </a:r>
            <a:r>
              <a:rPr sz="4400" spc="-254" dirty="0">
                <a:latin typeface="Tahoma"/>
                <a:cs typeface="Tahoma"/>
              </a:rPr>
              <a:t> </a:t>
            </a:r>
            <a:r>
              <a:rPr sz="4400" spc="295" dirty="0">
                <a:latin typeface="Tahoma"/>
                <a:cs typeface="Tahoma"/>
              </a:rPr>
              <a:t>the</a:t>
            </a:r>
            <a:r>
              <a:rPr sz="4400" spc="-254" dirty="0">
                <a:latin typeface="Tahoma"/>
                <a:cs typeface="Tahoma"/>
              </a:rPr>
              <a:t> </a:t>
            </a:r>
            <a:r>
              <a:rPr sz="4400" spc="70" dirty="0">
                <a:latin typeface="Tahoma"/>
                <a:cs typeface="Tahoma"/>
              </a:rPr>
              <a:t>shop.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66010" y="3293617"/>
            <a:ext cx="2185670" cy="1747520"/>
          </a:xfrm>
          <a:custGeom>
            <a:avLst/>
            <a:gdLst/>
            <a:ahLst/>
            <a:cxnLst/>
            <a:rect l="l" t="t" r="r" b="b"/>
            <a:pathLst>
              <a:path w="2185670" h="1747520">
                <a:moveTo>
                  <a:pt x="0" y="873493"/>
                </a:moveTo>
                <a:lnTo>
                  <a:pt x="1260" y="831168"/>
                </a:lnTo>
                <a:lnTo>
                  <a:pt x="5001" y="789363"/>
                </a:lnTo>
                <a:lnTo>
                  <a:pt x="11168" y="748124"/>
                </a:lnTo>
                <a:lnTo>
                  <a:pt x="19702" y="707497"/>
                </a:lnTo>
                <a:lnTo>
                  <a:pt x="30547" y="667527"/>
                </a:lnTo>
                <a:lnTo>
                  <a:pt x="43644" y="628261"/>
                </a:lnTo>
                <a:lnTo>
                  <a:pt x="58937" y="589743"/>
                </a:lnTo>
                <a:lnTo>
                  <a:pt x="76369" y="552021"/>
                </a:lnTo>
                <a:lnTo>
                  <a:pt x="95883" y="515138"/>
                </a:lnTo>
                <a:lnTo>
                  <a:pt x="117420" y="479142"/>
                </a:lnTo>
                <a:lnTo>
                  <a:pt x="140925" y="444078"/>
                </a:lnTo>
                <a:lnTo>
                  <a:pt x="166339" y="409991"/>
                </a:lnTo>
                <a:lnTo>
                  <a:pt x="193606" y="376928"/>
                </a:lnTo>
                <a:lnTo>
                  <a:pt x="222668" y="344934"/>
                </a:lnTo>
                <a:lnTo>
                  <a:pt x="253469" y="314055"/>
                </a:lnTo>
                <a:lnTo>
                  <a:pt x="285950" y="284336"/>
                </a:lnTo>
                <a:lnTo>
                  <a:pt x="320055" y="255824"/>
                </a:lnTo>
                <a:lnTo>
                  <a:pt x="355727" y="228563"/>
                </a:lnTo>
                <a:lnTo>
                  <a:pt x="392908" y="202601"/>
                </a:lnTo>
                <a:lnTo>
                  <a:pt x="431541" y="177982"/>
                </a:lnTo>
                <a:lnTo>
                  <a:pt x="471569" y="154752"/>
                </a:lnTo>
                <a:lnTo>
                  <a:pt x="512935" y="132957"/>
                </a:lnTo>
                <a:lnTo>
                  <a:pt x="555581" y="112643"/>
                </a:lnTo>
                <a:lnTo>
                  <a:pt x="599450" y="93856"/>
                </a:lnTo>
                <a:lnTo>
                  <a:pt x="644485" y="76641"/>
                </a:lnTo>
                <a:lnTo>
                  <a:pt x="690629" y="61043"/>
                </a:lnTo>
                <a:lnTo>
                  <a:pt x="737825" y="47110"/>
                </a:lnTo>
                <a:lnTo>
                  <a:pt x="786015" y="34885"/>
                </a:lnTo>
                <a:lnTo>
                  <a:pt x="835143" y="24416"/>
                </a:lnTo>
                <a:lnTo>
                  <a:pt x="885150" y="15748"/>
                </a:lnTo>
                <a:lnTo>
                  <a:pt x="935980" y="8927"/>
                </a:lnTo>
                <a:lnTo>
                  <a:pt x="987575" y="3998"/>
                </a:lnTo>
                <a:lnTo>
                  <a:pt x="1039879" y="1007"/>
                </a:lnTo>
                <a:lnTo>
                  <a:pt x="1092834" y="0"/>
                </a:lnTo>
                <a:lnTo>
                  <a:pt x="1145779" y="1007"/>
                </a:lnTo>
                <a:lnTo>
                  <a:pt x="1198072" y="3998"/>
                </a:lnTo>
                <a:lnTo>
                  <a:pt x="1249658" y="8927"/>
                </a:lnTo>
                <a:lnTo>
                  <a:pt x="1300479" y="15748"/>
                </a:lnTo>
                <a:lnTo>
                  <a:pt x="1350478" y="24416"/>
                </a:lnTo>
                <a:lnTo>
                  <a:pt x="1399598" y="34885"/>
                </a:lnTo>
                <a:lnTo>
                  <a:pt x="1447781" y="47110"/>
                </a:lnTo>
                <a:lnTo>
                  <a:pt x="1494969" y="61043"/>
                </a:lnTo>
                <a:lnTo>
                  <a:pt x="1541107" y="76641"/>
                </a:lnTo>
                <a:lnTo>
                  <a:pt x="1586137" y="93856"/>
                </a:lnTo>
                <a:lnTo>
                  <a:pt x="1630001" y="112643"/>
                </a:lnTo>
                <a:lnTo>
                  <a:pt x="1672642" y="132957"/>
                </a:lnTo>
                <a:lnTo>
                  <a:pt x="1714003" y="154752"/>
                </a:lnTo>
                <a:lnTo>
                  <a:pt x="1754027" y="177982"/>
                </a:lnTo>
                <a:lnTo>
                  <a:pt x="1792656" y="202601"/>
                </a:lnTo>
                <a:lnTo>
                  <a:pt x="1829834" y="228563"/>
                </a:lnTo>
                <a:lnTo>
                  <a:pt x="1865502" y="255824"/>
                </a:lnTo>
                <a:lnTo>
                  <a:pt x="1899605" y="284336"/>
                </a:lnTo>
                <a:lnTo>
                  <a:pt x="1932084" y="314055"/>
                </a:lnTo>
                <a:lnTo>
                  <a:pt x="1962882" y="344934"/>
                </a:lnTo>
                <a:lnTo>
                  <a:pt x="1991943" y="376928"/>
                </a:lnTo>
                <a:lnTo>
                  <a:pt x="2019208" y="409991"/>
                </a:lnTo>
                <a:lnTo>
                  <a:pt x="2044622" y="444078"/>
                </a:lnTo>
                <a:lnTo>
                  <a:pt x="2068125" y="479142"/>
                </a:lnTo>
                <a:lnTo>
                  <a:pt x="2089662" y="515138"/>
                </a:lnTo>
                <a:lnTo>
                  <a:pt x="2109174" y="552021"/>
                </a:lnTo>
                <a:lnTo>
                  <a:pt x="2126606" y="589743"/>
                </a:lnTo>
                <a:lnTo>
                  <a:pt x="2141899" y="628261"/>
                </a:lnTo>
                <a:lnTo>
                  <a:pt x="2154996" y="667527"/>
                </a:lnTo>
                <a:lnTo>
                  <a:pt x="2165840" y="707497"/>
                </a:lnTo>
                <a:lnTo>
                  <a:pt x="2174374" y="748124"/>
                </a:lnTo>
                <a:lnTo>
                  <a:pt x="2180541" y="789363"/>
                </a:lnTo>
                <a:lnTo>
                  <a:pt x="2184282" y="831168"/>
                </a:lnTo>
                <a:lnTo>
                  <a:pt x="2185542" y="873493"/>
                </a:lnTo>
                <a:lnTo>
                  <a:pt x="2184282" y="915816"/>
                </a:lnTo>
                <a:lnTo>
                  <a:pt x="2180541" y="957619"/>
                </a:lnTo>
                <a:lnTo>
                  <a:pt x="2174374" y="998857"/>
                </a:lnTo>
                <a:lnTo>
                  <a:pt x="2165840" y="1039483"/>
                </a:lnTo>
                <a:lnTo>
                  <a:pt x="2154996" y="1079452"/>
                </a:lnTo>
                <a:lnTo>
                  <a:pt x="2141899" y="1118718"/>
                </a:lnTo>
                <a:lnTo>
                  <a:pt x="2126606" y="1157235"/>
                </a:lnTo>
                <a:lnTo>
                  <a:pt x="2109174" y="1194958"/>
                </a:lnTo>
                <a:lnTo>
                  <a:pt x="2089662" y="1231841"/>
                </a:lnTo>
                <a:lnTo>
                  <a:pt x="2068125" y="1267837"/>
                </a:lnTo>
                <a:lnTo>
                  <a:pt x="2044622" y="1302902"/>
                </a:lnTo>
                <a:lnTo>
                  <a:pt x="2019208" y="1336990"/>
                </a:lnTo>
                <a:lnTo>
                  <a:pt x="1991943" y="1370054"/>
                </a:lnTo>
                <a:lnTo>
                  <a:pt x="1962882" y="1402050"/>
                </a:lnTo>
                <a:lnTo>
                  <a:pt x="1932084" y="1432930"/>
                </a:lnTo>
                <a:lnTo>
                  <a:pt x="1899605" y="1462651"/>
                </a:lnTo>
                <a:lnTo>
                  <a:pt x="1865502" y="1491165"/>
                </a:lnTo>
                <a:lnTo>
                  <a:pt x="1829834" y="1518427"/>
                </a:lnTo>
                <a:lnTo>
                  <a:pt x="1792656" y="1544391"/>
                </a:lnTo>
                <a:lnTo>
                  <a:pt x="1754027" y="1569011"/>
                </a:lnTo>
                <a:lnTo>
                  <a:pt x="1714003" y="1592243"/>
                </a:lnTo>
                <a:lnTo>
                  <a:pt x="1672642" y="1614039"/>
                </a:lnTo>
                <a:lnTo>
                  <a:pt x="1630001" y="1634355"/>
                </a:lnTo>
                <a:lnTo>
                  <a:pt x="1586137" y="1653144"/>
                </a:lnTo>
                <a:lnTo>
                  <a:pt x="1541107" y="1670361"/>
                </a:lnTo>
                <a:lnTo>
                  <a:pt x="1494969" y="1685960"/>
                </a:lnTo>
                <a:lnTo>
                  <a:pt x="1447781" y="1699895"/>
                </a:lnTo>
                <a:lnTo>
                  <a:pt x="1399598" y="1712120"/>
                </a:lnTo>
                <a:lnTo>
                  <a:pt x="1350478" y="1722590"/>
                </a:lnTo>
                <a:lnTo>
                  <a:pt x="1300479" y="1731260"/>
                </a:lnTo>
                <a:lnTo>
                  <a:pt x="1249658" y="1738082"/>
                </a:lnTo>
                <a:lnTo>
                  <a:pt x="1198072" y="1743012"/>
                </a:lnTo>
                <a:lnTo>
                  <a:pt x="1145779" y="1746003"/>
                </a:lnTo>
                <a:lnTo>
                  <a:pt x="1092834" y="1747010"/>
                </a:lnTo>
                <a:lnTo>
                  <a:pt x="1039879" y="1746003"/>
                </a:lnTo>
                <a:lnTo>
                  <a:pt x="987575" y="1743012"/>
                </a:lnTo>
                <a:lnTo>
                  <a:pt x="935980" y="1738082"/>
                </a:lnTo>
                <a:lnTo>
                  <a:pt x="885150" y="1731260"/>
                </a:lnTo>
                <a:lnTo>
                  <a:pt x="835143" y="1722590"/>
                </a:lnTo>
                <a:lnTo>
                  <a:pt x="786015" y="1712120"/>
                </a:lnTo>
                <a:lnTo>
                  <a:pt x="737825" y="1699895"/>
                </a:lnTo>
                <a:lnTo>
                  <a:pt x="690629" y="1685960"/>
                </a:lnTo>
                <a:lnTo>
                  <a:pt x="644485" y="1670361"/>
                </a:lnTo>
                <a:lnTo>
                  <a:pt x="599450" y="1653144"/>
                </a:lnTo>
                <a:lnTo>
                  <a:pt x="555581" y="1634355"/>
                </a:lnTo>
                <a:lnTo>
                  <a:pt x="512935" y="1614039"/>
                </a:lnTo>
                <a:lnTo>
                  <a:pt x="471569" y="1592243"/>
                </a:lnTo>
                <a:lnTo>
                  <a:pt x="431541" y="1569011"/>
                </a:lnTo>
                <a:lnTo>
                  <a:pt x="392908" y="1544391"/>
                </a:lnTo>
                <a:lnTo>
                  <a:pt x="355727" y="1518427"/>
                </a:lnTo>
                <a:lnTo>
                  <a:pt x="320055" y="1491165"/>
                </a:lnTo>
                <a:lnTo>
                  <a:pt x="285950" y="1462651"/>
                </a:lnTo>
                <a:lnTo>
                  <a:pt x="253469" y="1432930"/>
                </a:lnTo>
                <a:lnTo>
                  <a:pt x="222668" y="1402050"/>
                </a:lnTo>
                <a:lnTo>
                  <a:pt x="193606" y="1370054"/>
                </a:lnTo>
                <a:lnTo>
                  <a:pt x="166339" y="1336990"/>
                </a:lnTo>
                <a:lnTo>
                  <a:pt x="140925" y="1302902"/>
                </a:lnTo>
                <a:lnTo>
                  <a:pt x="117420" y="1267837"/>
                </a:lnTo>
                <a:lnTo>
                  <a:pt x="95883" y="1231841"/>
                </a:lnTo>
                <a:lnTo>
                  <a:pt x="76369" y="1194958"/>
                </a:lnTo>
                <a:lnTo>
                  <a:pt x="58937" y="1157235"/>
                </a:lnTo>
                <a:lnTo>
                  <a:pt x="43644" y="1118718"/>
                </a:lnTo>
                <a:lnTo>
                  <a:pt x="30547" y="1079452"/>
                </a:lnTo>
                <a:lnTo>
                  <a:pt x="19702" y="1039483"/>
                </a:lnTo>
                <a:lnTo>
                  <a:pt x="11168" y="998857"/>
                </a:lnTo>
                <a:lnTo>
                  <a:pt x="5001" y="957619"/>
                </a:lnTo>
                <a:lnTo>
                  <a:pt x="1260" y="915816"/>
                </a:lnTo>
                <a:lnTo>
                  <a:pt x="0" y="87349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0"/>
            <a:ext cx="5706617" cy="5250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4945" y="26619"/>
            <a:ext cx="467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Choose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correct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5" dirty="0">
                <a:latin typeface="Tahoma"/>
                <a:cs typeface="Tahoma"/>
              </a:rPr>
              <a:t>answer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3710" y="3533381"/>
            <a:ext cx="2471420" cy="1267460"/>
            <a:chOff x="1743710" y="3533381"/>
            <a:chExt cx="2471420" cy="1267460"/>
          </a:xfrm>
        </p:grpSpPr>
        <p:sp>
          <p:nvSpPr>
            <p:cNvPr id="5" name="object 5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2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2" y="1242060"/>
                  </a:lnTo>
                  <a:lnTo>
                    <a:pt x="2445892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2" y="1242060"/>
                  </a:lnTo>
                  <a:lnTo>
                    <a:pt x="2445892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3551" y="3805224"/>
            <a:ext cx="195198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Microsoft Sans Serif"/>
                <a:cs typeface="Microsoft Sans Serif"/>
              </a:rPr>
              <a:t>Weren</a:t>
            </a:r>
            <a:r>
              <a:rPr sz="4400" spc="-10" dirty="0">
                <a:latin typeface="Arial MT"/>
                <a:cs typeface="Arial MT"/>
              </a:rPr>
              <a:t>’</a:t>
            </a:r>
            <a:r>
              <a:rPr sz="4400" spc="-10" dirty="0">
                <a:latin typeface="Microsoft Sans Serif"/>
                <a:cs typeface="Microsoft Sans Serif"/>
              </a:rPr>
              <a:t>t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9522" y="3533381"/>
            <a:ext cx="2471420" cy="1267460"/>
            <a:chOff x="4819522" y="3533381"/>
            <a:chExt cx="2471420" cy="1267460"/>
          </a:xfrm>
        </p:grpSpPr>
        <p:sp>
          <p:nvSpPr>
            <p:cNvPr id="9" name="object 9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3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3" y="1242060"/>
                  </a:lnTo>
                  <a:lnTo>
                    <a:pt x="2445893" y="0"/>
                  </a:lnTo>
                  <a:close/>
                </a:path>
              </a:pathLst>
            </a:custGeom>
            <a:solidFill>
              <a:srgbClr val="EA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3" y="1242060"/>
                  </a:lnTo>
                  <a:lnTo>
                    <a:pt x="2445893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16778" y="3676903"/>
            <a:ext cx="1677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latin typeface="Microsoft Sans Serif"/>
                <a:cs typeface="Microsoft Sans Serif"/>
              </a:rPr>
              <a:t>were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14741" y="2342037"/>
            <a:ext cx="1848485" cy="0"/>
          </a:xfrm>
          <a:custGeom>
            <a:avLst/>
            <a:gdLst/>
            <a:ahLst/>
            <a:cxnLst/>
            <a:rect l="l" t="t" r="r" b="b"/>
            <a:pathLst>
              <a:path w="1848485">
                <a:moveTo>
                  <a:pt x="0" y="0"/>
                </a:moveTo>
                <a:lnTo>
                  <a:pt x="1847953" y="0"/>
                </a:lnTo>
              </a:path>
            </a:pathLst>
          </a:custGeom>
          <a:ln w="77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2475" y="1367027"/>
            <a:ext cx="2373629" cy="150495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1304" y="1565224"/>
            <a:ext cx="77349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5385" algn="l"/>
                <a:tab pos="3022600" algn="l"/>
              </a:tabLst>
            </a:pPr>
            <a:r>
              <a:rPr sz="6600" spc="427" baseline="1262" dirty="0">
                <a:latin typeface="Tahoma"/>
                <a:cs typeface="Tahoma"/>
              </a:rPr>
              <a:t>We</a:t>
            </a:r>
            <a:r>
              <a:rPr sz="6600" baseline="1262" dirty="0">
                <a:latin typeface="Tahoma"/>
                <a:cs typeface="Tahoma"/>
              </a:rPr>
              <a:t>	</a:t>
            </a:r>
            <a:r>
              <a:rPr sz="5400" spc="-20" dirty="0">
                <a:solidFill>
                  <a:srgbClr val="FF0000"/>
                </a:solidFill>
              </a:rPr>
              <a:t>were</a:t>
            </a:r>
            <a:r>
              <a:rPr sz="5400" dirty="0">
                <a:solidFill>
                  <a:srgbClr val="FF0000"/>
                </a:solidFill>
              </a:rPr>
              <a:t>	</a:t>
            </a:r>
            <a:r>
              <a:rPr sz="6600" spc="352" baseline="1262" dirty="0">
                <a:latin typeface="Tahoma"/>
                <a:cs typeface="Tahoma"/>
              </a:rPr>
              <a:t>watching</a:t>
            </a:r>
            <a:r>
              <a:rPr sz="6600" spc="-412" baseline="1262" dirty="0">
                <a:latin typeface="Tahoma"/>
                <a:cs typeface="Tahoma"/>
              </a:rPr>
              <a:t> </a:t>
            </a:r>
            <a:r>
              <a:rPr sz="6600" spc="450" baseline="1262" dirty="0">
                <a:latin typeface="Tahoma"/>
                <a:cs typeface="Tahoma"/>
              </a:rPr>
              <a:t>a</a:t>
            </a:r>
            <a:r>
              <a:rPr sz="6600" spc="-367" baseline="1262" dirty="0">
                <a:latin typeface="Tahoma"/>
                <a:cs typeface="Tahoma"/>
              </a:rPr>
              <a:t> </a:t>
            </a:r>
            <a:r>
              <a:rPr sz="6600" spc="217" baseline="1262" dirty="0">
                <a:latin typeface="Tahoma"/>
                <a:cs typeface="Tahoma"/>
              </a:rPr>
              <a:t>move.</a:t>
            </a:r>
            <a:endParaRPr sz="6600" baseline="1262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41696" y="3293617"/>
            <a:ext cx="2185670" cy="1747520"/>
          </a:xfrm>
          <a:custGeom>
            <a:avLst/>
            <a:gdLst/>
            <a:ahLst/>
            <a:cxnLst/>
            <a:rect l="l" t="t" r="r" b="b"/>
            <a:pathLst>
              <a:path w="2185670" h="1747520">
                <a:moveTo>
                  <a:pt x="0" y="873493"/>
                </a:moveTo>
                <a:lnTo>
                  <a:pt x="1260" y="831168"/>
                </a:lnTo>
                <a:lnTo>
                  <a:pt x="5003" y="789363"/>
                </a:lnTo>
                <a:lnTo>
                  <a:pt x="11171" y="748124"/>
                </a:lnTo>
                <a:lnTo>
                  <a:pt x="19707" y="707497"/>
                </a:lnTo>
                <a:lnTo>
                  <a:pt x="30554" y="667527"/>
                </a:lnTo>
                <a:lnTo>
                  <a:pt x="43654" y="628261"/>
                </a:lnTo>
                <a:lnTo>
                  <a:pt x="58950" y="589743"/>
                </a:lnTo>
                <a:lnTo>
                  <a:pt x="76385" y="552021"/>
                </a:lnTo>
                <a:lnTo>
                  <a:pt x="95902" y="515138"/>
                </a:lnTo>
                <a:lnTo>
                  <a:pt x="117443" y="479142"/>
                </a:lnTo>
                <a:lnTo>
                  <a:pt x="140952" y="444078"/>
                </a:lnTo>
                <a:lnTo>
                  <a:pt x="166370" y="409991"/>
                </a:lnTo>
                <a:lnTo>
                  <a:pt x="193640" y="376928"/>
                </a:lnTo>
                <a:lnTo>
                  <a:pt x="222706" y="344934"/>
                </a:lnTo>
                <a:lnTo>
                  <a:pt x="253510" y="314055"/>
                </a:lnTo>
                <a:lnTo>
                  <a:pt x="285995" y="284336"/>
                </a:lnTo>
                <a:lnTo>
                  <a:pt x="320103" y="255824"/>
                </a:lnTo>
                <a:lnTo>
                  <a:pt x="355777" y="228563"/>
                </a:lnTo>
                <a:lnTo>
                  <a:pt x="392960" y="202601"/>
                </a:lnTo>
                <a:lnTo>
                  <a:pt x="431595" y="177982"/>
                </a:lnTo>
                <a:lnTo>
                  <a:pt x="471624" y="154752"/>
                </a:lnTo>
                <a:lnTo>
                  <a:pt x="512991" y="132957"/>
                </a:lnTo>
                <a:lnTo>
                  <a:pt x="555637" y="112643"/>
                </a:lnTo>
                <a:lnTo>
                  <a:pt x="599506" y="93856"/>
                </a:lnTo>
                <a:lnTo>
                  <a:pt x="644540" y="76641"/>
                </a:lnTo>
                <a:lnTo>
                  <a:pt x="690682" y="61043"/>
                </a:lnTo>
                <a:lnTo>
                  <a:pt x="737875" y="47110"/>
                </a:lnTo>
                <a:lnTo>
                  <a:pt x="786061" y="34885"/>
                </a:lnTo>
                <a:lnTo>
                  <a:pt x="835183" y="24416"/>
                </a:lnTo>
                <a:lnTo>
                  <a:pt x="885185" y="15748"/>
                </a:lnTo>
                <a:lnTo>
                  <a:pt x="936008" y="8927"/>
                </a:lnTo>
                <a:lnTo>
                  <a:pt x="987595" y="3998"/>
                </a:lnTo>
                <a:lnTo>
                  <a:pt x="1039890" y="1007"/>
                </a:lnTo>
                <a:lnTo>
                  <a:pt x="1092835" y="0"/>
                </a:lnTo>
                <a:lnTo>
                  <a:pt x="1145790" y="1007"/>
                </a:lnTo>
                <a:lnTo>
                  <a:pt x="1198094" y="3998"/>
                </a:lnTo>
                <a:lnTo>
                  <a:pt x="1249689" y="8927"/>
                </a:lnTo>
                <a:lnTo>
                  <a:pt x="1300519" y="15748"/>
                </a:lnTo>
                <a:lnTo>
                  <a:pt x="1350526" y="24416"/>
                </a:lnTo>
                <a:lnTo>
                  <a:pt x="1399654" y="34885"/>
                </a:lnTo>
                <a:lnTo>
                  <a:pt x="1447844" y="47110"/>
                </a:lnTo>
                <a:lnTo>
                  <a:pt x="1495040" y="61043"/>
                </a:lnTo>
                <a:lnTo>
                  <a:pt x="1541184" y="76641"/>
                </a:lnTo>
                <a:lnTo>
                  <a:pt x="1586219" y="93856"/>
                </a:lnTo>
                <a:lnTo>
                  <a:pt x="1630088" y="112643"/>
                </a:lnTo>
                <a:lnTo>
                  <a:pt x="1672734" y="132957"/>
                </a:lnTo>
                <a:lnTo>
                  <a:pt x="1714100" y="154752"/>
                </a:lnTo>
                <a:lnTo>
                  <a:pt x="1754128" y="177982"/>
                </a:lnTo>
                <a:lnTo>
                  <a:pt x="1792761" y="202601"/>
                </a:lnTo>
                <a:lnTo>
                  <a:pt x="1829942" y="228563"/>
                </a:lnTo>
                <a:lnTo>
                  <a:pt x="1865614" y="255824"/>
                </a:lnTo>
                <a:lnTo>
                  <a:pt x="1899719" y="284336"/>
                </a:lnTo>
                <a:lnTo>
                  <a:pt x="1932200" y="314055"/>
                </a:lnTo>
                <a:lnTo>
                  <a:pt x="1963001" y="344934"/>
                </a:lnTo>
                <a:lnTo>
                  <a:pt x="1992063" y="376928"/>
                </a:lnTo>
                <a:lnTo>
                  <a:pt x="2019330" y="409991"/>
                </a:lnTo>
                <a:lnTo>
                  <a:pt x="2044744" y="444078"/>
                </a:lnTo>
                <a:lnTo>
                  <a:pt x="2068249" y="479142"/>
                </a:lnTo>
                <a:lnTo>
                  <a:pt x="2089786" y="515138"/>
                </a:lnTo>
                <a:lnTo>
                  <a:pt x="2109300" y="552021"/>
                </a:lnTo>
                <a:lnTo>
                  <a:pt x="2126732" y="589743"/>
                </a:lnTo>
                <a:lnTo>
                  <a:pt x="2142025" y="628261"/>
                </a:lnTo>
                <a:lnTo>
                  <a:pt x="2155122" y="667527"/>
                </a:lnTo>
                <a:lnTo>
                  <a:pt x="2165967" y="707497"/>
                </a:lnTo>
                <a:lnTo>
                  <a:pt x="2174501" y="748124"/>
                </a:lnTo>
                <a:lnTo>
                  <a:pt x="2180668" y="789363"/>
                </a:lnTo>
                <a:lnTo>
                  <a:pt x="2184409" y="831168"/>
                </a:lnTo>
                <a:lnTo>
                  <a:pt x="2185670" y="873493"/>
                </a:lnTo>
                <a:lnTo>
                  <a:pt x="2184409" y="915816"/>
                </a:lnTo>
                <a:lnTo>
                  <a:pt x="2180668" y="957619"/>
                </a:lnTo>
                <a:lnTo>
                  <a:pt x="2174501" y="998857"/>
                </a:lnTo>
                <a:lnTo>
                  <a:pt x="2165967" y="1039483"/>
                </a:lnTo>
                <a:lnTo>
                  <a:pt x="2155122" y="1079452"/>
                </a:lnTo>
                <a:lnTo>
                  <a:pt x="2142025" y="1118718"/>
                </a:lnTo>
                <a:lnTo>
                  <a:pt x="2126732" y="1157235"/>
                </a:lnTo>
                <a:lnTo>
                  <a:pt x="2109300" y="1194958"/>
                </a:lnTo>
                <a:lnTo>
                  <a:pt x="2089786" y="1231841"/>
                </a:lnTo>
                <a:lnTo>
                  <a:pt x="2068249" y="1267837"/>
                </a:lnTo>
                <a:lnTo>
                  <a:pt x="2044744" y="1302902"/>
                </a:lnTo>
                <a:lnTo>
                  <a:pt x="2019330" y="1336990"/>
                </a:lnTo>
                <a:lnTo>
                  <a:pt x="1992063" y="1370054"/>
                </a:lnTo>
                <a:lnTo>
                  <a:pt x="1963001" y="1402050"/>
                </a:lnTo>
                <a:lnTo>
                  <a:pt x="1932200" y="1432930"/>
                </a:lnTo>
                <a:lnTo>
                  <a:pt x="1899719" y="1462651"/>
                </a:lnTo>
                <a:lnTo>
                  <a:pt x="1865614" y="1491165"/>
                </a:lnTo>
                <a:lnTo>
                  <a:pt x="1829942" y="1518427"/>
                </a:lnTo>
                <a:lnTo>
                  <a:pt x="1792761" y="1544391"/>
                </a:lnTo>
                <a:lnTo>
                  <a:pt x="1754128" y="1569011"/>
                </a:lnTo>
                <a:lnTo>
                  <a:pt x="1714100" y="1592243"/>
                </a:lnTo>
                <a:lnTo>
                  <a:pt x="1672734" y="1614039"/>
                </a:lnTo>
                <a:lnTo>
                  <a:pt x="1630088" y="1634355"/>
                </a:lnTo>
                <a:lnTo>
                  <a:pt x="1586219" y="1653144"/>
                </a:lnTo>
                <a:lnTo>
                  <a:pt x="1541184" y="1670361"/>
                </a:lnTo>
                <a:lnTo>
                  <a:pt x="1495040" y="1685960"/>
                </a:lnTo>
                <a:lnTo>
                  <a:pt x="1447844" y="1699895"/>
                </a:lnTo>
                <a:lnTo>
                  <a:pt x="1399654" y="1712120"/>
                </a:lnTo>
                <a:lnTo>
                  <a:pt x="1350526" y="1722590"/>
                </a:lnTo>
                <a:lnTo>
                  <a:pt x="1300519" y="1731260"/>
                </a:lnTo>
                <a:lnTo>
                  <a:pt x="1249689" y="1738082"/>
                </a:lnTo>
                <a:lnTo>
                  <a:pt x="1198094" y="1743012"/>
                </a:lnTo>
                <a:lnTo>
                  <a:pt x="1145790" y="1746003"/>
                </a:lnTo>
                <a:lnTo>
                  <a:pt x="1092835" y="1747010"/>
                </a:lnTo>
                <a:lnTo>
                  <a:pt x="1039890" y="1746003"/>
                </a:lnTo>
                <a:lnTo>
                  <a:pt x="987595" y="1743012"/>
                </a:lnTo>
                <a:lnTo>
                  <a:pt x="936008" y="1738082"/>
                </a:lnTo>
                <a:lnTo>
                  <a:pt x="885185" y="1731260"/>
                </a:lnTo>
                <a:lnTo>
                  <a:pt x="835183" y="1722590"/>
                </a:lnTo>
                <a:lnTo>
                  <a:pt x="786061" y="1712120"/>
                </a:lnTo>
                <a:lnTo>
                  <a:pt x="737875" y="1699895"/>
                </a:lnTo>
                <a:lnTo>
                  <a:pt x="690682" y="1685960"/>
                </a:lnTo>
                <a:lnTo>
                  <a:pt x="644540" y="1670361"/>
                </a:lnTo>
                <a:lnTo>
                  <a:pt x="599506" y="1653144"/>
                </a:lnTo>
                <a:lnTo>
                  <a:pt x="555637" y="1634355"/>
                </a:lnTo>
                <a:lnTo>
                  <a:pt x="512991" y="1614039"/>
                </a:lnTo>
                <a:lnTo>
                  <a:pt x="471624" y="1592243"/>
                </a:lnTo>
                <a:lnTo>
                  <a:pt x="431595" y="1569011"/>
                </a:lnTo>
                <a:lnTo>
                  <a:pt x="392960" y="1544391"/>
                </a:lnTo>
                <a:lnTo>
                  <a:pt x="355777" y="1518427"/>
                </a:lnTo>
                <a:lnTo>
                  <a:pt x="320103" y="1491165"/>
                </a:lnTo>
                <a:lnTo>
                  <a:pt x="285995" y="1462651"/>
                </a:lnTo>
                <a:lnTo>
                  <a:pt x="253510" y="1432930"/>
                </a:lnTo>
                <a:lnTo>
                  <a:pt x="222706" y="1402050"/>
                </a:lnTo>
                <a:lnTo>
                  <a:pt x="193640" y="1370054"/>
                </a:lnTo>
                <a:lnTo>
                  <a:pt x="166370" y="1336990"/>
                </a:lnTo>
                <a:lnTo>
                  <a:pt x="140952" y="1302902"/>
                </a:lnTo>
                <a:lnTo>
                  <a:pt x="117443" y="1267837"/>
                </a:lnTo>
                <a:lnTo>
                  <a:pt x="95902" y="1231841"/>
                </a:lnTo>
                <a:lnTo>
                  <a:pt x="76385" y="1194958"/>
                </a:lnTo>
                <a:lnTo>
                  <a:pt x="58950" y="1157235"/>
                </a:lnTo>
                <a:lnTo>
                  <a:pt x="43654" y="1118718"/>
                </a:lnTo>
                <a:lnTo>
                  <a:pt x="30554" y="1079452"/>
                </a:lnTo>
                <a:lnTo>
                  <a:pt x="19707" y="1039483"/>
                </a:lnTo>
                <a:lnTo>
                  <a:pt x="11171" y="998857"/>
                </a:lnTo>
                <a:lnTo>
                  <a:pt x="5003" y="957619"/>
                </a:lnTo>
                <a:lnTo>
                  <a:pt x="1260" y="915816"/>
                </a:lnTo>
                <a:lnTo>
                  <a:pt x="0" y="873493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77" y="1720710"/>
            <a:ext cx="580301" cy="5762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0"/>
            <a:ext cx="5706617" cy="5250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4945" y="26619"/>
            <a:ext cx="467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Choose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correct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5" dirty="0">
                <a:latin typeface="Tahoma"/>
                <a:cs typeface="Tahoma"/>
              </a:rPr>
              <a:t>answer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3710" y="3533381"/>
            <a:ext cx="2471420" cy="1267460"/>
            <a:chOff x="1743710" y="3533381"/>
            <a:chExt cx="2471420" cy="1267460"/>
          </a:xfrm>
        </p:grpSpPr>
        <p:sp>
          <p:nvSpPr>
            <p:cNvPr id="5" name="object 5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2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2" y="1242060"/>
                  </a:lnTo>
                  <a:lnTo>
                    <a:pt x="2445892" y="0"/>
                  </a:lnTo>
                  <a:close/>
                </a:path>
              </a:pathLst>
            </a:custGeom>
            <a:solidFill>
              <a:srgbClr val="FF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6410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2" y="1242060"/>
                  </a:lnTo>
                  <a:lnTo>
                    <a:pt x="2445892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64027" y="3805224"/>
            <a:ext cx="4311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latin typeface="Microsoft Sans Serif"/>
                <a:cs typeface="Microsoft Sans Serif"/>
              </a:rPr>
              <a:t>is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9522" y="3533381"/>
            <a:ext cx="2471420" cy="1267460"/>
            <a:chOff x="4819522" y="3533381"/>
            <a:chExt cx="2471420" cy="1267460"/>
          </a:xfrm>
        </p:grpSpPr>
        <p:sp>
          <p:nvSpPr>
            <p:cNvPr id="9" name="object 9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2445893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2445893" y="1242060"/>
                  </a:lnTo>
                  <a:lnTo>
                    <a:pt x="2445893" y="0"/>
                  </a:lnTo>
                  <a:close/>
                </a:path>
              </a:pathLst>
            </a:custGeom>
            <a:solidFill>
              <a:srgbClr val="EA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2222" y="3546081"/>
              <a:ext cx="2446020" cy="1242060"/>
            </a:xfrm>
            <a:custGeom>
              <a:avLst/>
              <a:gdLst/>
              <a:ahLst/>
              <a:cxnLst/>
              <a:rect l="l" t="t" r="r" b="b"/>
              <a:pathLst>
                <a:path w="2446020" h="1242060">
                  <a:moveTo>
                    <a:pt x="0" y="1242060"/>
                  </a:moveTo>
                  <a:lnTo>
                    <a:pt x="2445893" y="1242060"/>
                  </a:lnTo>
                  <a:lnTo>
                    <a:pt x="2445893" y="0"/>
                  </a:lnTo>
                  <a:lnTo>
                    <a:pt x="0" y="0"/>
                  </a:lnTo>
                  <a:lnTo>
                    <a:pt x="0" y="1242060"/>
                  </a:lnTo>
                  <a:close/>
                </a:path>
              </a:pathLst>
            </a:custGeom>
            <a:ln w="25400">
              <a:solidFill>
                <a:srgbClr val="6C52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64860" y="3676903"/>
            <a:ext cx="1380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latin typeface="Microsoft Sans Serif"/>
                <a:cs typeface="Microsoft Sans Serif"/>
              </a:rPr>
              <a:t>isn</a:t>
            </a:r>
            <a:r>
              <a:rPr sz="6000" spc="-10" dirty="0">
                <a:latin typeface="Arial MT"/>
                <a:cs typeface="Arial MT"/>
              </a:rPr>
              <a:t>’</a:t>
            </a:r>
            <a:r>
              <a:rPr sz="6000" spc="-10" dirty="0">
                <a:latin typeface="Microsoft Sans Serif"/>
                <a:cs typeface="Microsoft Sans Serif"/>
              </a:rPr>
              <a:t>t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304" y="1681099"/>
            <a:ext cx="101091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40" dirty="0">
                <a:latin typeface="Tahoma"/>
                <a:cs typeface="Tahoma"/>
              </a:rPr>
              <a:t>She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0450" y="2342037"/>
            <a:ext cx="1848485" cy="0"/>
          </a:xfrm>
          <a:custGeom>
            <a:avLst/>
            <a:gdLst/>
            <a:ahLst/>
            <a:cxnLst/>
            <a:rect l="l" t="t" r="r" b="b"/>
            <a:pathLst>
              <a:path w="1848485">
                <a:moveTo>
                  <a:pt x="0" y="0"/>
                </a:moveTo>
                <a:lnTo>
                  <a:pt x="1847953" y="0"/>
                </a:lnTo>
              </a:path>
            </a:pathLst>
          </a:custGeom>
          <a:ln w="77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97209" y="1681099"/>
            <a:ext cx="4426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70" dirty="0">
                <a:latin typeface="Tahoma"/>
                <a:cs typeface="Tahoma"/>
              </a:rPr>
              <a:t>going</a:t>
            </a:r>
            <a:r>
              <a:rPr sz="4400" spc="-285" dirty="0">
                <a:latin typeface="Tahoma"/>
                <a:cs typeface="Tahoma"/>
              </a:rPr>
              <a:t> </a:t>
            </a:r>
            <a:r>
              <a:rPr sz="4400" spc="315" dirty="0">
                <a:latin typeface="Tahoma"/>
                <a:cs typeface="Tahoma"/>
              </a:rPr>
              <a:t>out</a:t>
            </a:r>
            <a:r>
              <a:rPr sz="4400" spc="-270" dirty="0">
                <a:latin typeface="Tahoma"/>
                <a:cs typeface="Tahoma"/>
              </a:rPr>
              <a:t> </a:t>
            </a:r>
            <a:r>
              <a:rPr sz="4400" spc="210" dirty="0">
                <a:latin typeface="Tahoma"/>
                <a:cs typeface="Tahoma"/>
              </a:rPr>
              <a:t>today.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66316" y="1368552"/>
            <a:ext cx="2106930" cy="1504950"/>
            <a:chOff x="1766316" y="1368552"/>
            <a:chExt cx="2106930" cy="15049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316" y="1368552"/>
              <a:ext cx="1764030" cy="15049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2616" y="1368552"/>
              <a:ext cx="1040130" cy="15049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1368552"/>
              <a:ext cx="1078230" cy="150495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87955" y="1566494"/>
            <a:ext cx="12452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0000"/>
                </a:solidFill>
              </a:rPr>
              <a:t>isn</a:t>
            </a:r>
            <a:r>
              <a:rPr sz="5400" spc="-10" dirty="0">
                <a:solidFill>
                  <a:srgbClr val="FF0000"/>
                </a:solidFill>
                <a:latin typeface="Arial MT"/>
                <a:cs typeface="Arial MT"/>
              </a:rPr>
              <a:t>’</a:t>
            </a:r>
            <a:r>
              <a:rPr sz="5400" spc="-10" dirty="0">
                <a:solidFill>
                  <a:srgbClr val="FF0000"/>
                </a:solidFill>
              </a:rPr>
              <a:t>t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41696" y="3293617"/>
            <a:ext cx="2185670" cy="1747520"/>
          </a:xfrm>
          <a:custGeom>
            <a:avLst/>
            <a:gdLst/>
            <a:ahLst/>
            <a:cxnLst/>
            <a:rect l="l" t="t" r="r" b="b"/>
            <a:pathLst>
              <a:path w="2185670" h="1747520">
                <a:moveTo>
                  <a:pt x="0" y="873493"/>
                </a:moveTo>
                <a:lnTo>
                  <a:pt x="1260" y="831168"/>
                </a:lnTo>
                <a:lnTo>
                  <a:pt x="5003" y="789363"/>
                </a:lnTo>
                <a:lnTo>
                  <a:pt x="11171" y="748124"/>
                </a:lnTo>
                <a:lnTo>
                  <a:pt x="19707" y="707497"/>
                </a:lnTo>
                <a:lnTo>
                  <a:pt x="30554" y="667527"/>
                </a:lnTo>
                <a:lnTo>
                  <a:pt x="43654" y="628261"/>
                </a:lnTo>
                <a:lnTo>
                  <a:pt x="58950" y="589743"/>
                </a:lnTo>
                <a:lnTo>
                  <a:pt x="76385" y="552021"/>
                </a:lnTo>
                <a:lnTo>
                  <a:pt x="95902" y="515138"/>
                </a:lnTo>
                <a:lnTo>
                  <a:pt x="117443" y="479142"/>
                </a:lnTo>
                <a:lnTo>
                  <a:pt x="140952" y="444078"/>
                </a:lnTo>
                <a:lnTo>
                  <a:pt x="166370" y="409991"/>
                </a:lnTo>
                <a:lnTo>
                  <a:pt x="193640" y="376928"/>
                </a:lnTo>
                <a:lnTo>
                  <a:pt x="222706" y="344934"/>
                </a:lnTo>
                <a:lnTo>
                  <a:pt x="253510" y="314055"/>
                </a:lnTo>
                <a:lnTo>
                  <a:pt x="285995" y="284336"/>
                </a:lnTo>
                <a:lnTo>
                  <a:pt x="320103" y="255824"/>
                </a:lnTo>
                <a:lnTo>
                  <a:pt x="355777" y="228563"/>
                </a:lnTo>
                <a:lnTo>
                  <a:pt x="392960" y="202601"/>
                </a:lnTo>
                <a:lnTo>
                  <a:pt x="431595" y="177982"/>
                </a:lnTo>
                <a:lnTo>
                  <a:pt x="471624" y="154752"/>
                </a:lnTo>
                <a:lnTo>
                  <a:pt x="512991" y="132957"/>
                </a:lnTo>
                <a:lnTo>
                  <a:pt x="555637" y="112643"/>
                </a:lnTo>
                <a:lnTo>
                  <a:pt x="599506" y="93856"/>
                </a:lnTo>
                <a:lnTo>
                  <a:pt x="644540" y="76641"/>
                </a:lnTo>
                <a:lnTo>
                  <a:pt x="690682" y="61043"/>
                </a:lnTo>
                <a:lnTo>
                  <a:pt x="737875" y="47110"/>
                </a:lnTo>
                <a:lnTo>
                  <a:pt x="786061" y="34885"/>
                </a:lnTo>
                <a:lnTo>
                  <a:pt x="835183" y="24416"/>
                </a:lnTo>
                <a:lnTo>
                  <a:pt x="885185" y="15748"/>
                </a:lnTo>
                <a:lnTo>
                  <a:pt x="936008" y="8927"/>
                </a:lnTo>
                <a:lnTo>
                  <a:pt x="987595" y="3998"/>
                </a:lnTo>
                <a:lnTo>
                  <a:pt x="1039890" y="1007"/>
                </a:lnTo>
                <a:lnTo>
                  <a:pt x="1092835" y="0"/>
                </a:lnTo>
                <a:lnTo>
                  <a:pt x="1145790" y="1007"/>
                </a:lnTo>
                <a:lnTo>
                  <a:pt x="1198094" y="3998"/>
                </a:lnTo>
                <a:lnTo>
                  <a:pt x="1249689" y="8927"/>
                </a:lnTo>
                <a:lnTo>
                  <a:pt x="1300519" y="15748"/>
                </a:lnTo>
                <a:lnTo>
                  <a:pt x="1350526" y="24416"/>
                </a:lnTo>
                <a:lnTo>
                  <a:pt x="1399654" y="34885"/>
                </a:lnTo>
                <a:lnTo>
                  <a:pt x="1447844" y="47110"/>
                </a:lnTo>
                <a:lnTo>
                  <a:pt x="1495040" y="61043"/>
                </a:lnTo>
                <a:lnTo>
                  <a:pt x="1541184" y="76641"/>
                </a:lnTo>
                <a:lnTo>
                  <a:pt x="1586219" y="93856"/>
                </a:lnTo>
                <a:lnTo>
                  <a:pt x="1630088" y="112643"/>
                </a:lnTo>
                <a:lnTo>
                  <a:pt x="1672734" y="132957"/>
                </a:lnTo>
                <a:lnTo>
                  <a:pt x="1714100" y="154752"/>
                </a:lnTo>
                <a:lnTo>
                  <a:pt x="1754128" y="177982"/>
                </a:lnTo>
                <a:lnTo>
                  <a:pt x="1792761" y="202601"/>
                </a:lnTo>
                <a:lnTo>
                  <a:pt x="1829942" y="228563"/>
                </a:lnTo>
                <a:lnTo>
                  <a:pt x="1865614" y="255824"/>
                </a:lnTo>
                <a:lnTo>
                  <a:pt x="1899719" y="284336"/>
                </a:lnTo>
                <a:lnTo>
                  <a:pt x="1932200" y="314055"/>
                </a:lnTo>
                <a:lnTo>
                  <a:pt x="1963001" y="344934"/>
                </a:lnTo>
                <a:lnTo>
                  <a:pt x="1992063" y="376928"/>
                </a:lnTo>
                <a:lnTo>
                  <a:pt x="2019330" y="409991"/>
                </a:lnTo>
                <a:lnTo>
                  <a:pt x="2044744" y="444078"/>
                </a:lnTo>
                <a:lnTo>
                  <a:pt x="2068249" y="479142"/>
                </a:lnTo>
                <a:lnTo>
                  <a:pt x="2089786" y="515138"/>
                </a:lnTo>
                <a:lnTo>
                  <a:pt x="2109300" y="552021"/>
                </a:lnTo>
                <a:lnTo>
                  <a:pt x="2126732" y="589743"/>
                </a:lnTo>
                <a:lnTo>
                  <a:pt x="2142025" y="628261"/>
                </a:lnTo>
                <a:lnTo>
                  <a:pt x="2155122" y="667527"/>
                </a:lnTo>
                <a:lnTo>
                  <a:pt x="2165967" y="707497"/>
                </a:lnTo>
                <a:lnTo>
                  <a:pt x="2174501" y="748124"/>
                </a:lnTo>
                <a:lnTo>
                  <a:pt x="2180668" y="789363"/>
                </a:lnTo>
                <a:lnTo>
                  <a:pt x="2184409" y="831168"/>
                </a:lnTo>
                <a:lnTo>
                  <a:pt x="2185670" y="873493"/>
                </a:lnTo>
                <a:lnTo>
                  <a:pt x="2184409" y="915816"/>
                </a:lnTo>
                <a:lnTo>
                  <a:pt x="2180668" y="957619"/>
                </a:lnTo>
                <a:lnTo>
                  <a:pt x="2174501" y="998857"/>
                </a:lnTo>
                <a:lnTo>
                  <a:pt x="2165967" y="1039483"/>
                </a:lnTo>
                <a:lnTo>
                  <a:pt x="2155122" y="1079452"/>
                </a:lnTo>
                <a:lnTo>
                  <a:pt x="2142025" y="1118718"/>
                </a:lnTo>
                <a:lnTo>
                  <a:pt x="2126732" y="1157235"/>
                </a:lnTo>
                <a:lnTo>
                  <a:pt x="2109300" y="1194958"/>
                </a:lnTo>
                <a:lnTo>
                  <a:pt x="2089786" y="1231841"/>
                </a:lnTo>
                <a:lnTo>
                  <a:pt x="2068249" y="1267837"/>
                </a:lnTo>
                <a:lnTo>
                  <a:pt x="2044744" y="1302902"/>
                </a:lnTo>
                <a:lnTo>
                  <a:pt x="2019330" y="1336990"/>
                </a:lnTo>
                <a:lnTo>
                  <a:pt x="1992063" y="1370054"/>
                </a:lnTo>
                <a:lnTo>
                  <a:pt x="1963001" y="1402050"/>
                </a:lnTo>
                <a:lnTo>
                  <a:pt x="1932200" y="1432930"/>
                </a:lnTo>
                <a:lnTo>
                  <a:pt x="1899719" y="1462651"/>
                </a:lnTo>
                <a:lnTo>
                  <a:pt x="1865614" y="1491165"/>
                </a:lnTo>
                <a:lnTo>
                  <a:pt x="1829942" y="1518427"/>
                </a:lnTo>
                <a:lnTo>
                  <a:pt x="1792761" y="1544391"/>
                </a:lnTo>
                <a:lnTo>
                  <a:pt x="1754128" y="1569011"/>
                </a:lnTo>
                <a:lnTo>
                  <a:pt x="1714100" y="1592243"/>
                </a:lnTo>
                <a:lnTo>
                  <a:pt x="1672734" y="1614039"/>
                </a:lnTo>
                <a:lnTo>
                  <a:pt x="1630088" y="1634355"/>
                </a:lnTo>
                <a:lnTo>
                  <a:pt x="1586219" y="1653144"/>
                </a:lnTo>
                <a:lnTo>
                  <a:pt x="1541184" y="1670361"/>
                </a:lnTo>
                <a:lnTo>
                  <a:pt x="1495040" y="1685960"/>
                </a:lnTo>
                <a:lnTo>
                  <a:pt x="1447844" y="1699895"/>
                </a:lnTo>
                <a:lnTo>
                  <a:pt x="1399654" y="1712120"/>
                </a:lnTo>
                <a:lnTo>
                  <a:pt x="1350526" y="1722590"/>
                </a:lnTo>
                <a:lnTo>
                  <a:pt x="1300519" y="1731260"/>
                </a:lnTo>
                <a:lnTo>
                  <a:pt x="1249689" y="1738082"/>
                </a:lnTo>
                <a:lnTo>
                  <a:pt x="1198094" y="1743012"/>
                </a:lnTo>
                <a:lnTo>
                  <a:pt x="1145790" y="1746003"/>
                </a:lnTo>
                <a:lnTo>
                  <a:pt x="1092835" y="1747010"/>
                </a:lnTo>
                <a:lnTo>
                  <a:pt x="1039890" y="1746003"/>
                </a:lnTo>
                <a:lnTo>
                  <a:pt x="987595" y="1743012"/>
                </a:lnTo>
                <a:lnTo>
                  <a:pt x="936008" y="1738082"/>
                </a:lnTo>
                <a:lnTo>
                  <a:pt x="885185" y="1731260"/>
                </a:lnTo>
                <a:lnTo>
                  <a:pt x="835183" y="1722590"/>
                </a:lnTo>
                <a:lnTo>
                  <a:pt x="786061" y="1712120"/>
                </a:lnTo>
                <a:lnTo>
                  <a:pt x="737875" y="1699895"/>
                </a:lnTo>
                <a:lnTo>
                  <a:pt x="690682" y="1685960"/>
                </a:lnTo>
                <a:lnTo>
                  <a:pt x="644540" y="1670361"/>
                </a:lnTo>
                <a:lnTo>
                  <a:pt x="599506" y="1653144"/>
                </a:lnTo>
                <a:lnTo>
                  <a:pt x="555637" y="1634355"/>
                </a:lnTo>
                <a:lnTo>
                  <a:pt x="512991" y="1614039"/>
                </a:lnTo>
                <a:lnTo>
                  <a:pt x="471624" y="1592243"/>
                </a:lnTo>
                <a:lnTo>
                  <a:pt x="431595" y="1569011"/>
                </a:lnTo>
                <a:lnTo>
                  <a:pt x="392960" y="1544391"/>
                </a:lnTo>
                <a:lnTo>
                  <a:pt x="355777" y="1518427"/>
                </a:lnTo>
                <a:lnTo>
                  <a:pt x="320103" y="1491165"/>
                </a:lnTo>
                <a:lnTo>
                  <a:pt x="285995" y="1462651"/>
                </a:lnTo>
                <a:lnTo>
                  <a:pt x="253510" y="1432930"/>
                </a:lnTo>
                <a:lnTo>
                  <a:pt x="222706" y="1402050"/>
                </a:lnTo>
                <a:lnTo>
                  <a:pt x="193640" y="1370054"/>
                </a:lnTo>
                <a:lnTo>
                  <a:pt x="166370" y="1336990"/>
                </a:lnTo>
                <a:lnTo>
                  <a:pt x="140952" y="1302902"/>
                </a:lnTo>
                <a:lnTo>
                  <a:pt x="117443" y="1267837"/>
                </a:lnTo>
                <a:lnTo>
                  <a:pt x="95902" y="1231841"/>
                </a:lnTo>
                <a:lnTo>
                  <a:pt x="76385" y="1194958"/>
                </a:lnTo>
                <a:lnTo>
                  <a:pt x="58950" y="1157235"/>
                </a:lnTo>
                <a:lnTo>
                  <a:pt x="43654" y="1118718"/>
                </a:lnTo>
                <a:lnTo>
                  <a:pt x="30554" y="1079452"/>
                </a:lnTo>
                <a:lnTo>
                  <a:pt x="19707" y="1039483"/>
                </a:lnTo>
                <a:lnTo>
                  <a:pt x="11171" y="998857"/>
                </a:lnTo>
                <a:lnTo>
                  <a:pt x="5003" y="957619"/>
                </a:lnTo>
                <a:lnTo>
                  <a:pt x="1260" y="915816"/>
                </a:lnTo>
                <a:lnTo>
                  <a:pt x="0" y="873493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32" y="1687893"/>
            <a:ext cx="609611" cy="6147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0"/>
            <a:ext cx="5706617" cy="5250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4945" y="26619"/>
            <a:ext cx="4673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Choose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correct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65" dirty="0">
                <a:latin typeface="Tahoma"/>
                <a:cs typeface="Tahoma"/>
              </a:rPr>
              <a:t>answer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6410" y="3546081"/>
            <a:ext cx="2446020" cy="1242060"/>
          </a:xfrm>
          <a:custGeom>
            <a:avLst/>
            <a:gdLst/>
            <a:ahLst/>
            <a:cxnLst/>
            <a:rect l="l" t="t" r="r" b="b"/>
            <a:pathLst>
              <a:path w="2446020" h="1242060">
                <a:moveTo>
                  <a:pt x="2445892" y="0"/>
                </a:moveTo>
                <a:lnTo>
                  <a:pt x="0" y="0"/>
                </a:lnTo>
                <a:lnTo>
                  <a:pt x="0" y="1242060"/>
                </a:lnTo>
                <a:lnTo>
                  <a:pt x="2445892" y="1242060"/>
                </a:lnTo>
                <a:lnTo>
                  <a:pt x="2445892" y="0"/>
                </a:lnTo>
                <a:close/>
              </a:path>
            </a:pathLst>
          </a:custGeom>
          <a:solidFill>
            <a:srgbClr val="FFC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6410" y="3546081"/>
            <a:ext cx="2446020" cy="1242060"/>
          </a:xfrm>
          <a:prstGeom prst="rect">
            <a:avLst/>
          </a:prstGeom>
          <a:ln w="25400">
            <a:solidFill>
              <a:srgbClr val="6C525F"/>
            </a:solidFill>
          </a:ln>
        </p:spPr>
        <p:txBody>
          <a:bodyPr vert="horz" wrap="square" lIns="0" tIns="272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45"/>
              </a:spcBef>
            </a:pPr>
            <a:r>
              <a:rPr sz="4400" spc="-25" dirty="0">
                <a:latin typeface="Microsoft Sans Serif"/>
                <a:cs typeface="Microsoft Sans Serif"/>
              </a:rPr>
              <a:t>is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222" y="3546081"/>
            <a:ext cx="2446020" cy="1242060"/>
          </a:xfrm>
          <a:prstGeom prst="rect">
            <a:avLst/>
          </a:prstGeom>
          <a:solidFill>
            <a:srgbClr val="EAEDFF"/>
          </a:solidFill>
          <a:ln w="25400">
            <a:solidFill>
              <a:srgbClr val="6C525F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671195">
              <a:lnSpc>
                <a:spcPct val="100000"/>
              </a:lnSpc>
              <a:spcBef>
                <a:spcPts val="1130"/>
              </a:spcBef>
            </a:pPr>
            <a:r>
              <a:rPr sz="6000" spc="-25" dirty="0">
                <a:latin typeface="Microsoft Sans Serif"/>
                <a:cs typeface="Microsoft Sans Serif"/>
              </a:rPr>
              <a:t>are</a:t>
            </a:r>
            <a:endParaRPr sz="6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6948" y="1316736"/>
            <a:ext cx="1691639" cy="1504950"/>
            <a:chOff x="1646948" y="1316736"/>
            <a:chExt cx="1691639" cy="1504950"/>
          </a:xfrm>
        </p:grpSpPr>
        <p:sp>
          <p:nvSpPr>
            <p:cNvPr id="8" name="object 8"/>
            <p:cNvSpPr/>
            <p:nvPr/>
          </p:nvSpPr>
          <p:spPr>
            <a:xfrm>
              <a:off x="1646948" y="2342036"/>
              <a:ext cx="1386205" cy="0"/>
            </a:xfrm>
            <a:custGeom>
              <a:avLst/>
              <a:gdLst/>
              <a:ahLst/>
              <a:cxnLst/>
              <a:rect l="l" t="t" r="r" b="b"/>
              <a:pathLst>
                <a:path w="1386205">
                  <a:moveTo>
                    <a:pt x="0" y="0"/>
                  </a:moveTo>
                  <a:lnTo>
                    <a:pt x="1385965" y="0"/>
                  </a:lnTo>
                </a:path>
              </a:pathLst>
            </a:custGeom>
            <a:ln w="77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291" y="1316736"/>
              <a:ext cx="1383030" cy="15049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1304" y="1554607"/>
            <a:ext cx="7268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7820" algn="l"/>
              </a:tabLst>
            </a:pPr>
            <a:r>
              <a:rPr sz="4400" spc="105" dirty="0">
                <a:latin typeface="Tahoma"/>
                <a:cs typeface="Tahoma"/>
              </a:rPr>
              <a:t>He</a:t>
            </a:r>
            <a:r>
              <a:rPr sz="4400" dirty="0">
                <a:latin typeface="Tahoma"/>
                <a:cs typeface="Tahoma"/>
              </a:rPr>
              <a:t>	</a:t>
            </a:r>
            <a:r>
              <a:rPr sz="8100" baseline="3086" dirty="0">
                <a:solidFill>
                  <a:srgbClr val="FF0000"/>
                </a:solidFill>
              </a:rPr>
              <a:t>is</a:t>
            </a:r>
            <a:r>
              <a:rPr sz="8100" spc="-434" baseline="3086" dirty="0">
                <a:solidFill>
                  <a:srgbClr val="FF0000"/>
                </a:solidFill>
              </a:rPr>
              <a:t> </a:t>
            </a:r>
            <a:r>
              <a:rPr sz="4400" spc="1220" dirty="0">
                <a:latin typeface="Tahoma"/>
                <a:cs typeface="Tahoma"/>
              </a:rPr>
              <a:t>_</a:t>
            </a:r>
            <a:r>
              <a:rPr sz="4400" spc="-270" dirty="0">
                <a:latin typeface="Tahoma"/>
                <a:cs typeface="Tahoma"/>
              </a:rPr>
              <a:t> </a:t>
            </a:r>
            <a:r>
              <a:rPr sz="4400" spc="155" dirty="0">
                <a:latin typeface="Tahoma"/>
                <a:cs typeface="Tahoma"/>
              </a:rPr>
              <a:t>going</a:t>
            </a:r>
            <a:r>
              <a:rPr sz="4400" spc="-290" dirty="0">
                <a:latin typeface="Tahoma"/>
                <a:cs typeface="Tahoma"/>
              </a:rPr>
              <a:t> </a:t>
            </a:r>
            <a:r>
              <a:rPr sz="4400" spc="315" dirty="0">
                <a:latin typeface="Tahoma"/>
                <a:cs typeface="Tahoma"/>
              </a:rPr>
              <a:t>out</a:t>
            </a:r>
            <a:r>
              <a:rPr sz="4400" spc="-275" dirty="0">
                <a:latin typeface="Tahoma"/>
                <a:cs typeface="Tahoma"/>
              </a:rPr>
              <a:t> </a:t>
            </a:r>
            <a:r>
              <a:rPr sz="4400" spc="210" dirty="0">
                <a:latin typeface="Tahoma"/>
                <a:cs typeface="Tahoma"/>
              </a:rPr>
              <a:t>today.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6410" y="3293617"/>
            <a:ext cx="2185670" cy="1747520"/>
          </a:xfrm>
          <a:custGeom>
            <a:avLst/>
            <a:gdLst/>
            <a:ahLst/>
            <a:cxnLst/>
            <a:rect l="l" t="t" r="r" b="b"/>
            <a:pathLst>
              <a:path w="2185670" h="1747520">
                <a:moveTo>
                  <a:pt x="0" y="873493"/>
                </a:moveTo>
                <a:lnTo>
                  <a:pt x="1260" y="831168"/>
                </a:lnTo>
                <a:lnTo>
                  <a:pt x="5003" y="789363"/>
                </a:lnTo>
                <a:lnTo>
                  <a:pt x="11171" y="748124"/>
                </a:lnTo>
                <a:lnTo>
                  <a:pt x="19707" y="707497"/>
                </a:lnTo>
                <a:lnTo>
                  <a:pt x="30554" y="667527"/>
                </a:lnTo>
                <a:lnTo>
                  <a:pt x="43654" y="628261"/>
                </a:lnTo>
                <a:lnTo>
                  <a:pt x="58950" y="589743"/>
                </a:lnTo>
                <a:lnTo>
                  <a:pt x="76385" y="552021"/>
                </a:lnTo>
                <a:lnTo>
                  <a:pt x="95902" y="515138"/>
                </a:lnTo>
                <a:lnTo>
                  <a:pt x="117443" y="479142"/>
                </a:lnTo>
                <a:lnTo>
                  <a:pt x="140952" y="444078"/>
                </a:lnTo>
                <a:lnTo>
                  <a:pt x="166370" y="409991"/>
                </a:lnTo>
                <a:lnTo>
                  <a:pt x="193640" y="376928"/>
                </a:lnTo>
                <a:lnTo>
                  <a:pt x="222706" y="344934"/>
                </a:lnTo>
                <a:lnTo>
                  <a:pt x="253510" y="314055"/>
                </a:lnTo>
                <a:lnTo>
                  <a:pt x="285995" y="284336"/>
                </a:lnTo>
                <a:lnTo>
                  <a:pt x="320103" y="255824"/>
                </a:lnTo>
                <a:lnTo>
                  <a:pt x="355777" y="228563"/>
                </a:lnTo>
                <a:lnTo>
                  <a:pt x="392960" y="202601"/>
                </a:lnTo>
                <a:lnTo>
                  <a:pt x="431595" y="177982"/>
                </a:lnTo>
                <a:lnTo>
                  <a:pt x="471624" y="154752"/>
                </a:lnTo>
                <a:lnTo>
                  <a:pt x="512991" y="132957"/>
                </a:lnTo>
                <a:lnTo>
                  <a:pt x="555637" y="112643"/>
                </a:lnTo>
                <a:lnTo>
                  <a:pt x="599506" y="93856"/>
                </a:lnTo>
                <a:lnTo>
                  <a:pt x="644540" y="76641"/>
                </a:lnTo>
                <a:lnTo>
                  <a:pt x="690682" y="61043"/>
                </a:lnTo>
                <a:lnTo>
                  <a:pt x="737875" y="47110"/>
                </a:lnTo>
                <a:lnTo>
                  <a:pt x="786061" y="34885"/>
                </a:lnTo>
                <a:lnTo>
                  <a:pt x="835183" y="24416"/>
                </a:lnTo>
                <a:lnTo>
                  <a:pt x="885185" y="15748"/>
                </a:lnTo>
                <a:lnTo>
                  <a:pt x="936008" y="8927"/>
                </a:lnTo>
                <a:lnTo>
                  <a:pt x="987595" y="3998"/>
                </a:lnTo>
                <a:lnTo>
                  <a:pt x="1039890" y="1007"/>
                </a:lnTo>
                <a:lnTo>
                  <a:pt x="1092834" y="0"/>
                </a:lnTo>
                <a:lnTo>
                  <a:pt x="1145779" y="1007"/>
                </a:lnTo>
                <a:lnTo>
                  <a:pt x="1198074" y="3998"/>
                </a:lnTo>
                <a:lnTo>
                  <a:pt x="1249661" y="8927"/>
                </a:lnTo>
                <a:lnTo>
                  <a:pt x="1300484" y="15748"/>
                </a:lnTo>
                <a:lnTo>
                  <a:pt x="1350486" y="24416"/>
                </a:lnTo>
                <a:lnTo>
                  <a:pt x="1399608" y="34885"/>
                </a:lnTo>
                <a:lnTo>
                  <a:pt x="1447794" y="47110"/>
                </a:lnTo>
                <a:lnTo>
                  <a:pt x="1494987" y="61043"/>
                </a:lnTo>
                <a:lnTo>
                  <a:pt x="1541129" y="76641"/>
                </a:lnTo>
                <a:lnTo>
                  <a:pt x="1586163" y="93856"/>
                </a:lnTo>
                <a:lnTo>
                  <a:pt x="1630032" y="112643"/>
                </a:lnTo>
                <a:lnTo>
                  <a:pt x="1672678" y="132957"/>
                </a:lnTo>
                <a:lnTo>
                  <a:pt x="1714045" y="154752"/>
                </a:lnTo>
                <a:lnTo>
                  <a:pt x="1754074" y="177982"/>
                </a:lnTo>
                <a:lnTo>
                  <a:pt x="1792709" y="202601"/>
                </a:lnTo>
                <a:lnTo>
                  <a:pt x="1829892" y="228563"/>
                </a:lnTo>
                <a:lnTo>
                  <a:pt x="1865566" y="255824"/>
                </a:lnTo>
                <a:lnTo>
                  <a:pt x="1899674" y="284336"/>
                </a:lnTo>
                <a:lnTo>
                  <a:pt x="1932159" y="314055"/>
                </a:lnTo>
                <a:lnTo>
                  <a:pt x="1962963" y="344934"/>
                </a:lnTo>
                <a:lnTo>
                  <a:pt x="1992029" y="376928"/>
                </a:lnTo>
                <a:lnTo>
                  <a:pt x="2019299" y="409991"/>
                </a:lnTo>
                <a:lnTo>
                  <a:pt x="2044717" y="444078"/>
                </a:lnTo>
                <a:lnTo>
                  <a:pt x="2068226" y="479142"/>
                </a:lnTo>
                <a:lnTo>
                  <a:pt x="2089767" y="515138"/>
                </a:lnTo>
                <a:lnTo>
                  <a:pt x="2109284" y="552021"/>
                </a:lnTo>
                <a:lnTo>
                  <a:pt x="2126719" y="589743"/>
                </a:lnTo>
                <a:lnTo>
                  <a:pt x="2142015" y="628261"/>
                </a:lnTo>
                <a:lnTo>
                  <a:pt x="2155115" y="667527"/>
                </a:lnTo>
                <a:lnTo>
                  <a:pt x="2165962" y="707497"/>
                </a:lnTo>
                <a:lnTo>
                  <a:pt x="2174498" y="748124"/>
                </a:lnTo>
                <a:lnTo>
                  <a:pt x="2180666" y="789363"/>
                </a:lnTo>
                <a:lnTo>
                  <a:pt x="2184409" y="831168"/>
                </a:lnTo>
                <a:lnTo>
                  <a:pt x="2185669" y="873493"/>
                </a:lnTo>
                <a:lnTo>
                  <a:pt x="2184409" y="915816"/>
                </a:lnTo>
                <a:lnTo>
                  <a:pt x="2180666" y="957619"/>
                </a:lnTo>
                <a:lnTo>
                  <a:pt x="2174498" y="998857"/>
                </a:lnTo>
                <a:lnTo>
                  <a:pt x="2165962" y="1039483"/>
                </a:lnTo>
                <a:lnTo>
                  <a:pt x="2155115" y="1079452"/>
                </a:lnTo>
                <a:lnTo>
                  <a:pt x="2142015" y="1118718"/>
                </a:lnTo>
                <a:lnTo>
                  <a:pt x="2126719" y="1157235"/>
                </a:lnTo>
                <a:lnTo>
                  <a:pt x="2109284" y="1194958"/>
                </a:lnTo>
                <a:lnTo>
                  <a:pt x="2089767" y="1231841"/>
                </a:lnTo>
                <a:lnTo>
                  <a:pt x="2068226" y="1267837"/>
                </a:lnTo>
                <a:lnTo>
                  <a:pt x="2044717" y="1302902"/>
                </a:lnTo>
                <a:lnTo>
                  <a:pt x="2019299" y="1336990"/>
                </a:lnTo>
                <a:lnTo>
                  <a:pt x="1992029" y="1370054"/>
                </a:lnTo>
                <a:lnTo>
                  <a:pt x="1962963" y="1402050"/>
                </a:lnTo>
                <a:lnTo>
                  <a:pt x="1932159" y="1432930"/>
                </a:lnTo>
                <a:lnTo>
                  <a:pt x="1899674" y="1462651"/>
                </a:lnTo>
                <a:lnTo>
                  <a:pt x="1865566" y="1491165"/>
                </a:lnTo>
                <a:lnTo>
                  <a:pt x="1829892" y="1518427"/>
                </a:lnTo>
                <a:lnTo>
                  <a:pt x="1792709" y="1544391"/>
                </a:lnTo>
                <a:lnTo>
                  <a:pt x="1754074" y="1569011"/>
                </a:lnTo>
                <a:lnTo>
                  <a:pt x="1714045" y="1592243"/>
                </a:lnTo>
                <a:lnTo>
                  <a:pt x="1672678" y="1614039"/>
                </a:lnTo>
                <a:lnTo>
                  <a:pt x="1630032" y="1634355"/>
                </a:lnTo>
                <a:lnTo>
                  <a:pt x="1586163" y="1653144"/>
                </a:lnTo>
                <a:lnTo>
                  <a:pt x="1541129" y="1670361"/>
                </a:lnTo>
                <a:lnTo>
                  <a:pt x="1494987" y="1685960"/>
                </a:lnTo>
                <a:lnTo>
                  <a:pt x="1447794" y="1699895"/>
                </a:lnTo>
                <a:lnTo>
                  <a:pt x="1399608" y="1712120"/>
                </a:lnTo>
                <a:lnTo>
                  <a:pt x="1350486" y="1722590"/>
                </a:lnTo>
                <a:lnTo>
                  <a:pt x="1300484" y="1731260"/>
                </a:lnTo>
                <a:lnTo>
                  <a:pt x="1249661" y="1738082"/>
                </a:lnTo>
                <a:lnTo>
                  <a:pt x="1198074" y="1743012"/>
                </a:lnTo>
                <a:lnTo>
                  <a:pt x="1145779" y="1746003"/>
                </a:lnTo>
                <a:lnTo>
                  <a:pt x="1092834" y="1747010"/>
                </a:lnTo>
                <a:lnTo>
                  <a:pt x="1039890" y="1746003"/>
                </a:lnTo>
                <a:lnTo>
                  <a:pt x="987595" y="1743012"/>
                </a:lnTo>
                <a:lnTo>
                  <a:pt x="936008" y="1738082"/>
                </a:lnTo>
                <a:lnTo>
                  <a:pt x="885185" y="1731260"/>
                </a:lnTo>
                <a:lnTo>
                  <a:pt x="835183" y="1722590"/>
                </a:lnTo>
                <a:lnTo>
                  <a:pt x="786061" y="1712120"/>
                </a:lnTo>
                <a:lnTo>
                  <a:pt x="737875" y="1699895"/>
                </a:lnTo>
                <a:lnTo>
                  <a:pt x="690682" y="1685960"/>
                </a:lnTo>
                <a:lnTo>
                  <a:pt x="644540" y="1670361"/>
                </a:lnTo>
                <a:lnTo>
                  <a:pt x="599506" y="1653144"/>
                </a:lnTo>
                <a:lnTo>
                  <a:pt x="555637" y="1634355"/>
                </a:lnTo>
                <a:lnTo>
                  <a:pt x="512991" y="1614039"/>
                </a:lnTo>
                <a:lnTo>
                  <a:pt x="471624" y="1592243"/>
                </a:lnTo>
                <a:lnTo>
                  <a:pt x="431595" y="1569011"/>
                </a:lnTo>
                <a:lnTo>
                  <a:pt x="392960" y="1544391"/>
                </a:lnTo>
                <a:lnTo>
                  <a:pt x="355777" y="1518427"/>
                </a:lnTo>
                <a:lnTo>
                  <a:pt x="320103" y="1491165"/>
                </a:lnTo>
                <a:lnTo>
                  <a:pt x="285995" y="1462651"/>
                </a:lnTo>
                <a:lnTo>
                  <a:pt x="253510" y="1432930"/>
                </a:lnTo>
                <a:lnTo>
                  <a:pt x="222706" y="1402050"/>
                </a:lnTo>
                <a:lnTo>
                  <a:pt x="193640" y="1370054"/>
                </a:lnTo>
                <a:lnTo>
                  <a:pt x="166370" y="1336990"/>
                </a:lnTo>
                <a:lnTo>
                  <a:pt x="140952" y="1302902"/>
                </a:lnTo>
                <a:lnTo>
                  <a:pt x="117443" y="1267837"/>
                </a:lnTo>
                <a:lnTo>
                  <a:pt x="95902" y="1231841"/>
                </a:lnTo>
                <a:lnTo>
                  <a:pt x="76385" y="1194958"/>
                </a:lnTo>
                <a:lnTo>
                  <a:pt x="58950" y="1157235"/>
                </a:lnTo>
                <a:lnTo>
                  <a:pt x="43654" y="1118718"/>
                </a:lnTo>
                <a:lnTo>
                  <a:pt x="30554" y="1079452"/>
                </a:lnTo>
                <a:lnTo>
                  <a:pt x="19707" y="1039483"/>
                </a:lnTo>
                <a:lnTo>
                  <a:pt x="11171" y="998857"/>
                </a:lnTo>
                <a:lnTo>
                  <a:pt x="5003" y="957619"/>
                </a:lnTo>
                <a:lnTo>
                  <a:pt x="1260" y="915816"/>
                </a:lnTo>
                <a:lnTo>
                  <a:pt x="0" y="87349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77" y="1720710"/>
            <a:ext cx="580301" cy="5762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8841" y="861628"/>
            <a:ext cx="5597525" cy="3156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700"/>
              </a:lnSpc>
              <a:spcBef>
                <a:spcPts val="95"/>
              </a:spcBef>
            </a:pP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65" dirty="0">
                <a:latin typeface="Tahoma"/>
                <a:cs typeface="Tahoma"/>
              </a:rPr>
              <a:t> </a:t>
            </a:r>
            <a:r>
              <a:rPr sz="7800" spc="310" dirty="0">
                <a:solidFill>
                  <a:srgbClr val="FF0000"/>
                </a:solidFill>
                <a:latin typeface="Tahoma"/>
                <a:cs typeface="Tahoma"/>
              </a:rPr>
              <a:t>am</a:t>
            </a:r>
            <a:r>
              <a:rPr sz="7800" spc="-45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260" dirty="0">
                <a:latin typeface="Tahoma"/>
                <a:cs typeface="Tahoma"/>
              </a:rPr>
              <a:t>happy. </a:t>
            </a: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70" dirty="0">
                <a:latin typeface="Tahoma"/>
                <a:cs typeface="Tahoma"/>
              </a:rPr>
              <a:t> </a:t>
            </a:r>
            <a:r>
              <a:rPr sz="7800" spc="560" dirty="0">
                <a:solidFill>
                  <a:srgbClr val="FF0000"/>
                </a:solidFill>
                <a:latin typeface="Tahoma"/>
                <a:cs typeface="Tahoma"/>
              </a:rPr>
              <a:t>not</a:t>
            </a:r>
            <a:r>
              <a:rPr sz="7800" spc="-4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260" dirty="0">
                <a:latin typeface="Tahoma"/>
                <a:cs typeface="Tahoma"/>
              </a:rPr>
              <a:t>happy.</a:t>
            </a:r>
            <a:endParaRPr sz="7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155" y="190832"/>
            <a:ext cx="1864791" cy="4043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40938" y="68326"/>
            <a:ext cx="192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Microsoft Sans Serif"/>
                <a:cs typeface="Microsoft Sans Serif"/>
              </a:rPr>
              <a:t>Examples: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3438" y="2917913"/>
            <a:ext cx="884947" cy="8924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2725" y="1353019"/>
            <a:ext cx="898702" cy="892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84" y="4698123"/>
            <a:ext cx="8623935" cy="31750"/>
          </a:xfrm>
          <a:custGeom>
            <a:avLst/>
            <a:gdLst/>
            <a:ahLst/>
            <a:cxnLst/>
            <a:rect l="l" t="t" r="r" b="b"/>
            <a:pathLst>
              <a:path w="8623935" h="31750">
                <a:moveTo>
                  <a:pt x="0" y="31534"/>
                </a:moveTo>
                <a:lnTo>
                  <a:pt x="8623769" y="0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9423" y="7594"/>
            <a:ext cx="4784598" cy="59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49117" y="36702"/>
            <a:ext cx="35896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5" dirty="0">
                <a:latin typeface="Tahoma"/>
                <a:cs typeface="Tahoma"/>
              </a:rPr>
              <a:t>Present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spc="-70" dirty="0">
                <a:latin typeface="Tahoma"/>
                <a:cs typeface="Tahoma"/>
              </a:rPr>
              <a:t>continues.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723" y="947927"/>
            <a:ext cx="2583942" cy="7139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5346" y="976071"/>
            <a:ext cx="2270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5" dirty="0">
                <a:solidFill>
                  <a:srgbClr val="FF0000"/>
                </a:solidFill>
                <a:latin typeface="Tahoma"/>
                <a:cs typeface="Tahoma"/>
              </a:rPr>
              <a:t>Verb+ing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949183"/>
            <a:ext cx="1703070" cy="6515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9460" y="1979167"/>
            <a:ext cx="1442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FF0000"/>
                </a:solidFill>
                <a:latin typeface="Tahoma"/>
                <a:cs typeface="Tahoma"/>
              </a:rPr>
              <a:t>eat</a:t>
            </a:r>
            <a:r>
              <a:rPr sz="3600" b="1" spc="-45" dirty="0">
                <a:solidFill>
                  <a:srgbClr val="3B0071"/>
                </a:solidFill>
                <a:latin typeface="Tahoma"/>
                <a:cs typeface="Tahoma"/>
              </a:rPr>
              <a:t>ing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9423" y="1949183"/>
            <a:ext cx="2062733" cy="6515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77567" y="1979167"/>
            <a:ext cx="18091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solidFill>
                  <a:srgbClr val="FF0000"/>
                </a:solidFill>
                <a:latin typeface="Tahoma"/>
                <a:cs typeface="Tahoma"/>
              </a:rPr>
              <a:t>drink</a:t>
            </a:r>
            <a:r>
              <a:rPr sz="3600" b="1" spc="-125" dirty="0">
                <a:solidFill>
                  <a:srgbClr val="3B0071"/>
                </a:solidFill>
                <a:latin typeface="Tahoma"/>
                <a:cs typeface="Tahoma"/>
              </a:rPr>
              <a:t>ing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5632" y="1979676"/>
            <a:ext cx="2193798" cy="5905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73548" y="2009902"/>
            <a:ext cx="20027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30" dirty="0">
                <a:solidFill>
                  <a:srgbClr val="FF0000"/>
                </a:solidFill>
                <a:latin typeface="Tahoma"/>
                <a:cs typeface="Tahoma"/>
              </a:rPr>
              <a:t>swimm</a:t>
            </a:r>
            <a:r>
              <a:rPr sz="3200" b="1" spc="-130" dirty="0">
                <a:solidFill>
                  <a:srgbClr val="3B0071"/>
                </a:solidFill>
                <a:latin typeface="Tahoma"/>
                <a:cs typeface="Tahoma"/>
              </a:rPr>
              <a:t>ing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8040" y="1956816"/>
            <a:ext cx="1878329" cy="65151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287006" y="1986788"/>
            <a:ext cx="1662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60" dirty="0">
                <a:solidFill>
                  <a:srgbClr val="FF0000"/>
                </a:solidFill>
                <a:latin typeface="Tahoma"/>
                <a:cs typeface="Tahoma"/>
              </a:rPr>
              <a:t>fight</a:t>
            </a:r>
            <a:r>
              <a:rPr sz="3600" b="1" spc="-160" dirty="0">
                <a:solidFill>
                  <a:srgbClr val="3B0071"/>
                </a:solidFill>
                <a:latin typeface="Tahoma"/>
                <a:cs typeface="Tahoma"/>
              </a:rPr>
              <a:t>ing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9615" y="3031340"/>
            <a:ext cx="1562355" cy="14753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8655" y="3291281"/>
            <a:ext cx="1285367" cy="103635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37507" y="3328746"/>
            <a:ext cx="2390140" cy="9052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03845" y="3057905"/>
            <a:ext cx="1432559" cy="13018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072" y="821293"/>
            <a:ext cx="6537325" cy="325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300"/>
              </a:lnSpc>
              <a:spcBef>
                <a:spcPts val="100"/>
              </a:spcBef>
            </a:pPr>
            <a:r>
              <a:rPr sz="7200" spc="215" dirty="0">
                <a:latin typeface="Tahoma"/>
                <a:cs typeface="Tahoma"/>
              </a:rPr>
              <a:t>He</a:t>
            </a:r>
            <a:r>
              <a:rPr sz="7200" spc="-420" dirty="0">
                <a:latin typeface="Tahoma"/>
                <a:cs typeface="Tahoma"/>
              </a:rPr>
              <a:t> </a:t>
            </a:r>
            <a:r>
              <a:rPr sz="7200" spc="240" dirty="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sz="7200" spc="-4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200" spc="270" dirty="0">
                <a:latin typeface="Tahoma"/>
                <a:cs typeface="Tahoma"/>
              </a:rPr>
              <a:t>eating. </a:t>
            </a:r>
            <a:r>
              <a:rPr sz="7200" spc="215" dirty="0">
                <a:latin typeface="Tahoma"/>
                <a:cs typeface="Tahoma"/>
              </a:rPr>
              <a:t>He</a:t>
            </a:r>
            <a:r>
              <a:rPr sz="7200" spc="-409" dirty="0">
                <a:latin typeface="Tahoma"/>
                <a:cs typeface="Tahoma"/>
              </a:rPr>
              <a:t> </a:t>
            </a:r>
            <a:r>
              <a:rPr sz="7200" spc="355" dirty="0">
                <a:solidFill>
                  <a:srgbClr val="FF0000"/>
                </a:solidFill>
                <a:latin typeface="Tahoma"/>
                <a:cs typeface="Tahoma"/>
              </a:rPr>
              <a:t>isn’t</a:t>
            </a:r>
            <a:r>
              <a:rPr sz="7200" spc="-4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200" spc="270" dirty="0">
                <a:latin typeface="Tahoma"/>
                <a:cs typeface="Tahoma"/>
              </a:rPr>
              <a:t>eating.</a:t>
            </a:r>
            <a:endParaRPr sz="7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155" y="190832"/>
            <a:ext cx="1864791" cy="4043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40938" y="68326"/>
            <a:ext cx="192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Microsoft Sans Serif"/>
                <a:cs typeface="Microsoft Sans Serif"/>
              </a:rPr>
              <a:t>Examples: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832" y="3050882"/>
            <a:ext cx="884947" cy="8924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903" y="1483702"/>
            <a:ext cx="898702" cy="8924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8841" y="1519885"/>
            <a:ext cx="43110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25" dirty="0">
                <a:latin typeface="Tahoma"/>
                <a:cs typeface="Tahoma"/>
              </a:rPr>
              <a:t>We</a:t>
            </a:r>
            <a:r>
              <a:rPr sz="6000" spc="-360" dirty="0">
                <a:latin typeface="Tahoma"/>
                <a:cs typeface="Tahoma"/>
              </a:rPr>
              <a:t> </a:t>
            </a:r>
            <a:r>
              <a:rPr sz="6000" spc="420" dirty="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sz="6000" spc="-3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000" spc="114" dirty="0">
                <a:latin typeface="Tahoma"/>
                <a:cs typeface="Tahoma"/>
              </a:rPr>
              <a:t>sad.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85" dirty="0">
                <a:latin typeface="Tahoma"/>
                <a:cs typeface="Tahoma"/>
              </a:rPr>
              <a:t>We</a:t>
            </a:r>
            <a:r>
              <a:rPr sz="5400" spc="-305" dirty="0">
                <a:latin typeface="Tahoma"/>
                <a:cs typeface="Tahoma"/>
              </a:rPr>
              <a:t> </a:t>
            </a:r>
            <a:r>
              <a:rPr sz="5400" spc="360" dirty="0">
                <a:solidFill>
                  <a:srgbClr val="FF0000"/>
                </a:solidFill>
                <a:latin typeface="Tahoma"/>
                <a:cs typeface="Tahoma"/>
              </a:rPr>
              <a:t>aren’t</a:t>
            </a:r>
            <a:r>
              <a:rPr sz="5400" spc="-3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5400" spc="75" dirty="0">
                <a:latin typeface="Tahoma"/>
                <a:cs typeface="Tahoma"/>
              </a:rPr>
              <a:t>sad.</a:t>
            </a:r>
            <a:endParaRPr sz="5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6155" y="190832"/>
            <a:ext cx="1864791" cy="4043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40938" y="68326"/>
            <a:ext cx="192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Microsoft Sans Serif"/>
                <a:cs typeface="Microsoft Sans Serif"/>
              </a:rPr>
              <a:t>Examples: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2839" y="3001289"/>
            <a:ext cx="884947" cy="8924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747" y="1559902"/>
            <a:ext cx="898702" cy="8924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3195815"/>
            <a:ext cx="2556510" cy="1948180"/>
            <a:chOff x="0" y="3195815"/>
            <a:chExt cx="2556510" cy="1948180"/>
          </a:xfrm>
        </p:grpSpPr>
        <p:sp>
          <p:nvSpPr>
            <p:cNvPr id="11" name="object 11"/>
            <p:cNvSpPr/>
            <p:nvPr/>
          </p:nvSpPr>
          <p:spPr>
            <a:xfrm>
              <a:off x="0" y="3496271"/>
              <a:ext cx="780415" cy="1647825"/>
            </a:xfrm>
            <a:custGeom>
              <a:avLst/>
              <a:gdLst/>
              <a:ahLst/>
              <a:cxnLst/>
              <a:rect l="l" t="t" r="r" b="b"/>
              <a:pathLst>
                <a:path w="780415" h="1647825">
                  <a:moveTo>
                    <a:pt x="0" y="0"/>
                  </a:moveTo>
                  <a:lnTo>
                    <a:pt x="0" y="1647228"/>
                  </a:lnTo>
                  <a:lnTo>
                    <a:pt x="756673" y="1647228"/>
                  </a:lnTo>
                  <a:lnTo>
                    <a:pt x="759031" y="1634805"/>
                  </a:lnTo>
                  <a:lnTo>
                    <a:pt x="763127" y="1613867"/>
                  </a:lnTo>
                  <a:lnTo>
                    <a:pt x="767055" y="1592237"/>
                  </a:lnTo>
                  <a:lnTo>
                    <a:pt x="770343" y="1570210"/>
                  </a:lnTo>
                  <a:lnTo>
                    <a:pt x="771387" y="1556744"/>
                  </a:lnTo>
                  <a:lnTo>
                    <a:pt x="772520" y="1544857"/>
                  </a:lnTo>
                  <a:lnTo>
                    <a:pt x="773774" y="1534247"/>
                  </a:lnTo>
                  <a:lnTo>
                    <a:pt x="775182" y="1524610"/>
                  </a:lnTo>
                  <a:lnTo>
                    <a:pt x="776100" y="1513010"/>
                  </a:lnTo>
                  <a:lnTo>
                    <a:pt x="779094" y="1471359"/>
                  </a:lnTo>
                  <a:lnTo>
                    <a:pt x="780167" y="1429741"/>
                  </a:lnTo>
                  <a:lnTo>
                    <a:pt x="780244" y="1409304"/>
                  </a:lnTo>
                  <a:lnTo>
                    <a:pt x="780021" y="1389228"/>
                  </a:lnTo>
                  <a:lnTo>
                    <a:pt x="778287" y="1342490"/>
                  </a:lnTo>
                  <a:lnTo>
                    <a:pt x="773430" y="1292085"/>
                  </a:lnTo>
                  <a:lnTo>
                    <a:pt x="762066" y="1223510"/>
                  </a:lnTo>
                  <a:lnTo>
                    <a:pt x="743292" y="1167041"/>
                  </a:lnTo>
                  <a:lnTo>
                    <a:pt x="719282" y="1117188"/>
                  </a:lnTo>
                  <a:lnTo>
                    <a:pt x="699854" y="1084282"/>
                  </a:lnTo>
                  <a:lnTo>
                    <a:pt x="687590" y="1066978"/>
                  </a:lnTo>
                  <a:lnTo>
                    <a:pt x="685761" y="1063523"/>
                  </a:lnTo>
                  <a:lnTo>
                    <a:pt x="681812" y="1059498"/>
                  </a:lnTo>
                  <a:lnTo>
                    <a:pt x="679958" y="1055967"/>
                  </a:lnTo>
                  <a:lnTo>
                    <a:pt x="675717" y="1050755"/>
                  </a:lnTo>
                  <a:lnTo>
                    <a:pt x="671296" y="1045121"/>
                  </a:lnTo>
                  <a:lnTo>
                    <a:pt x="666656" y="1039354"/>
                  </a:lnTo>
                  <a:lnTo>
                    <a:pt x="661758" y="1033742"/>
                  </a:lnTo>
                  <a:lnTo>
                    <a:pt x="651878" y="1021283"/>
                  </a:lnTo>
                  <a:lnTo>
                    <a:pt x="646301" y="1014340"/>
                  </a:lnTo>
                  <a:lnTo>
                    <a:pt x="640356" y="1007316"/>
                  </a:lnTo>
                  <a:lnTo>
                    <a:pt x="634072" y="1000373"/>
                  </a:lnTo>
                  <a:lnTo>
                    <a:pt x="627481" y="993673"/>
                  </a:lnTo>
                  <a:lnTo>
                    <a:pt x="625627" y="990143"/>
                  </a:lnTo>
                  <a:lnTo>
                    <a:pt x="623074" y="987781"/>
                  </a:lnTo>
                  <a:lnTo>
                    <a:pt x="619366" y="984771"/>
                  </a:lnTo>
                  <a:lnTo>
                    <a:pt x="614357" y="979331"/>
                  </a:lnTo>
                  <a:lnTo>
                    <a:pt x="609263" y="973987"/>
                  </a:lnTo>
                  <a:lnTo>
                    <a:pt x="604035" y="968860"/>
                  </a:lnTo>
                  <a:lnTo>
                    <a:pt x="598627" y="964070"/>
                  </a:lnTo>
                  <a:lnTo>
                    <a:pt x="595122" y="961936"/>
                  </a:lnTo>
                  <a:lnTo>
                    <a:pt x="592353" y="958710"/>
                  </a:lnTo>
                  <a:lnTo>
                    <a:pt x="588848" y="956564"/>
                  </a:lnTo>
                  <a:lnTo>
                    <a:pt x="566026" y="935457"/>
                  </a:lnTo>
                  <a:lnTo>
                    <a:pt x="561136" y="931659"/>
                  </a:lnTo>
                  <a:lnTo>
                    <a:pt x="530898" y="908355"/>
                  </a:lnTo>
                  <a:lnTo>
                    <a:pt x="497065" y="886236"/>
                  </a:lnTo>
                  <a:lnTo>
                    <a:pt x="485241" y="878904"/>
                  </a:lnTo>
                  <a:lnTo>
                    <a:pt x="474404" y="872035"/>
                  </a:lnTo>
                  <a:lnTo>
                    <a:pt x="463056" y="865476"/>
                  </a:lnTo>
                  <a:lnTo>
                    <a:pt x="439394" y="852411"/>
                  </a:lnTo>
                  <a:lnTo>
                    <a:pt x="433910" y="849303"/>
                  </a:lnTo>
                  <a:lnTo>
                    <a:pt x="399041" y="829766"/>
                  </a:lnTo>
                  <a:lnTo>
                    <a:pt x="365941" y="809203"/>
                  </a:lnTo>
                  <a:lnTo>
                    <a:pt x="350456" y="798817"/>
                  </a:lnTo>
                  <a:lnTo>
                    <a:pt x="345897" y="796023"/>
                  </a:lnTo>
                  <a:lnTo>
                    <a:pt x="344500" y="794372"/>
                  </a:lnTo>
                  <a:lnTo>
                    <a:pt x="338455" y="789940"/>
                  </a:lnTo>
                  <a:lnTo>
                    <a:pt x="330365" y="784924"/>
                  </a:lnTo>
                  <a:lnTo>
                    <a:pt x="324104" y="779551"/>
                  </a:lnTo>
                  <a:lnTo>
                    <a:pt x="315353" y="771804"/>
                  </a:lnTo>
                  <a:lnTo>
                    <a:pt x="305663" y="764273"/>
                  </a:lnTo>
                  <a:lnTo>
                    <a:pt x="299233" y="758283"/>
                  </a:lnTo>
                  <a:lnTo>
                    <a:pt x="272874" y="728808"/>
                  </a:lnTo>
                  <a:lnTo>
                    <a:pt x="248539" y="695135"/>
                  </a:lnTo>
                  <a:lnTo>
                    <a:pt x="247370" y="694423"/>
                  </a:lnTo>
                  <a:lnTo>
                    <a:pt x="246697" y="691604"/>
                  </a:lnTo>
                  <a:lnTo>
                    <a:pt x="245300" y="689953"/>
                  </a:lnTo>
                  <a:lnTo>
                    <a:pt x="242303" y="685787"/>
                  </a:lnTo>
                  <a:lnTo>
                    <a:pt x="239064" y="680593"/>
                  </a:lnTo>
                  <a:lnTo>
                    <a:pt x="237007" y="676199"/>
                  </a:lnTo>
                  <a:lnTo>
                    <a:pt x="231571" y="665658"/>
                  </a:lnTo>
                  <a:lnTo>
                    <a:pt x="227215" y="655841"/>
                  </a:lnTo>
                  <a:lnTo>
                    <a:pt x="224205" y="651599"/>
                  </a:lnTo>
                  <a:lnTo>
                    <a:pt x="221919" y="646265"/>
                  </a:lnTo>
                  <a:lnTo>
                    <a:pt x="219189" y="639051"/>
                  </a:lnTo>
                  <a:lnTo>
                    <a:pt x="216890" y="633628"/>
                  </a:lnTo>
                  <a:lnTo>
                    <a:pt x="216001" y="629945"/>
                  </a:lnTo>
                  <a:lnTo>
                    <a:pt x="213664" y="628523"/>
                  </a:lnTo>
                  <a:lnTo>
                    <a:pt x="212763" y="624764"/>
                  </a:lnTo>
                  <a:lnTo>
                    <a:pt x="210553" y="619404"/>
                  </a:lnTo>
                  <a:lnTo>
                    <a:pt x="207797" y="612115"/>
                  </a:lnTo>
                  <a:lnTo>
                    <a:pt x="206463" y="606552"/>
                  </a:lnTo>
                  <a:lnTo>
                    <a:pt x="204609" y="603021"/>
                  </a:lnTo>
                  <a:lnTo>
                    <a:pt x="203276" y="597459"/>
                  </a:lnTo>
                  <a:lnTo>
                    <a:pt x="199821" y="591401"/>
                  </a:lnTo>
                  <a:lnTo>
                    <a:pt x="190157" y="551294"/>
                  </a:lnTo>
                  <a:lnTo>
                    <a:pt x="180660" y="490396"/>
                  </a:lnTo>
                  <a:lnTo>
                    <a:pt x="173240" y="431927"/>
                  </a:lnTo>
                  <a:lnTo>
                    <a:pt x="169733" y="395619"/>
                  </a:lnTo>
                  <a:lnTo>
                    <a:pt x="168503" y="383743"/>
                  </a:lnTo>
                  <a:lnTo>
                    <a:pt x="165211" y="344467"/>
                  </a:lnTo>
                  <a:lnTo>
                    <a:pt x="160337" y="304838"/>
                  </a:lnTo>
                  <a:lnTo>
                    <a:pt x="159207" y="300139"/>
                  </a:lnTo>
                  <a:lnTo>
                    <a:pt x="158225" y="290594"/>
                  </a:lnTo>
                  <a:lnTo>
                    <a:pt x="156943" y="280930"/>
                  </a:lnTo>
                  <a:lnTo>
                    <a:pt x="155485" y="271314"/>
                  </a:lnTo>
                  <a:lnTo>
                    <a:pt x="153974" y="261912"/>
                  </a:lnTo>
                  <a:lnTo>
                    <a:pt x="151477" y="247902"/>
                  </a:lnTo>
                  <a:lnTo>
                    <a:pt x="149180" y="234417"/>
                  </a:lnTo>
                  <a:lnTo>
                    <a:pt x="146873" y="221693"/>
                  </a:lnTo>
                  <a:lnTo>
                    <a:pt x="144348" y="209969"/>
                  </a:lnTo>
                  <a:lnTo>
                    <a:pt x="142066" y="198924"/>
                  </a:lnTo>
                  <a:lnTo>
                    <a:pt x="123588" y="148896"/>
                  </a:lnTo>
                  <a:lnTo>
                    <a:pt x="102182" y="108623"/>
                  </a:lnTo>
                  <a:lnTo>
                    <a:pt x="76177" y="73047"/>
                  </a:lnTo>
                  <a:lnTo>
                    <a:pt x="46367" y="38741"/>
                  </a:lnTo>
                  <a:lnTo>
                    <a:pt x="24096" y="17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6" y="3195815"/>
              <a:ext cx="2344674" cy="4671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18841" y="861628"/>
            <a:ext cx="5819775" cy="3156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700"/>
              </a:lnSpc>
              <a:spcBef>
                <a:spcPts val="95"/>
              </a:spcBef>
            </a:pP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65" dirty="0">
                <a:latin typeface="Tahoma"/>
                <a:cs typeface="Tahoma"/>
              </a:rPr>
              <a:t> </a:t>
            </a:r>
            <a:r>
              <a:rPr sz="7800" spc="310" dirty="0">
                <a:solidFill>
                  <a:srgbClr val="FF0000"/>
                </a:solidFill>
                <a:latin typeface="Tahoma"/>
                <a:cs typeface="Tahoma"/>
              </a:rPr>
              <a:t>am</a:t>
            </a:r>
            <a:r>
              <a:rPr sz="7800" spc="-45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260" dirty="0">
                <a:latin typeface="Tahoma"/>
                <a:cs typeface="Tahoma"/>
              </a:rPr>
              <a:t>happy. </a:t>
            </a: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70" dirty="0">
                <a:latin typeface="Tahoma"/>
                <a:cs typeface="Tahoma"/>
              </a:rPr>
              <a:t> </a:t>
            </a:r>
            <a:r>
              <a:rPr sz="7800" spc="400" dirty="0">
                <a:solidFill>
                  <a:srgbClr val="FF0000"/>
                </a:solidFill>
                <a:latin typeface="Tahoma"/>
                <a:cs typeface="Tahoma"/>
              </a:rPr>
              <a:t>was</a:t>
            </a:r>
            <a:r>
              <a:rPr sz="7800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260" dirty="0">
                <a:latin typeface="Tahoma"/>
                <a:cs typeface="Tahoma"/>
              </a:rPr>
              <a:t>happy.</a:t>
            </a:r>
            <a:endParaRPr sz="78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836" y="1688579"/>
            <a:ext cx="2344674" cy="4671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14045" y="1720037"/>
            <a:ext cx="2140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latin typeface="Tahoma"/>
                <a:cs typeface="Tahoma"/>
              </a:rPr>
              <a:t>Present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8563" y="190832"/>
            <a:ext cx="2896725" cy="40438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65" rIns="0" bIns="0" rtlCol="0">
            <a:spAutoFit/>
          </a:bodyPr>
          <a:lstStyle/>
          <a:p>
            <a:pPr marL="139319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Examples:</a:t>
            </a:r>
            <a:r>
              <a:rPr sz="3200" spc="-25" dirty="0"/>
              <a:t> </a:t>
            </a:r>
            <a:r>
              <a:rPr sz="3200" dirty="0"/>
              <a:t>to</a:t>
            </a:r>
            <a:r>
              <a:rPr sz="3200" spc="-15" dirty="0"/>
              <a:t> </a:t>
            </a:r>
            <a:r>
              <a:rPr sz="3200" spc="-25" dirty="0"/>
              <a:t>be</a:t>
            </a:r>
            <a:endParaRPr sz="3200"/>
          </a:p>
        </p:txBody>
      </p:sp>
      <p:sp>
        <p:nvSpPr>
          <p:cNvPr id="18" name="object 18"/>
          <p:cNvSpPr txBox="1"/>
          <p:nvPr/>
        </p:nvSpPr>
        <p:spPr>
          <a:xfrm>
            <a:off x="548741" y="3227958"/>
            <a:ext cx="16725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latin typeface="Tahoma"/>
                <a:cs typeface="Tahoma"/>
              </a:rPr>
              <a:t>Past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3151619"/>
            <a:ext cx="2398395" cy="1991995"/>
            <a:chOff x="0" y="3151619"/>
            <a:chExt cx="2398395" cy="1991995"/>
          </a:xfrm>
        </p:grpSpPr>
        <p:sp>
          <p:nvSpPr>
            <p:cNvPr id="11" name="object 11"/>
            <p:cNvSpPr/>
            <p:nvPr/>
          </p:nvSpPr>
          <p:spPr>
            <a:xfrm>
              <a:off x="0" y="3496271"/>
              <a:ext cx="780415" cy="1647825"/>
            </a:xfrm>
            <a:custGeom>
              <a:avLst/>
              <a:gdLst/>
              <a:ahLst/>
              <a:cxnLst/>
              <a:rect l="l" t="t" r="r" b="b"/>
              <a:pathLst>
                <a:path w="780415" h="1647825">
                  <a:moveTo>
                    <a:pt x="0" y="0"/>
                  </a:moveTo>
                  <a:lnTo>
                    <a:pt x="0" y="1647228"/>
                  </a:lnTo>
                  <a:lnTo>
                    <a:pt x="756673" y="1647228"/>
                  </a:lnTo>
                  <a:lnTo>
                    <a:pt x="759031" y="1634805"/>
                  </a:lnTo>
                  <a:lnTo>
                    <a:pt x="763127" y="1613867"/>
                  </a:lnTo>
                  <a:lnTo>
                    <a:pt x="767055" y="1592237"/>
                  </a:lnTo>
                  <a:lnTo>
                    <a:pt x="770343" y="1570210"/>
                  </a:lnTo>
                  <a:lnTo>
                    <a:pt x="771387" y="1556744"/>
                  </a:lnTo>
                  <a:lnTo>
                    <a:pt x="772520" y="1544857"/>
                  </a:lnTo>
                  <a:lnTo>
                    <a:pt x="773774" y="1534247"/>
                  </a:lnTo>
                  <a:lnTo>
                    <a:pt x="775182" y="1524610"/>
                  </a:lnTo>
                  <a:lnTo>
                    <a:pt x="776100" y="1513010"/>
                  </a:lnTo>
                  <a:lnTo>
                    <a:pt x="779094" y="1471359"/>
                  </a:lnTo>
                  <a:lnTo>
                    <a:pt x="780167" y="1429741"/>
                  </a:lnTo>
                  <a:lnTo>
                    <a:pt x="780244" y="1409304"/>
                  </a:lnTo>
                  <a:lnTo>
                    <a:pt x="780021" y="1389228"/>
                  </a:lnTo>
                  <a:lnTo>
                    <a:pt x="778287" y="1342490"/>
                  </a:lnTo>
                  <a:lnTo>
                    <a:pt x="773430" y="1292085"/>
                  </a:lnTo>
                  <a:lnTo>
                    <a:pt x="762066" y="1223510"/>
                  </a:lnTo>
                  <a:lnTo>
                    <a:pt x="743292" y="1167041"/>
                  </a:lnTo>
                  <a:lnTo>
                    <a:pt x="719282" y="1117188"/>
                  </a:lnTo>
                  <a:lnTo>
                    <a:pt x="699854" y="1084282"/>
                  </a:lnTo>
                  <a:lnTo>
                    <a:pt x="687590" y="1066978"/>
                  </a:lnTo>
                  <a:lnTo>
                    <a:pt x="685761" y="1063523"/>
                  </a:lnTo>
                  <a:lnTo>
                    <a:pt x="681812" y="1059498"/>
                  </a:lnTo>
                  <a:lnTo>
                    <a:pt x="679958" y="1055967"/>
                  </a:lnTo>
                  <a:lnTo>
                    <a:pt x="675717" y="1050755"/>
                  </a:lnTo>
                  <a:lnTo>
                    <a:pt x="671296" y="1045121"/>
                  </a:lnTo>
                  <a:lnTo>
                    <a:pt x="666656" y="1039354"/>
                  </a:lnTo>
                  <a:lnTo>
                    <a:pt x="661758" y="1033742"/>
                  </a:lnTo>
                  <a:lnTo>
                    <a:pt x="651878" y="1021283"/>
                  </a:lnTo>
                  <a:lnTo>
                    <a:pt x="646301" y="1014340"/>
                  </a:lnTo>
                  <a:lnTo>
                    <a:pt x="640356" y="1007316"/>
                  </a:lnTo>
                  <a:lnTo>
                    <a:pt x="634072" y="1000373"/>
                  </a:lnTo>
                  <a:lnTo>
                    <a:pt x="627481" y="993673"/>
                  </a:lnTo>
                  <a:lnTo>
                    <a:pt x="625627" y="990143"/>
                  </a:lnTo>
                  <a:lnTo>
                    <a:pt x="623074" y="987781"/>
                  </a:lnTo>
                  <a:lnTo>
                    <a:pt x="619366" y="984771"/>
                  </a:lnTo>
                  <a:lnTo>
                    <a:pt x="614357" y="979331"/>
                  </a:lnTo>
                  <a:lnTo>
                    <a:pt x="609263" y="973987"/>
                  </a:lnTo>
                  <a:lnTo>
                    <a:pt x="604035" y="968860"/>
                  </a:lnTo>
                  <a:lnTo>
                    <a:pt x="598627" y="964070"/>
                  </a:lnTo>
                  <a:lnTo>
                    <a:pt x="595122" y="961936"/>
                  </a:lnTo>
                  <a:lnTo>
                    <a:pt x="592353" y="958710"/>
                  </a:lnTo>
                  <a:lnTo>
                    <a:pt x="588848" y="956564"/>
                  </a:lnTo>
                  <a:lnTo>
                    <a:pt x="566026" y="935457"/>
                  </a:lnTo>
                  <a:lnTo>
                    <a:pt x="561136" y="931659"/>
                  </a:lnTo>
                  <a:lnTo>
                    <a:pt x="530898" y="908355"/>
                  </a:lnTo>
                  <a:lnTo>
                    <a:pt x="497065" y="886236"/>
                  </a:lnTo>
                  <a:lnTo>
                    <a:pt x="485241" y="878904"/>
                  </a:lnTo>
                  <a:lnTo>
                    <a:pt x="474404" y="872035"/>
                  </a:lnTo>
                  <a:lnTo>
                    <a:pt x="463056" y="865476"/>
                  </a:lnTo>
                  <a:lnTo>
                    <a:pt x="439394" y="852411"/>
                  </a:lnTo>
                  <a:lnTo>
                    <a:pt x="433910" y="849303"/>
                  </a:lnTo>
                  <a:lnTo>
                    <a:pt x="399041" y="829766"/>
                  </a:lnTo>
                  <a:lnTo>
                    <a:pt x="365941" y="809203"/>
                  </a:lnTo>
                  <a:lnTo>
                    <a:pt x="350456" y="798817"/>
                  </a:lnTo>
                  <a:lnTo>
                    <a:pt x="345897" y="796023"/>
                  </a:lnTo>
                  <a:lnTo>
                    <a:pt x="344500" y="794372"/>
                  </a:lnTo>
                  <a:lnTo>
                    <a:pt x="338455" y="789940"/>
                  </a:lnTo>
                  <a:lnTo>
                    <a:pt x="330365" y="784924"/>
                  </a:lnTo>
                  <a:lnTo>
                    <a:pt x="324104" y="779551"/>
                  </a:lnTo>
                  <a:lnTo>
                    <a:pt x="315353" y="771804"/>
                  </a:lnTo>
                  <a:lnTo>
                    <a:pt x="305663" y="764273"/>
                  </a:lnTo>
                  <a:lnTo>
                    <a:pt x="299233" y="758283"/>
                  </a:lnTo>
                  <a:lnTo>
                    <a:pt x="272874" y="728808"/>
                  </a:lnTo>
                  <a:lnTo>
                    <a:pt x="248539" y="695135"/>
                  </a:lnTo>
                  <a:lnTo>
                    <a:pt x="247370" y="694423"/>
                  </a:lnTo>
                  <a:lnTo>
                    <a:pt x="246697" y="691604"/>
                  </a:lnTo>
                  <a:lnTo>
                    <a:pt x="245300" y="689953"/>
                  </a:lnTo>
                  <a:lnTo>
                    <a:pt x="242303" y="685787"/>
                  </a:lnTo>
                  <a:lnTo>
                    <a:pt x="239064" y="680593"/>
                  </a:lnTo>
                  <a:lnTo>
                    <a:pt x="237007" y="676199"/>
                  </a:lnTo>
                  <a:lnTo>
                    <a:pt x="231571" y="665658"/>
                  </a:lnTo>
                  <a:lnTo>
                    <a:pt x="227215" y="655841"/>
                  </a:lnTo>
                  <a:lnTo>
                    <a:pt x="224205" y="651599"/>
                  </a:lnTo>
                  <a:lnTo>
                    <a:pt x="221919" y="646265"/>
                  </a:lnTo>
                  <a:lnTo>
                    <a:pt x="219189" y="639051"/>
                  </a:lnTo>
                  <a:lnTo>
                    <a:pt x="216890" y="633628"/>
                  </a:lnTo>
                  <a:lnTo>
                    <a:pt x="216001" y="629945"/>
                  </a:lnTo>
                  <a:lnTo>
                    <a:pt x="213664" y="628523"/>
                  </a:lnTo>
                  <a:lnTo>
                    <a:pt x="212763" y="624764"/>
                  </a:lnTo>
                  <a:lnTo>
                    <a:pt x="210553" y="619404"/>
                  </a:lnTo>
                  <a:lnTo>
                    <a:pt x="207797" y="612115"/>
                  </a:lnTo>
                  <a:lnTo>
                    <a:pt x="206463" y="606552"/>
                  </a:lnTo>
                  <a:lnTo>
                    <a:pt x="204609" y="603021"/>
                  </a:lnTo>
                  <a:lnTo>
                    <a:pt x="203276" y="597459"/>
                  </a:lnTo>
                  <a:lnTo>
                    <a:pt x="199821" y="591401"/>
                  </a:lnTo>
                  <a:lnTo>
                    <a:pt x="190157" y="551294"/>
                  </a:lnTo>
                  <a:lnTo>
                    <a:pt x="180660" y="490396"/>
                  </a:lnTo>
                  <a:lnTo>
                    <a:pt x="173240" y="431927"/>
                  </a:lnTo>
                  <a:lnTo>
                    <a:pt x="169733" y="395619"/>
                  </a:lnTo>
                  <a:lnTo>
                    <a:pt x="168503" y="383743"/>
                  </a:lnTo>
                  <a:lnTo>
                    <a:pt x="165211" y="344467"/>
                  </a:lnTo>
                  <a:lnTo>
                    <a:pt x="160337" y="304838"/>
                  </a:lnTo>
                  <a:lnTo>
                    <a:pt x="159207" y="300139"/>
                  </a:lnTo>
                  <a:lnTo>
                    <a:pt x="158225" y="290594"/>
                  </a:lnTo>
                  <a:lnTo>
                    <a:pt x="156943" y="280930"/>
                  </a:lnTo>
                  <a:lnTo>
                    <a:pt x="155485" y="271314"/>
                  </a:lnTo>
                  <a:lnTo>
                    <a:pt x="153974" y="261912"/>
                  </a:lnTo>
                  <a:lnTo>
                    <a:pt x="151477" y="247902"/>
                  </a:lnTo>
                  <a:lnTo>
                    <a:pt x="149180" y="234417"/>
                  </a:lnTo>
                  <a:lnTo>
                    <a:pt x="146873" y="221693"/>
                  </a:lnTo>
                  <a:lnTo>
                    <a:pt x="144348" y="209969"/>
                  </a:lnTo>
                  <a:lnTo>
                    <a:pt x="142066" y="198924"/>
                  </a:lnTo>
                  <a:lnTo>
                    <a:pt x="123588" y="148896"/>
                  </a:lnTo>
                  <a:lnTo>
                    <a:pt x="102182" y="108623"/>
                  </a:lnTo>
                  <a:lnTo>
                    <a:pt x="76177" y="73047"/>
                  </a:lnTo>
                  <a:lnTo>
                    <a:pt x="46367" y="38741"/>
                  </a:lnTo>
                  <a:lnTo>
                    <a:pt x="24096" y="17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" y="3151619"/>
              <a:ext cx="2343150" cy="4671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419857" y="2900298"/>
            <a:ext cx="65944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509" dirty="0">
                <a:latin typeface="Tahoma"/>
                <a:cs typeface="Tahoma"/>
              </a:rPr>
              <a:t>They</a:t>
            </a:r>
            <a:r>
              <a:rPr sz="6000" spc="-375" dirty="0">
                <a:latin typeface="Tahoma"/>
                <a:cs typeface="Tahoma"/>
              </a:rPr>
              <a:t> </a:t>
            </a:r>
            <a:r>
              <a:rPr sz="6000" spc="355" dirty="0">
                <a:solidFill>
                  <a:srgbClr val="FF0000"/>
                </a:solidFill>
                <a:latin typeface="Tahoma"/>
                <a:cs typeface="Tahoma"/>
              </a:rPr>
              <a:t>were</a:t>
            </a:r>
            <a:r>
              <a:rPr sz="6000" spc="-3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000" spc="190" dirty="0">
                <a:latin typeface="Tahoma"/>
                <a:cs typeface="Tahoma"/>
              </a:rPr>
              <a:t>happy.</a:t>
            </a:r>
            <a:endParaRPr sz="6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" y="1915655"/>
            <a:ext cx="2344674" cy="46711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3156" y="1566417"/>
            <a:ext cx="7841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4115" algn="l"/>
              </a:tabLst>
            </a:pPr>
            <a:r>
              <a:rPr sz="2400" b="1" spc="-135" dirty="0">
                <a:latin typeface="Tahoma"/>
                <a:cs typeface="Tahoma"/>
              </a:rPr>
              <a:t>Present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simple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5400" spc="465" dirty="0">
                <a:latin typeface="Tahoma"/>
                <a:cs typeface="Tahoma"/>
              </a:rPr>
              <a:t>They</a:t>
            </a:r>
            <a:r>
              <a:rPr sz="5400" spc="-315" dirty="0">
                <a:latin typeface="Tahoma"/>
                <a:cs typeface="Tahoma"/>
              </a:rPr>
              <a:t> </a:t>
            </a:r>
            <a:r>
              <a:rPr sz="5400" spc="380" dirty="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sz="5400" spc="-3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5400" spc="175" dirty="0">
                <a:latin typeface="Tahoma"/>
                <a:cs typeface="Tahoma"/>
              </a:rPr>
              <a:t>happy.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1464" y="3183763"/>
            <a:ext cx="16725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latin typeface="Tahoma"/>
                <a:cs typeface="Tahoma"/>
              </a:rPr>
              <a:t>Past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0944" y="301554"/>
            <a:ext cx="2896725" cy="4065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925572" y="181432"/>
            <a:ext cx="2937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Examples: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 </a:t>
            </a:r>
            <a:r>
              <a:rPr sz="3200" spc="-25" dirty="0">
                <a:latin typeface="Microsoft Sans Serif"/>
                <a:cs typeface="Microsoft Sans Serif"/>
              </a:rPr>
              <a:t>be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3139414"/>
            <a:ext cx="2904490" cy="2004695"/>
            <a:chOff x="0" y="3139414"/>
            <a:chExt cx="2904490" cy="2004695"/>
          </a:xfrm>
        </p:grpSpPr>
        <p:sp>
          <p:nvSpPr>
            <p:cNvPr id="11" name="object 11"/>
            <p:cNvSpPr/>
            <p:nvPr/>
          </p:nvSpPr>
          <p:spPr>
            <a:xfrm>
              <a:off x="0" y="3496271"/>
              <a:ext cx="780415" cy="1647825"/>
            </a:xfrm>
            <a:custGeom>
              <a:avLst/>
              <a:gdLst/>
              <a:ahLst/>
              <a:cxnLst/>
              <a:rect l="l" t="t" r="r" b="b"/>
              <a:pathLst>
                <a:path w="780415" h="1647825">
                  <a:moveTo>
                    <a:pt x="0" y="0"/>
                  </a:moveTo>
                  <a:lnTo>
                    <a:pt x="0" y="1647228"/>
                  </a:lnTo>
                  <a:lnTo>
                    <a:pt x="756673" y="1647228"/>
                  </a:lnTo>
                  <a:lnTo>
                    <a:pt x="759031" y="1634805"/>
                  </a:lnTo>
                  <a:lnTo>
                    <a:pt x="763127" y="1613867"/>
                  </a:lnTo>
                  <a:lnTo>
                    <a:pt x="767055" y="1592237"/>
                  </a:lnTo>
                  <a:lnTo>
                    <a:pt x="770343" y="1570210"/>
                  </a:lnTo>
                  <a:lnTo>
                    <a:pt x="771387" y="1556744"/>
                  </a:lnTo>
                  <a:lnTo>
                    <a:pt x="772520" y="1544857"/>
                  </a:lnTo>
                  <a:lnTo>
                    <a:pt x="773774" y="1534247"/>
                  </a:lnTo>
                  <a:lnTo>
                    <a:pt x="775182" y="1524610"/>
                  </a:lnTo>
                  <a:lnTo>
                    <a:pt x="776100" y="1513010"/>
                  </a:lnTo>
                  <a:lnTo>
                    <a:pt x="779094" y="1471359"/>
                  </a:lnTo>
                  <a:lnTo>
                    <a:pt x="780167" y="1429741"/>
                  </a:lnTo>
                  <a:lnTo>
                    <a:pt x="780244" y="1409304"/>
                  </a:lnTo>
                  <a:lnTo>
                    <a:pt x="780021" y="1389228"/>
                  </a:lnTo>
                  <a:lnTo>
                    <a:pt x="778287" y="1342490"/>
                  </a:lnTo>
                  <a:lnTo>
                    <a:pt x="773430" y="1292085"/>
                  </a:lnTo>
                  <a:lnTo>
                    <a:pt x="762066" y="1223510"/>
                  </a:lnTo>
                  <a:lnTo>
                    <a:pt x="743292" y="1167041"/>
                  </a:lnTo>
                  <a:lnTo>
                    <a:pt x="719282" y="1117188"/>
                  </a:lnTo>
                  <a:lnTo>
                    <a:pt x="699854" y="1084282"/>
                  </a:lnTo>
                  <a:lnTo>
                    <a:pt x="687590" y="1066978"/>
                  </a:lnTo>
                  <a:lnTo>
                    <a:pt x="685761" y="1063523"/>
                  </a:lnTo>
                  <a:lnTo>
                    <a:pt x="681812" y="1059498"/>
                  </a:lnTo>
                  <a:lnTo>
                    <a:pt x="679958" y="1055967"/>
                  </a:lnTo>
                  <a:lnTo>
                    <a:pt x="675717" y="1050755"/>
                  </a:lnTo>
                  <a:lnTo>
                    <a:pt x="671296" y="1045121"/>
                  </a:lnTo>
                  <a:lnTo>
                    <a:pt x="666656" y="1039354"/>
                  </a:lnTo>
                  <a:lnTo>
                    <a:pt x="661758" y="1033742"/>
                  </a:lnTo>
                  <a:lnTo>
                    <a:pt x="651878" y="1021283"/>
                  </a:lnTo>
                  <a:lnTo>
                    <a:pt x="646301" y="1014340"/>
                  </a:lnTo>
                  <a:lnTo>
                    <a:pt x="640356" y="1007316"/>
                  </a:lnTo>
                  <a:lnTo>
                    <a:pt x="634072" y="1000373"/>
                  </a:lnTo>
                  <a:lnTo>
                    <a:pt x="627481" y="993673"/>
                  </a:lnTo>
                  <a:lnTo>
                    <a:pt x="625627" y="990143"/>
                  </a:lnTo>
                  <a:lnTo>
                    <a:pt x="623074" y="987781"/>
                  </a:lnTo>
                  <a:lnTo>
                    <a:pt x="619366" y="984771"/>
                  </a:lnTo>
                  <a:lnTo>
                    <a:pt x="614357" y="979331"/>
                  </a:lnTo>
                  <a:lnTo>
                    <a:pt x="609263" y="973987"/>
                  </a:lnTo>
                  <a:lnTo>
                    <a:pt x="604035" y="968860"/>
                  </a:lnTo>
                  <a:lnTo>
                    <a:pt x="598627" y="964070"/>
                  </a:lnTo>
                  <a:lnTo>
                    <a:pt x="595122" y="961936"/>
                  </a:lnTo>
                  <a:lnTo>
                    <a:pt x="592353" y="958710"/>
                  </a:lnTo>
                  <a:lnTo>
                    <a:pt x="588848" y="956564"/>
                  </a:lnTo>
                  <a:lnTo>
                    <a:pt x="566026" y="935457"/>
                  </a:lnTo>
                  <a:lnTo>
                    <a:pt x="561136" y="931659"/>
                  </a:lnTo>
                  <a:lnTo>
                    <a:pt x="530898" y="908355"/>
                  </a:lnTo>
                  <a:lnTo>
                    <a:pt x="497065" y="886236"/>
                  </a:lnTo>
                  <a:lnTo>
                    <a:pt x="485241" y="878904"/>
                  </a:lnTo>
                  <a:lnTo>
                    <a:pt x="474404" y="872035"/>
                  </a:lnTo>
                  <a:lnTo>
                    <a:pt x="463056" y="865476"/>
                  </a:lnTo>
                  <a:lnTo>
                    <a:pt x="439394" y="852411"/>
                  </a:lnTo>
                  <a:lnTo>
                    <a:pt x="433910" y="849303"/>
                  </a:lnTo>
                  <a:lnTo>
                    <a:pt x="399041" y="829766"/>
                  </a:lnTo>
                  <a:lnTo>
                    <a:pt x="365941" y="809203"/>
                  </a:lnTo>
                  <a:lnTo>
                    <a:pt x="350456" y="798817"/>
                  </a:lnTo>
                  <a:lnTo>
                    <a:pt x="345897" y="796023"/>
                  </a:lnTo>
                  <a:lnTo>
                    <a:pt x="344500" y="794372"/>
                  </a:lnTo>
                  <a:lnTo>
                    <a:pt x="338455" y="789940"/>
                  </a:lnTo>
                  <a:lnTo>
                    <a:pt x="330365" y="784924"/>
                  </a:lnTo>
                  <a:lnTo>
                    <a:pt x="324104" y="779551"/>
                  </a:lnTo>
                  <a:lnTo>
                    <a:pt x="315353" y="771804"/>
                  </a:lnTo>
                  <a:lnTo>
                    <a:pt x="305663" y="764273"/>
                  </a:lnTo>
                  <a:lnTo>
                    <a:pt x="299233" y="758283"/>
                  </a:lnTo>
                  <a:lnTo>
                    <a:pt x="272874" y="728808"/>
                  </a:lnTo>
                  <a:lnTo>
                    <a:pt x="248539" y="695135"/>
                  </a:lnTo>
                  <a:lnTo>
                    <a:pt x="247370" y="694423"/>
                  </a:lnTo>
                  <a:lnTo>
                    <a:pt x="246697" y="691604"/>
                  </a:lnTo>
                  <a:lnTo>
                    <a:pt x="245300" y="689953"/>
                  </a:lnTo>
                  <a:lnTo>
                    <a:pt x="242303" y="685787"/>
                  </a:lnTo>
                  <a:lnTo>
                    <a:pt x="239064" y="680593"/>
                  </a:lnTo>
                  <a:lnTo>
                    <a:pt x="237007" y="676199"/>
                  </a:lnTo>
                  <a:lnTo>
                    <a:pt x="231571" y="665658"/>
                  </a:lnTo>
                  <a:lnTo>
                    <a:pt x="227215" y="655841"/>
                  </a:lnTo>
                  <a:lnTo>
                    <a:pt x="224205" y="651599"/>
                  </a:lnTo>
                  <a:lnTo>
                    <a:pt x="221919" y="646265"/>
                  </a:lnTo>
                  <a:lnTo>
                    <a:pt x="219189" y="639051"/>
                  </a:lnTo>
                  <a:lnTo>
                    <a:pt x="216890" y="633628"/>
                  </a:lnTo>
                  <a:lnTo>
                    <a:pt x="216001" y="629945"/>
                  </a:lnTo>
                  <a:lnTo>
                    <a:pt x="213664" y="628523"/>
                  </a:lnTo>
                  <a:lnTo>
                    <a:pt x="212763" y="624764"/>
                  </a:lnTo>
                  <a:lnTo>
                    <a:pt x="210553" y="619404"/>
                  </a:lnTo>
                  <a:lnTo>
                    <a:pt x="207797" y="612115"/>
                  </a:lnTo>
                  <a:lnTo>
                    <a:pt x="206463" y="606552"/>
                  </a:lnTo>
                  <a:lnTo>
                    <a:pt x="204609" y="603021"/>
                  </a:lnTo>
                  <a:lnTo>
                    <a:pt x="203276" y="597459"/>
                  </a:lnTo>
                  <a:lnTo>
                    <a:pt x="199821" y="591401"/>
                  </a:lnTo>
                  <a:lnTo>
                    <a:pt x="190157" y="551294"/>
                  </a:lnTo>
                  <a:lnTo>
                    <a:pt x="180660" y="490396"/>
                  </a:lnTo>
                  <a:lnTo>
                    <a:pt x="173240" y="431927"/>
                  </a:lnTo>
                  <a:lnTo>
                    <a:pt x="169733" y="395619"/>
                  </a:lnTo>
                  <a:lnTo>
                    <a:pt x="168503" y="383743"/>
                  </a:lnTo>
                  <a:lnTo>
                    <a:pt x="165211" y="344467"/>
                  </a:lnTo>
                  <a:lnTo>
                    <a:pt x="160337" y="304838"/>
                  </a:lnTo>
                  <a:lnTo>
                    <a:pt x="159207" y="300139"/>
                  </a:lnTo>
                  <a:lnTo>
                    <a:pt x="158225" y="290594"/>
                  </a:lnTo>
                  <a:lnTo>
                    <a:pt x="156943" y="280930"/>
                  </a:lnTo>
                  <a:lnTo>
                    <a:pt x="155485" y="271314"/>
                  </a:lnTo>
                  <a:lnTo>
                    <a:pt x="153974" y="261912"/>
                  </a:lnTo>
                  <a:lnTo>
                    <a:pt x="151477" y="247902"/>
                  </a:lnTo>
                  <a:lnTo>
                    <a:pt x="149180" y="234417"/>
                  </a:lnTo>
                  <a:lnTo>
                    <a:pt x="146873" y="221693"/>
                  </a:lnTo>
                  <a:lnTo>
                    <a:pt x="144348" y="209969"/>
                  </a:lnTo>
                  <a:lnTo>
                    <a:pt x="142066" y="198924"/>
                  </a:lnTo>
                  <a:lnTo>
                    <a:pt x="123588" y="148896"/>
                  </a:lnTo>
                  <a:lnTo>
                    <a:pt x="102182" y="108623"/>
                  </a:lnTo>
                  <a:lnTo>
                    <a:pt x="76177" y="73047"/>
                  </a:lnTo>
                  <a:lnTo>
                    <a:pt x="46367" y="38741"/>
                  </a:lnTo>
                  <a:lnTo>
                    <a:pt x="24096" y="17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3139414"/>
              <a:ext cx="2344674" cy="46713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7583" y="1713357"/>
            <a:ext cx="448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40" dirty="0">
                <a:latin typeface="Tahoma"/>
                <a:cs typeface="Tahoma"/>
              </a:rPr>
              <a:t>We</a:t>
            </a:r>
            <a:r>
              <a:rPr sz="4800" spc="-285" dirty="0">
                <a:latin typeface="Tahoma"/>
                <a:cs typeface="Tahoma"/>
              </a:rPr>
              <a:t> </a:t>
            </a:r>
            <a:r>
              <a:rPr sz="4800" spc="335" dirty="0">
                <a:solidFill>
                  <a:srgbClr val="FF0000"/>
                </a:solidFill>
                <a:latin typeface="Tahoma"/>
                <a:cs typeface="Tahoma"/>
              </a:rPr>
              <a:t>are</a:t>
            </a:r>
            <a:r>
              <a:rPr sz="4800" spc="-2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800" spc="110" dirty="0">
                <a:latin typeface="Tahoma"/>
                <a:cs typeface="Tahoma"/>
              </a:rPr>
              <a:t>smiling.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7583" y="2917697"/>
            <a:ext cx="5570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85" dirty="0">
                <a:latin typeface="Tahoma"/>
                <a:cs typeface="Tahoma"/>
              </a:rPr>
              <a:t>We</a:t>
            </a:r>
            <a:r>
              <a:rPr sz="5400" spc="-320" dirty="0">
                <a:latin typeface="Tahoma"/>
                <a:cs typeface="Tahoma"/>
              </a:rPr>
              <a:t> </a:t>
            </a:r>
            <a:r>
              <a:rPr sz="5400" spc="320" dirty="0">
                <a:solidFill>
                  <a:srgbClr val="FF0000"/>
                </a:solidFill>
                <a:latin typeface="Tahoma"/>
                <a:cs typeface="Tahoma"/>
              </a:rPr>
              <a:t>were</a:t>
            </a:r>
            <a:r>
              <a:rPr sz="5400" spc="-3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5400" spc="114" dirty="0">
                <a:latin typeface="Tahoma"/>
                <a:cs typeface="Tahoma"/>
              </a:rPr>
              <a:t>smiling.</a:t>
            </a:r>
            <a:endParaRPr sz="54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308" y="1946122"/>
            <a:ext cx="2344674" cy="46713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62736" y="1977339"/>
            <a:ext cx="2140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latin typeface="Tahoma"/>
                <a:cs typeface="Tahoma"/>
              </a:rPr>
              <a:t>Present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7432" y="3171825"/>
            <a:ext cx="16725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latin typeface="Tahoma"/>
                <a:cs typeface="Tahoma"/>
              </a:rPr>
              <a:t>Past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4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8563" y="190832"/>
            <a:ext cx="2896725" cy="40438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934080" y="68326"/>
            <a:ext cx="2938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Examples: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be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519" y="1010979"/>
            <a:ext cx="7718425" cy="2594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105"/>
              </a:spcBef>
            </a:pPr>
            <a:r>
              <a:rPr sz="5400" spc="160" dirty="0">
                <a:latin typeface="Tahoma"/>
                <a:cs typeface="Tahoma"/>
              </a:rPr>
              <a:t>He</a:t>
            </a:r>
            <a:r>
              <a:rPr sz="5400" spc="-325" dirty="0">
                <a:latin typeface="Tahoma"/>
                <a:cs typeface="Tahoma"/>
              </a:rPr>
              <a:t> </a:t>
            </a:r>
            <a:r>
              <a:rPr sz="5400" spc="180" dirty="0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sz="5400" spc="-3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5400" spc="180" dirty="0">
                <a:latin typeface="Tahoma"/>
                <a:cs typeface="Tahoma"/>
              </a:rPr>
              <a:t>going</a:t>
            </a:r>
            <a:r>
              <a:rPr sz="5400" spc="-320" dirty="0">
                <a:latin typeface="Tahoma"/>
                <a:cs typeface="Tahoma"/>
              </a:rPr>
              <a:t> </a:t>
            </a:r>
            <a:r>
              <a:rPr sz="5400" spc="450" dirty="0">
                <a:latin typeface="Tahoma"/>
                <a:cs typeface="Tahoma"/>
              </a:rPr>
              <a:t>to</a:t>
            </a:r>
            <a:r>
              <a:rPr sz="5400" spc="-315" dirty="0">
                <a:latin typeface="Tahoma"/>
                <a:cs typeface="Tahoma"/>
              </a:rPr>
              <a:t> </a:t>
            </a:r>
            <a:r>
              <a:rPr sz="5400" spc="200" dirty="0">
                <a:latin typeface="Tahoma"/>
                <a:cs typeface="Tahoma"/>
              </a:rPr>
              <a:t>school. </a:t>
            </a:r>
            <a:r>
              <a:rPr sz="5400" spc="160" dirty="0">
                <a:latin typeface="Tahoma"/>
                <a:cs typeface="Tahoma"/>
              </a:rPr>
              <a:t>He</a:t>
            </a:r>
            <a:r>
              <a:rPr sz="5400" spc="-330" dirty="0">
                <a:latin typeface="Tahoma"/>
                <a:cs typeface="Tahoma"/>
              </a:rPr>
              <a:t> </a:t>
            </a:r>
            <a:r>
              <a:rPr sz="5400" spc="275" dirty="0">
                <a:solidFill>
                  <a:srgbClr val="FF0000"/>
                </a:solidFill>
                <a:latin typeface="Tahoma"/>
                <a:cs typeface="Tahoma"/>
              </a:rPr>
              <a:t>was</a:t>
            </a:r>
            <a:r>
              <a:rPr sz="5400" spc="-3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5400" spc="180" dirty="0">
                <a:latin typeface="Tahoma"/>
                <a:cs typeface="Tahoma"/>
              </a:rPr>
              <a:t>going</a:t>
            </a:r>
            <a:r>
              <a:rPr sz="5400" spc="-315" dirty="0">
                <a:latin typeface="Tahoma"/>
                <a:cs typeface="Tahoma"/>
              </a:rPr>
              <a:t> </a:t>
            </a:r>
            <a:r>
              <a:rPr sz="5400" spc="450" dirty="0">
                <a:latin typeface="Tahoma"/>
                <a:cs typeface="Tahoma"/>
              </a:rPr>
              <a:t>to</a:t>
            </a:r>
            <a:r>
              <a:rPr sz="5400" spc="-315" dirty="0">
                <a:latin typeface="Tahoma"/>
                <a:cs typeface="Tahoma"/>
              </a:rPr>
              <a:t> </a:t>
            </a:r>
            <a:r>
              <a:rPr sz="5400" spc="200" dirty="0">
                <a:latin typeface="Tahoma"/>
                <a:cs typeface="Tahoma"/>
              </a:rPr>
              <a:t>school.</a:t>
            </a:r>
            <a:endParaRPr sz="5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551" y="67030"/>
            <a:ext cx="5642609" cy="4671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00808" y="98247"/>
            <a:ext cx="53422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latin typeface="Tahoma"/>
                <a:cs typeface="Tahoma"/>
              </a:rPr>
              <a:t>From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present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simple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to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295" dirty="0">
                <a:latin typeface="Tahoma"/>
                <a:cs typeface="Tahoma"/>
              </a:rPr>
              <a:t>/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past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96271"/>
            <a:ext cx="780415" cy="1647825"/>
          </a:xfrm>
          <a:custGeom>
            <a:avLst/>
            <a:gdLst/>
            <a:ahLst/>
            <a:cxnLst/>
            <a:rect l="l" t="t" r="r" b="b"/>
            <a:pathLst>
              <a:path w="780415" h="1647825">
                <a:moveTo>
                  <a:pt x="0" y="0"/>
                </a:moveTo>
                <a:lnTo>
                  <a:pt x="0" y="1647228"/>
                </a:lnTo>
                <a:lnTo>
                  <a:pt x="756673" y="1647228"/>
                </a:lnTo>
                <a:lnTo>
                  <a:pt x="759031" y="1634805"/>
                </a:lnTo>
                <a:lnTo>
                  <a:pt x="763127" y="1613867"/>
                </a:lnTo>
                <a:lnTo>
                  <a:pt x="767055" y="1592237"/>
                </a:lnTo>
                <a:lnTo>
                  <a:pt x="770343" y="1570210"/>
                </a:lnTo>
                <a:lnTo>
                  <a:pt x="771387" y="1556744"/>
                </a:lnTo>
                <a:lnTo>
                  <a:pt x="772520" y="1544857"/>
                </a:lnTo>
                <a:lnTo>
                  <a:pt x="773774" y="1534247"/>
                </a:lnTo>
                <a:lnTo>
                  <a:pt x="775182" y="1524610"/>
                </a:lnTo>
                <a:lnTo>
                  <a:pt x="776100" y="1513010"/>
                </a:lnTo>
                <a:lnTo>
                  <a:pt x="779094" y="1471359"/>
                </a:lnTo>
                <a:lnTo>
                  <a:pt x="780167" y="1429741"/>
                </a:lnTo>
                <a:lnTo>
                  <a:pt x="780244" y="1409304"/>
                </a:lnTo>
                <a:lnTo>
                  <a:pt x="780021" y="1389228"/>
                </a:lnTo>
                <a:lnTo>
                  <a:pt x="778287" y="1342490"/>
                </a:lnTo>
                <a:lnTo>
                  <a:pt x="773430" y="1292085"/>
                </a:lnTo>
                <a:lnTo>
                  <a:pt x="762066" y="1223510"/>
                </a:lnTo>
                <a:lnTo>
                  <a:pt x="743292" y="1167041"/>
                </a:lnTo>
                <a:lnTo>
                  <a:pt x="719282" y="1117188"/>
                </a:lnTo>
                <a:lnTo>
                  <a:pt x="699854" y="1084282"/>
                </a:lnTo>
                <a:lnTo>
                  <a:pt x="687590" y="1066978"/>
                </a:lnTo>
                <a:lnTo>
                  <a:pt x="685761" y="1063523"/>
                </a:lnTo>
                <a:lnTo>
                  <a:pt x="681812" y="1059498"/>
                </a:lnTo>
                <a:lnTo>
                  <a:pt x="679958" y="1055967"/>
                </a:lnTo>
                <a:lnTo>
                  <a:pt x="675717" y="1050755"/>
                </a:lnTo>
                <a:lnTo>
                  <a:pt x="671296" y="1045121"/>
                </a:lnTo>
                <a:lnTo>
                  <a:pt x="666656" y="1039354"/>
                </a:lnTo>
                <a:lnTo>
                  <a:pt x="661758" y="1033742"/>
                </a:lnTo>
                <a:lnTo>
                  <a:pt x="651878" y="1021283"/>
                </a:lnTo>
                <a:lnTo>
                  <a:pt x="646301" y="1014340"/>
                </a:lnTo>
                <a:lnTo>
                  <a:pt x="640356" y="1007316"/>
                </a:lnTo>
                <a:lnTo>
                  <a:pt x="634072" y="1000373"/>
                </a:lnTo>
                <a:lnTo>
                  <a:pt x="627481" y="993673"/>
                </a:lnTo>
                <a:lnTo>
                  <a:pt x="625627" y="990143"/>
                </a:lnTo>
                <a:lnTo>
                  <a:pt x="623074" y="987781"/>
                </a:lnTo>
                <a:lnTo>
                  <a:pt x="619366" y="984771"/>
                </a:lnTo>
                <a:lnTo>
                  <a:pt x="614357" y="979331"/>
                </a:lnTo>
                <a:lnTo>
                  <a:pt x="609263" y="973987"/>
                </a:lnTo>
                <a:lnTo>
                  <a:pt x="604035" y="968860"/>
                </a:lnTo>
                <a:lnTo>
                  <a:pt x="598627" y="964070"/>
                </a:lnTo>
                <a:lnTo>
                  <a:pt x="595122" y="961936"/>
                </a:lnTo>
                <a:lnTo>
                  <a:pt x="592353" y="958710"/>
                </a:lnTo>
                <a:lnTo>
                  <a:pt x="588848" y="956564"/>
                </a:lnTo>
                <a:lnTo>
                  <a:pt x="566026" y="935457"/>
                </a:lnTo>
                <a:lnTo>
                  <a:pt x="561136" y="931659"/>
                </a:lnTo>
                <a:lnTo>
                  <a:pt x="530898" y="908355"/>
                </a:lnTo>
                <a:lnTo>
                  <a:pt x="497065" y="886236"/>
                </a:lnTo>
                <a:lnTo>
                  <a:pt x="485241" y="878904"/>
                </a:lnTo>
                <a:lnTo>
                  <a:pt x="474404" y="872035"/>
                </a:lnTo>
                <a:lnTo>
                  <a:pt x="463056" y="865476"/>
                </a:lnTo>
                <a:lnTo>
                  <a:pt x="439394" y="852411"/>
                </a:lnTo>
                <a:lnTo>
                  <a:pt x="433910" y="849303"/>
                </a:lnTo>
                <a:lnTo>
                  <a:pt x="399041" y="829766"/>
                </a:lnTo>
                <a:lnTo>
                  <a:pt x="365941" y="809203"/>
                </a:lnTo>
                <a:lnTo>
                  <a:pt x="350456" y="798817"/>
                </a:lnTo>
                <a:lnTo>
                  <a:pt x="345897" y="796023"/>
                </a:lnTo>
                <a:lnTo>
                  <a:pt x="344500" y="794372"/>
                </a:lnTo>
                <a:lnTo>
                  <a:pt x="338455" y="789940"/>
                </a:lnTo>
                <a:lnTo>
                  <a:pt x="330365" y="784924"/>
                </a:lnTo>
                <a:lnTo>
                  <a:pt x="324104" y="779551"/>
                </a:lnTo>
                <a:lnTo>
                  <a:pt x="315353" y="771804"/>
                </a:lnTo>
                <a:lnTo>
                  <a:pt x="305663" y="764273"/>
                </a:lnTo>
                <a:lnTo>
                  <a:pt x="299233" y="758283"/>
                </a:lnTo>
                <a:lnTo>
                  <a:pt x="272874" y="728808"/>
                </a:lnTo>
                <a:lnTo>
                  <a:pt x="248539" y="695135"/>
                </a:lnTo>
                <a:lnTo>
                  <a:pt x="247370" y="694423"/>
                </a:lnTo>
                <a:lnTo>
                  <a:pt x="246697" y="691604"/>
                </a:lnTo>
                <a:lnTo>
                  <a:pt x="245300" y="689953"/>
                </a:lnTo>
                <a:lnTo>
                  <a:pt x="242303" y="685787"/>
                </a:lnTo>
                <a:lnTo>
                  <a:pt x="239064" y="680593"/>
                </a:lnTo>
                <a:lnTo>
                  <a:pt x="237007" y="676199"/>
                </a:lnTo>
                <a:lnTo>
                  <a:pt x="231571" y="665658"/>
                </a:lnTo>
                <a:lnTo>
                  <a:pt x="227215" y="655841"/>
                </a:lnTo>
                <a:lnTo>
                  <a:pt x="224205" y="651599"/>
                </a:lnTo>
                <a:lnTo>
                  <a:pt x="221919" y="646265"/>
                </a:lnTo>
                <a:lnTo>
                  <a:pt x="219189" y="639051"/>
                </a:lnTo>
                <a:lnTo>
                  <a:pt x="216890" y="633628"/>
                </a:lnTo>
                <a:lnTo>
                  <a:pt x="216001" y="629945"/>
                </a:lnTo>
                <a:lnTo>
                  <a:pt x="213664" y="628523"/>
                </a:lnTo>
                <a:lnTo>
                  <a:pt x="212763" y="624764"/>
                </a:lnTo>
                <a:lnTo>
                  <a:pt x="210553" y="619404"/>
                </a:lnTo>
                <a:lnTo>
                  <a:pt x="207797" y="612115"/>
                </a:lnTo>
                <a:lnTo>
                  <a:pt x="206463" y="606552"/>
                </a:lnTo>
                <a:lnTo>
                  <a:pt x="204609" y="603021"/>
                </a:lnTo>
                <a:lnTo>
                  <a:pt x="203276" y="597459"/>
                </a:lnTo>
                <a:lnTo>
                  <a:pt x="199821" y="591401"/>
                </a:lnTo>
                <a:lnTo>
                  <a:pt x="190157" y="551294"/>
                </a:lnTo>
                <a:lnTo>
                  <a:pt x="180660" y="490396"/>
                </a:lnTo>
                <a:lnTo>
                  <a:pt x="173240" y="431927"/>
                </a:lnTo>
                <a:lnTo>
                  <a:pt x="169733" y="395619"/>
                </a:lnTo>
                <a:lnTo>
                  <a:pt x="168503" y="383743"/>
                </a:lnTo>
                <a:lnTo>
                  <a:pt x="165211" y="344467"/>
                </a:lnTo>
                <a:lnTo>
                  <a:pt x="160337" y="304838"/>
                </a:lnTo>
                <a:lnTo>
                  <a:pt x="159207" y="300139"/>
                </a:lnTo>
                <a:lnTo>
                  <a:pt x="158225" y="290594"/>
                </a:lnTo>
                <a:lnTo>
                  <a:pt x="156943" y="280930"/>
                </a:lnTo>
                <a:lnTo>
                  <a:pt x="155485" y="271314"/>
                </a:lnTo>
                <a:lnTo>
                  <a:pt x="153974" y="261912"/>
                </a:lnTo>
                <a:lnTo>
                  <a:pt x="151477" y="247902"/>
                </a:lnTo>
                <a:lnTo>
                  <a:pt x="149180" y="234417"/>
                </a:lnTo>
                <a:lnTo>
                  <a:pt x="146873" y="221693"/>
                </a:lnTo>
                <a:lnTo>
                  <a:pt x="144348" y="209969"/>
                </a:lnTo>
                <a:lnTo>
                  <a:pt x="142066" y="198924"/>
                </a:lnTo>
                <a:lnTo>
                  <a:pt x="123588" y="148896"/>
                </a:lnTo>
                <a:lnTo>
                  <a:pt x="102182" y="108623"/>
                </a:lnTo>
                <a:lnTo>
                  <a:pt x="76177" y="73047"/>
                </a:lnTo>
                <a:lnTo>
                  <a:pt x="46367" y="38741"/>
                </a:lnTo>
                <a:lnTo>
                  <a:pt x="24096" y="17818"/>
                </a:lnTo>
                <a:lnTo>
                  <a:pt x="0" y="0"/>
                </a:lnTo>
                <a:close/>
              </a:path>
            </a:pathLst>
          </a:custGeom>
          <a:solidFill>
            <a:srgbClr val="FFC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57122" y="1272997"/>
            <a:ext cx="6020435" cy="310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100"/>
              </a:spcBef>
            </a:pP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65" dirty="0">
                <a:latin typeface="Tahoma"/>
                <a:cs typeface="Tahoma"/>
              </a:rPr>
              <a:t> </a:t>
            </a:r>
            <a:r>
              <a:rPr sz="7800" spc="335" dirty="0">
                <a:solidFill>
                  <a:srgbClr val="FF0000"/>
                </a:solidFill>
                <a:latin typeface="Tahoma"/>
                <a:cs typeface="Tahoma"/>
              </a:rPr>
              <a:t>go</a:t>
            </a:r>
            <a:r>
              <a:rPr sz="7800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114" dirty="0">
                <a:latin typeface="Tahoma"/>
                <a:cs typeface="Tahoma"/>
              </a:rPr>
              <a:t>home.</a:t>
            </a:r>
            <a:endParaRPr sz="7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534"/>
              </a:spcBef>
            </a:pP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75" dirty="0">
                <a:latin typeface="Tahoma"/>
                <a:cs typeface="Tahoma"/>
              </a:rPr>
              <a:t> </a:t>
            </a:r>
            <a:r>
              <a:rPr sz="7800" spc="505" dirty="0">
                <a:solidFill>
                  <a:srgbClr val="FF0000"/>
                </a:solidFill>
                <a:latin typeface="Tahoma"/>
                <a:cs typeface="Tahoma"/>
              </a:rPr>
              <a:t>went</a:t>
            </a:r>
            <a:r>
              <a:rPr sz="7800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114" dirty="0">
                <a:latin typeface="Tahoma"/>
                <a:cs typeface="Tahoma"/>
              </a:rPr>
              <a:t>home.</a:t>
            </a:r>
            <a:endParaRPr sz="78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19" y="185902"/>
            <a:ext cx="7136130" cy="46713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53336" y="216865"/>
            <a:ext cx="5345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Tahoma"/>
                <a:cs typeface="Tahoma"/>
              </a:rPr>
              <a:t>From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present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65" dirty="0">
                <a:latin typeface="Tahoma"/>
                <a:cs typeface="Tahoma"/>
              </a:rPr>
              <a:t>simple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to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295" dirty="0">
                <a:latin typeface="Tahoma"/>
                <a:cs typeface="Tahoma"/>
              </a:rPr>
              <a:t>/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past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801278"/>
            <a:ext cx="7010400" cy="370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600"/>
              </a:lnSpc>
              <a:spcBef>
                <a:spcPts val="95"/>
              </a:spcBef>
            </a:pP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65" dirty="0">
                <a:latin typeface="Tahoma"/>
                <a:cs typeface="Tahoma"/>
              </a:rPr>
              <a:t> </a:t>
            </a:r>
            <a:r>
              <a:rPr sz="7800" spc="509" dirty="0">
                <a:solidFill>
                  <a:srgbClr val="FF0000"/>
                </a:solidFill>
                <a:latin typeface="Tahoma"/>
                <a:cs typeface="Tahoma"/>
              </a:rPr>
              <a:t>write</a:t>
            </a:r>
            <a:r>
              <a:rPr sz="7800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530" dirty="0">
                <a:latin typeface="Tahoma"/>
                <a:cs typeface="Tahoma"/>
              </a:rPr>
              <a:t>a</a:t>
            </a:r>
            <a:r>
              <a:rPr sz="7800" spc="-455" dirty="0">
                <a:latin typeface="Tahoma"/>
                <a:cs typeface="Tahoma"/>
              </a:rPr>
              <a:t> </a:t>
            </a:r>
            <a:r>
              <a:rPr sz="7800" spc="180" dirty="0">
                <a:latin typeface="Tahoma"/>
                <a:cs typeface="Tahoma"/>
              </a:rPr>
              <a:t>book. </a:t>
            </a:r>
            <a:r>
              <a:rPr sz="7800" spc="-935" dirty="0">
                <a:latin typeface="Tahoma"/>
                <a:cs typeface="Tahoma"/>
              </a:rPr>
              <a:t>I</a:t>
            </a:r>
            <a:r>
              <a:rPr sz="7800" spc="-465" dirty="0">
                <a:latin typeface="Tahoma"/>
                <a:cs typeface="Tahoma"/>
              </a:rPr>
              <a:t> </a:t>
            </a:r>
            <a:r>
              <a:rPr sz="7800" spc="545" dirty="0">
                <a:solidFill>
                  <a:srgbClr val="FF0000"/>
                </a:solidFill>
                <a:latin typeface="Tahoma"/>
                <a:cs typeface="Tahoma"/>
              </a:rPr>
              <a:t>wrote</a:t>
            </a:r>
            <a:r>
              <a:rPr sz="7800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7800" spc="530" dirty="0">
                <a:latin typeface="Tahoma"/>
                <a:cs typeface="Tahoma"/>
              </a:rPr>
              <a:t>a</a:t>
            </a:r>
            <a:r>
              <a:rPr sz="7800" spc="-459" dirty="0">
                <a:latin typeface="Tahoma"/>
                <a:cs typeface="Tahoma"/>
              </a:rPr>
              <a:t> </a:t>
            </a:r>
            <a:r>
              <a:rPr sz="7800" spc="180" dirty="0">
                <a:latin typeface="Tahoma"/>
                <a:cs typeface="Tahoma"/>
              </a:rPr>
              <a:t>book.</a:t>
            </a:r>
            <a:endParaRPr sz="7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9" y="185902"/>
            <a:ext cx="7136130" cy="4671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Tahoma"/>
                <a:cs typeface="Tahoma"/>
              </a:rPr>
              <a:t>From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present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65" dirty="0">
                <a:latin typeface="Tahoma"/>
                <a:cs typeface="Tahoma"/>
              </a:rPr>
              <a:t>simple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to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295" dirty="0">
                <a:latin typeface="Tahoma"/>
                <a:cs typeface="Tahoma"/>
              </a:rPr>
              <a:t>/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past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107" y="1637233"/>
            <a:ext cx="7375525" cy="274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250" dirty="0">
                <a:latin typeface="Tahoma"/>
                <a:cs typeface="Tahoma"/>
              </a:rPr>
              <a:t>She</a:t>
            </a:r>
            <a:r>
              <a:rPr sz="6600" spc="-390" dirty="0">
                <a:latin typeface="Tahoma"/>
                <a:cs typeface="Tahoma"/>
              </a:rPr>
              <a:t> </a:t>
            </a:r>
            <a:r>
              <a:rPr sz="6600" spc="445" dirty="0">
                <a:solidFill>
                  <a:srgbClr val="FF0000"/>
                </a:solidFill>
                <a:latin typeface="Tahoma"/>
                <a:cs typeface="Tahoma"/>
              </a:rPr>
              <a:t>plays</a:t>
            </a:r>
            <a:r>
              <a:rPr sz="6600" spc="-3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600" spc="210" dirty="0">
                <a:latin typeface="Tahoma"/>
                <a:cs typeface="Tahoma"/>
              </a:rPr>
              <a:t>tennis.</a:t>
            </a:r>
            <a:endParaRPr sz="6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80"/>
              </a:spcBef>
            </a:pPr>
            <a:r>
              <a:rPr sz="6600" spc="250" dirty="0">
                <a:latin typeface="Tahoma"/>
                <a:cs typeface="Tahoma"/>
              </a:rPr>
              <a:t>She</a:t>
            </a:r>
            <a:r>
              <a:rPr sz="6600" spc="-385" dirty="0">
                <a:latin typeface="Tahoma"/>
                <a:cs typeface="Tahoma"/>
              </a:rPr>
              <a:t> </a:t>
            </a:r>
            <a:r>
              <a:rPr sz="6600" spc="409" dirty="0">
                <a:solidFill>
                  <a:srgbClr val="FF0000"/>
                </a:solidFill>
                <a:latin typeface="Tahoma"/>
                <a:cs typeface="Tahoma"/>
              </a:rPr>
              <a:t>played</a:t>
            </a:r>
            <a:r>
              <a:rPr sz="6600" spc="-3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600" spc="210" dirty="0">
                <a:latin typeface="Tahoma"/>
                <a:cs typeface="Tahoma"/>
              </a:rPr>
              <a:t>tennis.</a:t>
            </a:r>
            <a:endParaRPr sz="6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9" y="185902"/>
            <a:ext cx="7136130" cy="4671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Tahoma"/>
                <a:cs typeface="Tahoma"/>
              </a:rPr>
              <a:t>From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present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65" dirty="0">
                <a:latin typeface="Tahoma"/>
                <a:cs typeface="Tahoma"/>
              </a:rPr>
              <a:t>simple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to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295" dirty="0">
                <a:latin typeface="Tahoma"/>
                <a:cs typeface="Tahoma"/>
              </a:rPr>
              <a:t>/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past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587375" cy="1343660"/>
          </a:xfrm>
          <a:custGeom>
            <a:avLst/>
            <a:gdLst/>
            <a:ahLst/>
            <a:cxnLst/>
            <a:rect l="l" t="t" r="r" b="b"/>
            <a:pathLst>
              <a:path w="587375" h="1343660">
                <a:moveTo>
                  <a:pt x="481761" y="0"/>
                </a:moveTo>
                <a:lnTo>
                  <a:pt x="0" y="0"/>
                </a:lnTo>
                <a:lnTo>
                  <a:pt x="0" y="1007475"/>
                </a:lnTo>
                <a:lnTo>
                  <a:pt x="15313" y="1013513"/>
                </a:lnTo>
                <a:lnTo>
                  <a:pt x="31902" y="1020317"/>
                </a:lnTo>
                <a:lnTo>
                  <a:pt x="38901" y="1022223"/>
                </a:lnTo>
                <a:lnTo>
                  <a:pt x="46913" y="1026287"/>
                </a:lnTo>
                <a:lnTo>
                  <a:pt x="53914" y="1028319"/>
                </a:lnTo>
                <a:lnTo>
                  <a:pt x="59985" y="1031366"/>
                </a:lnTo>
                <a:lnTo>
                  <a:pt x="64034" y="1032255"/>
                </a:lnTo>
                <a:lnTo>
                  <a:pt x="70022" y="1035303"/>
                </a:lnTo>
                <a:lnTo>
                  <a:pt x="78033" y="1037336"/>
                </a:lnTo>
                <a:lnTo>
                  <a:pt x="85119" y="1041400"/>
                </a:lnTo>
                <a:lnTo>
                  <a:pt x="89082" y="1042415"/>
                </a:lnTo>
                <a:lnTo>
                  <a:pt x="93130" y="1045337"/>
                </a:lnTo>
                <a:lnTo>
                  <a:pt x="97094" y="1046352"/>
                </a:lnTo>
                <a:lnTo>
                  <a:pt x="103167" y="1048385"/>
                </a:lnTo>
                <a:lnTo>
                  <a:pt x="110167" y="1051433"/>
                </a:lnTo>
                <a:lnTo>
                  <a:pt x="117251" y="1055370"/>
                </a:lnTo>
                <a:lnTo>
                  <a:pt x="135705" y="1064956"/>
                </a:lnTo>
                <a:lnTo>
                  <a:pt x="171155" y="1086748"/>
                </a:lnTo>
                <a:lnTo>
                  <a:pt x="209596" y="1116264"/>
                </a:lnTo>
                <a:lnTo>
                  <a:pt x="247260" y="1153931"/>
                </a:lnTo>
                <a:lnTo>
                  <a:pt x="276382" y="1193208"/>
                </a:lnTo>
                <a:lnTo>
                  <a:pt x="299277" y="1233761"/>
                </a:lnTo>
                <a:lnTo>
                  <a:pt x="315162" y="1271270"/>
                </a:lnTo>
                <a:lnTo>
                  <a:pt x="326072" y="1316482"/>
                </a:lnTo>
                <a:lnTo>
                  <a:pt x="326072" y="1326514"/>
                </a:lnTo>
                <a:lnTo>
                  <a:pt x="329107" y="1331595"/>
                </a:lnTo>
                <a:lnTo>
                  <a:pt x="334086" y="1336548"/>
                </a:lnTo>
                <a:lnTo>
                  <a:pt x="338137" y="1341627"/>
                </a:lnTo>
                <a:lnTo>
                  <a:pt x="345135" y="1343533"/>
                </a:lnTo>
                <a:lnTo>
                  <a:pt x="358203" y="1343533"/>
                </a:lnTo>
                <a:lnTo>
                  <a:pt x="364274" y="1341627"/>
                </a:lnTo>
                <a:lnTo>
                  <a:pt x="374307" y="1341627"/>
                </a:lnTo>
                <a:lnTo>
                  <a:pt x="378282" y="1337564"/>
                </a:lnTo>
                <a:lnTo>
                  <a:pt x="381317" y="1329563"/>
                </a:lnTo>
                <a:lnTo>
                  <a:pt x="381317" y="1317498"/>
                </a:lnTo>
                <a:lnTo>
                  <a:pt x="380301" y="1309497"/>
                </a:lnTo>
                <a:lnTo>
                  <a:pt x="379285" y="1302385"/>
                </a:lnTo>
                <a:lnTo>
                  <a:pt x="379285" y="1299464"/>
                </a:lnTo>
                <a:lnTo>
                  <a:pt x="380301" y="1298448"/>
                </a:lnTo>
                <a:lnTo>
                  <a:pt x="380301" y="1296415"/>
                </a:lnTo>
                <a:lnTo>
                  <a:pt x="381317" y="1288414"/>
                </a:lnTo>
                <a:lnTo>
                  <a:pt x="381317" y="1271270"/>
                </a:lnTo>
                <a:lnTo>
                  <a:pt x="383336" y="1264285"/>
                </a:lnTo>
                <a:lnTo>
                  <a:pt x="383336" y="1259204"/>
                </a:lnTo>
                <a:lnTo>
                  <a:pt x="383939" y="1250745"/>
                </a:lnTo>
                <a:lnTo>
                  <a:pt x="384730" y="1233761"/>
                </a:lnTo>
                <a:lnTo>
                  <a:pt x="385356" y="1224152"/>
                </a:lnTo>
                <a:lnTo>
                  <a:pt x="386398" y="1207436"/>
                </a:lnTo>
                <a:lnTo>
                  <a:pt x="387938" y="1190624"/>
                </a:lnTo>
                <a:lnTo>
                  <a:pt x="389686" y="1174003"/>
                </a:lnTo>
                <a:lnTo>
                  <a:pt x="391350" y="1157859"/>
                </a:lnTo>
                <a:lnTo>
                  <a:pt x="391350" y="1155827"/>
                </a:lnTo>
                <a:lnTo>
                  <a:pt x="393467" y="1144893"/>
                </a:lnTo>
                <a:lnTo>
                  <a:pt x="395385" y="1134745"/>
                </a:lnTo>
                <a:lnTo>
                  <a:pt x="397290" y="1125358"/>
                </a:lnTo>
                <a:lnTo>
                  <a:pt x="399364" y="1116711"/>
                </a:lnTo>
                <a:lnTo>
                  <a:pt x="401226" y="1105552"/>
                </a:lnTo>
                <a:lnTo>
                  <a:pt x="403652" y="1094692"/>
                </a:lnTo>
                <a:lnTo>
                  <a:pt x="406441" y="1084046"/>
                </a:lnTo>
                <a:lnTo>
                  <a:pt x="409397" y="1073530"/>
                </a:lnTo>
                <a:lnTo>
                  <a:pt x="414563" y="1055370"/>
                </a:lnTo>
                <a:lnTo>
                  <a:pt x="414631" y="1055131"/>
                </a:lnTo>
                <a:lnTo>
                  <a:pt x="428076" y="1019095"/>
                </a:lnTo>
                <a:lnTo>
                  <a:pt x="443172" y="982265"/>
                </a:lnTo>
                <a:lnTo>
                  <a:pt x="455612" y="957961"/>
                </a:lnTo>
                <a:lnTo>
                  <a:pt x="470712" y="927862"/>
                </a:lnTo>
                <a:lnTo>
                  <a:pt x="489864" y="883967"/>
                </a:lnTo>
                <a:lnTo>
                  <a:pt x="506806" y="841501"/>
                </a:lnTo>
                <a:lnTo>
                  <a:pt x="532068" y="774128"/>
                </a:lnTo>
                <a:lnTo>
                  <a:pt x="555053" y="699897"/>
                </a:lnTo>
                <a:lnTo>
                  <a:pt x="567735" y="646301"/>
                </a:lnTo>
                <a:lnTo>
                  <a:pt x="572084" y="625601"/>
                </a:lnTo>
                <a:lnTo>
                  <a:pt x="574184" y="617729"/>
                </a:lnTo>
                <a:lnTo>
                  <a:pt x="575992" y="609298"/>
                </a:lnTo>
                <a:lnTo>
                  <a:pt x="577595" y="600509"/>
                </a:lnTo>
                <a:lnTo>
                  <a:pt x="579081" y="591565"/>
                </a:lnTo>
                <a:lnTo>
                  <a:pt x="579081" y="586486"/>
                </a:lnTo>
                <a:lnTo>
                  <a:pt x="580097" y="583438"/>
                </a:lnTo>
                <a:lnTo>
                  <a:pt x="580097" y="579501"/>
                </a:lnTo>
                <a:lnTo>
                  <a:pt x="580873" y="571801"/>
                </a:lnTo>
                <a:lnTo>
                  <a:pt x="581742" y="563816"/>
                </a:lnTo>
                <a:lnTo>
                  <a:pt x="582801" y="555640"/>
                </a:lnTo>
                <a:lnTo>
                  <a:pt x="584149" y="547370"/>
                </a:lnTo>
                <a:lnTo>
                  <a:pt x="585046" y="529353"/>
                </a:lnTo>
                <a:lnTo>
                  <a:pt x="586043" y="510301"/>
                </a:lnTo>
                <a:lnTo>
                  <a:pt x="586851" y="490702"/>
                </a:lnTo>
                <a:lnTo>
                  <a:pt x="587184" y="471042"/>
                </a:lnTo>
                <a:lnTo>
                  <a:pt x="586422" y="453836"/>
                </a:lnTo>
                <a:lnTo>
                  <a:pt x="585662" y="435117"/>
                </a:lnTo>
                <a:lnTo>
                  <a:pt x="584903" y="414518"/>
                </a:lnTo>
                <a:lnTo>
                  <a:pt x="584149" y="391667"/>
                </a:lnTo>
                <a:lnTo>
                  <a:pt x="581301" y="350805"/>
                </a:lnTo>
                <a:lnTo>
                  <a:pt x="577241" y="311086"/>
                </a:lnTo>
                <a:lnTo>
                  <a:pt x="571870" y="272510"/>
                </a:lnTo>
                <a:lnTo>
                  <a:pt x="560811" y="215681"/>
                </a:lnTo>
                <a:lnTo>
                  <a:pt x="550813" y="178462"/>
                </a:lnTo>
                <a:lnTo>
                  <a:pt x="546023" y="160782"/>
                </a:lnTo>
                <a:lnTo>
                  <a:pt x="544175" y="153572"/>
                </a:lnTo>
                <a:lnTo>
                  <a:pt x="541851" y="146732"/>
                </a:lnTo>
                <a:lnTo>
                  <a:pt x="539337" y="139868"/>
                </a:lnTo>
                <a:lnTo>
                  <a:pt x="536917" y="132587"/>
                </a:lnTo>
                <a:lnTo>
                  <a:pt x="534974" y="124587"/>
                </a:lnTo>
                <a:lnTo>
                  <a:pt x="531955" y="116332"/>
                </a:lnTo>
                <a:lnTo>
                  <a:pt x="529040" y="108267"/>
                </a:lnTo>
                <a:lnTo>
                  <a:pt x="526330" y="100584"/>
                </a:lnTo>
                <a:lnTo>
                  <a:pt x="523925" y="93472"/>
                </a:lnTo>
                <a:lnTo>
                  <a:pt x="521906" y="89535"/>
                </a:lnTo>
                <a:lnTo>
                  <a:pt x="514358" y="71866"/>
                </a:lnTo>
                <a:lnTo>
                  <a:pt x="506718" y="53721"/>
                </a:lnTo>
                <a:lnTo>
                  <a:pt x="498891" y="35385"/>
                </a:lnTo>
                <a:lnTo>
                  <a:pt x="490778" y="17145"/>
                </a:lnTo>
                <a:lnTo>
                  <a:pt x="489775" y="15112"/>
                </a:lnTo>
                <a:lnTo>
                  <a:pt x="489775" y="14224"/>
                </a:lnTo>
                <a:lnTo>
                  <a:pt x="488759" y="12191"/>
                </a:lnTo>
                <a:lnTo>
                  <a:pt x="485724" y="8127"/>
                </a:lnTo>
                <a:lnTo>
                  <a:pt x="484708" y="4063"/>
                </a:lnTo>
                <a:lnTo>
                  <a:pt x="481761" y="0"/>
                </a:lnTo>
                <a:close/>
              </a:path>
            </a:pathLst>
          </a:custGeom>
          <a:solidFill>
            <a:srgbClr val="E6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092" y="0"/>
            <a:ext cx="1107440" cy="624205"/>
          </a:xfrm>
          <a:custGeom>
            <a:avLst/>
            <a:gdLst/>
            <a:ahLst/>
            <a:cxnLst/>
            <a:rect l="l" t="t" r="r" b="b"/>
            <a:pathLst>
              <a:path w="1107439" h="624205">
                <a:moveTo>
                  <a:pt x="1072092" y="0"/>
                </a:moveTo>
                <a:lnTo>
                  <a:pt x="0" y="0"/>
                </a:lnTo>
                <a:lnTo>
                  <a:pt x="4693" y="43307"/>
                </a:lnTo>
                <a:lnTo>
                  <a:pt x="4693" y="47244"/>
                </a:lnTo>
                <a:lnTo>
                  <a:pt x="8357" y="89852"/>
                </a:lnTo>
                <a:lnTo>
                  <a:pt x="12783" y="128650"/>
                </a:lnTo>
                <a:lnTo>
                  <a:pt x="21606" y="178577"/>
                </a:lnTo>
                <a:lnTo>
                  <a:pt x="25976" y="197786"/>
                </a:lnTo>
                <a:lnTo>
                  <a:pt x="27794" y="207010"/>
                </a:lnTo>
                <a:lnTo>
                  <a:pt x="52275" y="277875"/>
                </a:lnTo>
                <a:lnTo>
                  <a:pt x="69733" y="314416"/>
                </a:lnTo>
                <a:lnTo>
                  <a:pt x="91053" y="352551"/>
                </a:lnTo>
                <a:lnTo>
                  <a:pt x="112135" y="384683"/>
                </a:lnTo>
                <a:lnTo>
                  <a:pt x="124200" y="399796"/>
                </a:lnTo>
                <a:lnTo>
                  <a:pt x="125203" y="402716"/>
                </a:lnTo>
                <a:lnTo>
                  <a:pt x="127235" y="403733"/>
                </a:lnTo>
                <a:lnTo>
                  <a:pt x="129254" y="405764"/>
                </a:lnTo>
                <a:lnTo>
                  <a:pt x="129254" y="407797"/>
                </a:lnTo>
                <a:lnTo>
                  <a:pt x="134233" y="412750"/>
                </a:lnTo>
                <a:lnTo>
                  <a:pt x="136252" y="415798"/>
                </a:lnTo>
                <a:lnTo>
                  <a:pt x="139287" y="418846"/>
                </a:lnTo>
                <a:lnTo>
                  <a:pt x="141319" y="422783"/>
                </a:lnTo>
                <a:lnTo>
                  <a:pt x="146140" y="429015"/>
                </a:lnTo>
                <a:lnTo>
                  <a:pt x="162401" y="447928"/>
                </a:lnTo>
                <a:lnTo>
                  <a:pt x="195548" y="480060"/>
                </a:lnTo>
                <a:lnTo>
                  <a:pt x="197479" y="484124"/>
                </a:lnTo>
                <a:lnTo>
                  <a:pt x="206597" y="491109"/>
                </a:lnTo>
                <a:lnTo>
                  <a:pt x="211563" y="496188"/>
                </a:lnTo>
                <a:lnTo>
                  <a:pt x="215614" y="499110"/>
                </a:lnTo>
                <a:lnTo>
                  <a:pt x="217646" y="501141"/>
                </a:lnTo>
                <a:lnTo>
                  <a:pt x="221609" y="504189"/>
                </a:lnTo>
                <a:lnTo>
                  <a:pt x="224644" y="506222"/>
                </a:lnTo>
                <a:lnTo>
                  <a:pt x="245515" y="522991"/>
                </a:lnTo>
                <a:lnTo>
                  <a:pt x="252724" y="528320"/>
                </a:lnTo>
                <a:lnTo>
                  <a:pt x="255759" y="529209"/>
                </a:lnTo>
                <a:lnTo>
                  <a:pt x="256775" y="530225"/>
                </a:lnTo>
                <a:lnTo>
                  <a:pt x="259810" y="531240"/>
                </a:lnTo>
                <a:lnTo>
                  <a:pt x="262757" y="534288"/>
                </a:lnTo>
                <a:lnTo>
                  <a:pt x="267824" y="536321"/>
                </a:lnTo>
                <a:lnTo>
                  <a:pt x="271786" y="539241"/>
                </a:lnTo>
                <a:lnTo>
                  <a:pt x="281908" y="545338"/>
                </a:lnTo>
                <a:lnTo>
                  <a:pt x="289922" y="549401"/>
                </a:lnTo>
                <a:lnTo>
                  <a:pt x="302571" y="556768"/>
                </a:lnTo>
                <a:lnTo>
                  <a:pt x="309228" y="560224"/>
                </a:lnTo>
                <a:lnTo>
                  <a:pt x="322053" y="566420"/>
                </a:lnTo>
                <a:lnTo>
                  <a:pt x="326015" y="569467"/>
                </a:lnTo>
                <a:lnTo>
                  <a:pt x="333102" y="571373"/>
                </a:lnTo>
                <a:lnTo>
                  <a:pt x="335121" y="573404"/>
                </a:lnTo>
                <a:lnTo>
                  <a:pt x="337064" y="573404"/>
                </a:lnTo>
                <a:lnTo>
                  <a:pt x="338080" y="574421"/>
                </a:lnTo>
                <a:lnTo>
                  <a:pt x="341116" y="575437"/>
                </a:lnTo>
                <a:lnTo>
                  <a:pt x="342119" y="575437"/>
                </a:lnTo>
                <a:lnTo>
                  <a:pt x="345154" y="576452"/>
                </a:lnTo>
                <a:lnTo>
                  <a:pt x="350133" y="579501"/>
                </a:lnTo>
                <a:lnTo>
                  <a:pt x="356203" y="580516"/>
                </a:lnTo>
                <a:lnTo>
                  <a:pt x="361182" y="583438"/>
                </a:lnTo>
                <a:lnTo>
                  <a:pt x="367252" y="585470"/>
                </a:lnTo>
                <a:lnTo>
                  <a:pt x="381800" y="591248"/>
                </a:lnTo>
                <a:lnTo>
                  <a:pt x="388980" y="593649"/>
                </a:lnTo>
                <a:lnTo>
                  <a:pt x="396348" y="595502"/>
                </a:lnTo>
                <a:lnTo>
                  <a:pt x="398380" y="596519"/>
                </a:lnTo>
                <a:lnTo>
                  <a:pt x="400310" y="596519"/>
                </a:lnTo>
                <a:lnTo>
                  <a:pt x="402342" y="598551"/>
                </a:lnTo>
                <a:lnTo>
                  <a:pt x="416427" y="601599"/>
                </a:lnTo>
                <a:lnTo>
                  <a:pt x="428479" y="604520"/>
                </a:lnTo>
                <a:lnTo>
                  <a:pt x="433457" y="605536"/>
                </a:lnTo>
                <a:lnTo>
                  <a:pt x="440996" y="607631"/>
                </a:lnTo>
                <a:lnTo>
                  <a:pt x="448553" y="609346"/>
                </a:lnTo>
                <a:lnTo>
                  <a:pt x="456112" y="610679"/>
                </a:lnTo>
                <a:lnTo>
                  <a:pt x="463658" y="611632"/>
                </a:lnTo>
                <a:lnTo>
                  <a:pt x="470656" y="613663"/>
                </a:lnTo>
                <a:lnTo>
                  <a:pt x="476637" y="614552"/>
                </a:lnTo>
                <a:lnTo>
                  <a:pt x="482708" y="614552"/>
                </a:lnTo>
                <a:lnTo>
                  <a:pt x="488702" y="615569"/>
                </a:lnTo>
                <a:lnTo>
                  <a:pt x="491738" y="615569"/>
                </a:lnTo>
                <a:lnTo>
                  <a:pt x="495789" y="616585"/>
                </a:lnTo>
                <a:lnTo>
                  <a:pt x="502787" y="616585"/>
                </a:lnTo>
                <a:lnTo>
                  <a:pt x="506838" y="618616"/>
                </a:lnTo>
                <a:lnTo>
                  <a:pt x="511804" y="618616"/>
                </a:lnTo>
                <a:lnTo>
                  <a:pt x="544292" y="620474"/>
                </a:lnTo>
                <a:lnTo>
                  <a:pt x="552990" y="620649"/>
                </a:lnTo>
                <a:lnTo>
                  <a:pt x="560673" y="621236"/>
                </a:lnTo>
                <a:lnTo>
                  <a:pt x="603964" y="621918"/>
                </a:lnTo>
                <a:lnTo>
                  <a:pt x="615198" y="622522"/>
                </a:lnTo>
                <a:lnTo>
                  <a:pt x="628301" y="623697"/>
                </a:lnTo>
                <a:lnTo>
                  <a:pt x="704628" y="615569"/>
                </a:lnTo>
                <a:lnTo>
                  <a:pt x="745792" y="608964"/>
                </a:lnTo>
                <a:lnTo>
                  <a:pt x="797020" y="598932"/>
                </a:lnTo>
                <a:lnTo>
                  <a:pt x="810038" y="595502"/>
                </a:lnTo>
                <a:lnTo>
                  <a:pt x="821353" y="593665"/>
                </a:lnTo>
                <a:lnTo>
                  <a:pt x="855250" y="586486"/>
                </a:lnTo>
                <a:lnTo>
                  <a:pt x="872966" y="583098"/>
                </a:lnTo>
                <a:lnTo>
                  <a:pt x="935641" y="573404"/>
                </a:lnTo>
                <a:lnTo>
                  <a:pt x="943642" y="573404"/>
                </a:lnTo>
                <a:lnTo>
                  <a:pt x="951643" y="571373"/>
                </a:lnTo>
                <a:lnTo>
                  <a:pt x="971709" y="571373"/>
                </a:lnTo>
                <a:lnTo>
                  <a:pt x="982280" y="571706"/>
                </a:lnTo>
                <a:lnTo>
                  <a:pt x="1014889" y="574421"/>
                </a:lnTo>
                <a:lnTo>
                  <a:pt x="1045411" y="579850"/>
                </a:lnTo>
                <a:lnTo>
                  <a:pt x="1057053" y="581533"/>
                </a:lnTo>
                <a:lnTo>
                  <a:pt x="1066070" y="581533"/>
                </a:lnTo>
                <a:lnTo>
                  <a:pt x="1069118" y="583438"/>
                </a:lnTo>
                <a:lnTo>
                  <a:pt x="1070134" y="584453"/>
                </a:lnTo>
                <a:lnTo>
                  <a:pt x="1072166" y="584453"/>
                </a:lnTo>
                <a:lnTo>
                  <a:pt x="1081183" y="586486"/>
                </a:lnTo>
                <a:lnTo>
                  <a:pt x="1086136" y="586486"/>
                </a:lnTo>
                <a:lnTo>
                  <a:pt x="1089184" y="585470"/>
                </a:lnTo>
                <a:lnTo>
                  <a:pt x="1090200" y="585470"/>
                </a:lnTo>
                <a:lnTo>
                  <a:pt x="1107218" y="566420"/>
                </a:lnTo>
                <a:lnTo>
                  <a:pt x="1107218" y="553338"/>
                </a:lnTo>
                <a:lnTo>
                  <a:pt x="1105313" y="545338"/>
                </a:lnTo>
                <a:lnTo>
                  <a:pt x="1104297" y="536321"/>
                </a:lnTo>
                <a:lnTo>
                  <a:pt x="1102265" y="533273"/>
                </a:lnTo>
                <a:lnTo>
                  <a:pt x="1098300" y="514350"/>
                </a:lnTo>
                <a:lnTo>
                  <a:pt x="1094264" y="488061"/>
                </a:lnTo>
                <a:lnTo>
                  <a:pt x="1092137" y="476452"/>
                </a:lnTo>
                <a:lnTo>
                  <a:pt x="1084231" y="425830"/>
                </a:lnTo>
                <a:lnTo>
                  <a:pt x="1078770" y="357330"/>
                </a:lnTo>
                <a:lnTo>
                  <a:pt x="1077119" y="278257"/>
                </a:lnTo>
                <a:lnTo>
                  <a:pt x="1077119" y="126619"/>
                </a:lnTo>
                <a:lnTo>
                  <a:pt x="1076851" y="88517"/>
                </a:lnTo>
                <a:lnTo>
                  <a:pt x="1075738" y="49831"/>
                </a:lnTo>
                <a:lnTo>
                  <a:pt x="1073315" y="11122"/>
                </a:lnTo>
                <a:lnTo>
                  <a:pt x="1072092" y="0"/>
                </a:lnTo>
                <a:close/>
              </a:path>
            </a:pathLst>
          </a:custGeom>
          <a:solidFill>
            <a:srgbClr val="E6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26720" cy="1334770"/>
          </a:xfrm>
          <a:custGeom>
            <a:avLst/>
            <a:gdLst/>
            <a:ahLst/>
            <a:cxnLst/>
            <a:rect l="l" t="t" r="r" b="b"/>
            <a:pathLst>
              <a:path w="426720" h="1334770">
                <a:moveTo>
                  <a:pt x="30929" y="0"/>
                </a:moveTo>
                <a:lnTo>
                  <a:pt x="0" y="0"/>
                </a:lnTo>
                <a:lnTo>
                  <a:pt x="0" y="62268"/>
                </a:lnTo>
                <a:lnTo>
                  <a:pt x="10689" y="77299"/>
                </a:lnTo>
                <a:lnTo>
                  <a:pt x="36824" y="115921"/>
                </a:lnTo>
                <a:lnTo>
                  <a:pt x="62134" y="154933"/>
                </a:lnTo>
                <a:lnTo>
                  <a:pt x="86811" y="194287"/>
                </a:lnTo>
                <a:lnTo>
                  <a:pt x="111052" y="233934"/>
                </a:lnTo>
                <a:lnTo>
                  <a:pt x="120541" y="249158"/>
                </a:lnTo>
                <a:lnTo>
                  <a:pt x="129651" y="264668"/>
                </a:lnTo>
                <a:lnTo>
                  <a:pt x="138760" y="280368"/>
                </a:lnTo>
                <a:lnTo>
                  <a:pt x="148247" y="296163"/>
                </a:lnTo>
                <a:lnTo>
                  <a:pt x="157422" y="313340"/>
                </a:lnTo>
                <a:lnTo>
                  <a:pt x="166674" y="330326"/>
                </a:lnTo>
                <a:lnTo>
                  <a:pt x="175736" y="347313"/>
                </a:lnTo>
                <a:lnTo>
                  <a:pt x="184340" y="364489"/>
                </a:lnTo>
                <a:lnTo>
                  <a:pt x="192468" y="381063"/>
                </a:lnTo>
                <a:lnTo>
                  <a:pt x="208343" y="414210"/>
                </a:lnTo>
                <a:lnTo>
                  <a:pt x="216471" y="430784"/>
                </a:lnTo>
                <a:lnTo>
                  <a:pt x="237847" y="479075"/>
                </a:lnTo>
                <a:lnTo>
                  <a:pt x="259700" y="534050"/>
                </a:lnTo>
                <a:lnTo>
                  <a:pt x="267226" y="553356"/>
                </a:lnTo>
                <a:lnTo>
                  <a:pt x="281348" y="591016"/>
                </a:lnTo>
                <a:lnTo>
                  <a:pt x="293809" y="627985"/>
                </a:lnTo>
                <a:lnTo>
                  <a:pt x="305277" y="665470"/>
                </a:lnTo>
                <a:lnTo>
                  <a:pt x="310733" y="684152"/>
                </a:lnTo>
                <a:lnTo>
                  <a:pt x="320967" y="721995"/>
                </a:lnTo>
                <a:lnTo>
                  <a:pt x="333232" y="775733"/>
                </a:lnTo>
                <a:lnTo>
                  <a:pt x="336994" y="793241"/>
                </a:lnTo>
                <a:lnTo>
                  <a:pt x="345189" y="830123"/>
                </a:lnTo>
                <a:lnTo>
                  <a:pt x="352061" y="867028"/>
                </a:lnTo>
                <a:lnTo>
                  <a:pt x="358188" y="903934"/>
                </a:lnTo>
                <a:lnTo>
                  <a:pt x="364147" y="940815"/>
                </a:lnTo>
                <a:lnTo>
                  <a:pt x="367106" y="966977"/>
                </a:lnTo>
                <a:lnTo>
                  <a:pt x="372052" y="1003984"/>
                </a:lnTo>
                <a:lnTo>
                  <a:pt x="376418" y="1041098"/>
                </a:lnTo>
                <a:lnTo>
                  <a:pt x="380407" y="1078045"/>
                </a:lnTo>
                <a:lnTo>
                  <a:pt x="384225" y="1114552"/>
                </a:lnTo>
                <a:lnTo>
                  <a:pt x="385887" y="1134701"/>
                </a:lnTo>
                <a:lnTo>
                  <a:pt x="389562" y="1174666"/>
                </a:lnTo>
                <a:lnTo>
                  <a:pt x="391223" y="1194815"/>
                </a:lnTo>
                <a:lnTo>
                  <a:pt x="395765" y="1231138"/>
                </a:lnTo>
                <a:lnTo>
                  <a:pt x="398015" y="1249537"/>
                </a:lnTo>
                <a:lnTo>
                  <a:pt x="403155" y="1294892"/>
                </a:lnTo>
                <a:lnTo>
                  <a:pt x="405307" y="1322324"/>
                </a:lnTo>
                <a:lnTo>
                  <a:pt x="404291" y="1329436"/>
                </a:lnTo>
                <a:lnTo>
                  <a:pt x="409270" y="1334389"/>
                </a:lnTo>
                <a:lnTo>
                  <a:pt x="421335" y="1334389"/>
                </a:lnTo>
                <a:lnTo>
                  <a:pt x="426389" y="1329436"/>
                </a:lnTo>
                <a:lnTo>
                  <a:pt x="426349" y="1322324"/>
                </a:lnTo>
                <a:lnTo>
                  <a:pt x="425645" y="1304540"/>
                </a:lnTo>
                <a:lnTo>
                  <a:pt x="424999" y="1285621"/>
                </a:lnTo>
                <a:lnTo>
                  <a:pt x="424583" y="1268222"/>
                </a:lnTo>
                <a:lnTo>
                  <a:pt x="424543" y="1266511"/>
                </a:lnTo>
                <a:lnTo>
                  <a:pt x="424391" y="1249537"/>
                </a:lnTo>
                <a:lnTo>
                  <a:pt x="424370" y="1247139"/>
                </a:lnTo>
                <a:lnTo>
                  <a:pt x="424087" y="1231138"/>
                </a:lnTo>
                <a:lnTo>
                  <a:pt x="424037" y="1228282"/>
                </a:lnTo>
                <a:lnTo>
                  <a:pt x="423229" y="1209436"/>
                </a:lnTo>
                <a:lnTo>
                  <a:pt x="422232" y="1190615"/>
                </a:lnTo>
                <a:lnTo>
                  <a:pt x="421335" y="1171828"/>
                </a:lnTo>
                <a:lnTo>
                  <a:pt x="417577" y="1097978"/>
                </a:lnTo>
                <a:lnTo>
                  <a:pt x="412305" y="1024127"/>
                </a:lnTo>
                <a:lnTo>
                  <a:pt x="408512" y="985901"/>
                </a:lnTo>
                <a:lnTo>
                  <a:pt x="404420" y="947864"/>
                </a:lnTo>
                <a:lnTo>
                  <a:pt x="399759" y="909827"/>
                </a:lnTo>
                <a:lnTo>
                  <a:pt x="394258" y="871601"/>
                </a:lnTo>
                <a:lnTo>
                  <a:pt x="387123" y="833316"/>
                </a:lnTo>
                <a:lnTo>
                  <a:pt x="379326" y="795353"/>
                </a:lnTo>
                <a:lnTo>
                  <a:pt x="371039" y="757951"/>
                </a:lnTo>
                <a:lnTo>
                  <a:pt x="362127" y="719963"/>
                </a:lnTo>
                <a:lnTo>
                  <a:pt x="343541" y="649033"/>
                </a:lnTo>
                <a:lnTo>
                  <a:pt x="321983" y="580389"/>
                </a:lnTo>
                <a:lnTo>
                  <a:pt x="297480" y="508825"/>
                </a:lnTo>
                <a:lnTo>
                  <a:pt x="270700" y="438785"/>
                </a:lnTo>
                <a:lnTo>
                  <a:pt x="255428" y="403562"/>
                </a:lnTo>
                <a:lnTo>
                  <a:pt x="239585" y="368744"/>
                </a:lnTo>
                <a:lnTo>
                  <a:pt x="222980" y="334307"/>
                </a:lnTo>
                <a:lnTo>
                  <a:pt x="188378" y="267239"/>
                </a:lnTo>
                <a:lnTo>
                  <a:pt x="151947" y="201644"/>
                </a:lnTo>
                <a:lnTo>
                  <a:pt x="114347" y="137477"/>
                </a:lnTo>
                <a:lnTo>
                  <a:pt x="76684" y="74358"/>
                </a:lnTo>
                <a:lnTo>
                  <a:pt x="57835" y="43179"/>
                </a:lnTo>
                <a:lnTo>
                  <a:pt x="37692" y="10937"/>
                </a:lnTo>
                <a:lnTo>
                  <a:pt x="30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901" y="0"/>
            <a:ext cx="1057910" cy="622935"/>
          </a:xfrm>
          <a:custGeom>
            <a:avLst/>
            <a:gdLst/>
            <a:ahLst/>
            <a:cxnLst/>
            <a:rect l="l" t="t" r="r" b="b"/>
            <a:pathLst>
              <a:path w="1057910" h="622935">
                <a:moveTo>
                  <a:pt x="274280" y="0"/>
                </a:moveTo>
                <a:lnTo>
                  <a:pt x="0" y="0"/>
                </a:lnTo>
                <a:lnTo>
                  <a:pt x="12713" y="6667"/>
                </a:lnTo>
                <a:lnTo>
                  <a:pt x="82955" y="38798"/>
                </a:lnTo>
                <a:lnTo>
                  <a:pt x="141692" y="62229"/>
                </a:lnTo>
                <a:lnTo>
                  <a:pt x="212622" y="84962"/>
                </a:lnTo>
                <a:lnTo>
                  <a:pt x="284313" y="102362"/>
                </a:lnTo>
                <a:lnTo>
                  <a:pt x="301188" y="104852"/>
                </a:lnTo>
                <a:lnTo>
                  <a:pt x="318426" y="107807"/>
                </a:lnTo>
                <a:lnTo>
                  <a:pt x="370437" y="120786"/>
                </a:lnTo>
                <a:lnTo>
                  <a:pt x="490231" y="164719"/>
                </a:lnTo>
                <a:lnTo>
                  <a:pt x="521727" y="176339"/>
                </a:lnTo>
                <a:lnTo>
                  <a:pt x="583465" y="201781"/>
                </a:lnTo>
                <a:lnTo>
                  <a:pt x="645473" y="229709"/>
                </a:lnTo>
                <a:lnTo>
                  <a:pt x="691115" y="252698"/>
                </a:lnTo>
                <a:lnTo>
                  <a:pt x="737246" y="278129"/>
                </a:lnTo>
                <a:lnTo>
                  <a:pt x="752089" y="285845"/>
                </a:lnTo>
                <a:lnTo>
                  <a:pt x="793380" y="311276"/>
                </a:lnTo>
                <a:lnTo>
                  <a:pt x="831135" y="345834"/>
                </a:lnTo>
                <a:lnTo>
                  <a:pt x="865580" y="382778"/>
                </a:lnTo>
                <a:lnTo>
                  <a:pt x="896774" y="421768"/>
                </a:lnTo>
                <a:lnTo>
                  <a:pt x="922920" y="461899"/>
                </a:lnTo>
                <a:lnTo>
                  <a:pt x="930794" y="475095"/>
                </a:lnTo>
                <a:lnTo>
                  <a:pt x="939240" y="487743"/>
                </a:lnTo>
                <a:lnTo>
                  <a:pt x="948066" y="500010"/>
                </a:lnTo>
                <a:lnTo>
                  <a:pt x="957083" y="512063"/>
                </a:lnTo>
                <a:lnTo>
                  <a:pt x="966735" y="526113"/>
                </a:lnTo>
                <a:lnTo>
                  <a:pt x="990704" y="558688"/>
                </a:lnTo>
                <a:lnTo>
                  <a:pt x="995183" y="565276"/>
                </a:lnTo>
                <a:lnTo>
                  <a:pt x="1037347" y="620522"/>
                </a:lnTo>
                <a:lnTo>
                  <a:pt x="1038363" y="622553"/>
                </a:lnTo>
                <a:lnTo>
                  <a:pt x="1047507" y="622553"/>
                </a:lnTo>
                <a:lnTo>
                  <a:pt x="1049412" y="621538"/>
                </a:lnTo>
                <a:lnTo>
                  <a:pt x="1052460" y="618489"/>
                </a:lnTo>
                <a:lnTo>
                  <a:pt x="1057540" y="615441"/>
                </a:lnTo>
                <a:lnTo>
                  <a:pt x="1055508" y="608457"/>
                </a:lnTo>
                <a:lnTo>
                  <a:pt x="1052460" y="603503"/>
                </a:lnTo>
                <a:lnTo>
                  <a:pt x="1047551" y="598777"/>
                </a:lnTo>
                <a:lnTo>
                  <a:pt x="1043189" y="593788"/>
                </a:lnTo>
                <a:lnTo>
                  <a:pt x="1020631" y="563038"/>
                </a:lnTo>
                <a:lnTo>
                  <a:pt x="994358" y="519112"/>
                </a:lnTo>
                <a:lnTo>
                  <a:pt x="970007" y="475351"/>
                </a:lnTo>
                <a:lnTo>
                  <a:pt x="947135" y="432373"/>
                </a:lnTo>
                <a:lnTo>
                  <a:pt x="934985" y="410717"/>
                </a:lnTo>
                <a:lnTo>
                  <a:pt x="908035" y="368587"/>
                </a:lnTo>
                <a:lnTo>
                  <a:pt x="874486" y="326199"/>
                </a:lnTo>
                <a:lnTo>
                  <a:pt x="824168" y="274238"/>
                </a:lnTo>
                <a:lnTo>
                  <a:pt x="767220" y="230721"/>
                </a:lnTo>
                <a:lnTo>
                  <a:pt x="708433" y="192404"/>
                </a:lnTo>
                <a:lnTo>
                  <a:pt x="632519" y="149034"/>
                </a:lnTo>
                <a:lnTo>
                  <a:pt x="584338" y="124507"/>
                </a:lnTo>
                <a:lnTo>
                  <a:pt x="487183" y="78359"/>
                </a:lnTo>
                <a:lnTo>
                  <a:pt x="469226" y="69500"/>
                </a:lnTo>
                <a:lnTo>
                  <a:pt x="433341" y="52927"/>
                </a:lnTo>
                <a:lnTo>
                  <a:pt x="397693" y="38937"/>
                </a:lnTo>
                <a:lnTo>
                  <a:pt x="346556" y="23113"/>
                </a:lnTo>
                <a:lnTo>
                  <a:pt x="328332" y="17395"/>
                </a:lnTo>
                <a:lnTo>
                  <a:pt x="291926" y="6290"/>
                </a:lnTo>
                <a:lnTo>
                  <a:pt x="274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3378200"/>
            <a:ext cx="879475" cy="1765300"/>
            <a:chOff x="0" y="3378200"/>
            <a:chExt cx="879475" cy="1765300"/>
          </a:xfrm>
        </p:grpSpPr>
        <p:sp>
          <p:nvSpPr>
            <p:cNvPr id="8" name="object 8"/>
            <p:cNvSpPr/>
            <p:nvPr/>
          </p:nvSpPr>
          <p:spPr>
            <a:xfrm>
              <a:off x="0" y="3378200"/>
              <a:ext cx="879475" cy="1765300"/>
            </a:xfrm>
            <a:custGeom>
              <a:avLst/>
              <a:gdLst/>
              <a:ahLst/>
              <a:cxnLst/>
              <a:rect l="l" t="t" r="r" b="b"/>
              <a:pathLst>
                <a:path w="879475" h="1765300">
                  <a:moveTo>
                    <a:pt x="839863" y="1752600"/>
                  </a:moveTo>
                  <a:lnTo>
                    <a:pt x="782625" y="1752600"/>
                  </a:lnTo>
                  <a:lnTo>
                    <a:pt x="780999" y="1765300"/>
                  </a:lnTo>
                  <a:lnTo>
                    <a:pt x="837234" y="1765300"/>
                  </a:lnTo>
                  <a:lnTo>
                    <a:pt x="839863" y="1752600"/>
                  </a:lnTo>
                  <a:close/>
                </a:path>
                <a:path w="879475" h="1765300">
                  <a:moveTo>
                    <a:pt x="843216" y="1739900"/>
                  </a:moveTo>
                  <a:lnTo>
                    <a:pt x="786682" y="1739900"/>
                  </a:lnTo>
                  <a:lnTo>
                    <a:pt x="784567" y="1752600"/>
                  </a:lnTo>
                  <a:lnTo>
                    <a:pt x="842289" y="1752600"/>
                  </a:lnTo>
                  <a:lnTo>
                    <a:pt x="843216" y="1739900"/>
                  </a:lnTo>
                  <a:close/>
                </a:path>
                <a:path w="879475" h="1765300">
                  <a:moveTo>
                    <a:pt x="870146" y="1625600"/>
                  </a:moveTo>
                  <a:lnTo>
                    <a:pt x="813943" y="1625600"/>
                  </a:lnTo>
                  <a:lnTo>
                    <a:pt x="813943" y="1638300"/>
                  </a:lnTo>
                  <a:lnTo>
                    <a:pt x="811758" y="1638300"/>
                  </a:lnTo>
                  <a:lnTo>
                    <a:pt x="810514" y="1651000"/>
                  </a:lnTo>
                  <a:lnTo>
                    <a:pt x="809332" y="1651000"/>
                  </a:lnTo>
                  <a:lnTo>
                    <a:pt x="807389" y="1663700"/>
                  </a:lnTo>
                  <a:lnTo>
                    <a:pt x="806132" y="1676400"/>
                  </a:lnTo>
                  <a:lnTo>
                    <a:pt x="804735" y="1676400"/>
                  </a:lnTo>
                  <a:lnTo>
                    <a:pt x="803732" y="1689100"/>
                  </a:lnTo>
                  <a:lnTo>
                    <a:pt x="801306" y="1689100"/>
                  </a:lnTo>
                  <a:lnTo>
                    <a:pt x="799466" y="1701800"/>
                  </a:lnTo>
                  <a:lnTo>
                    <a:pt x="796445" y="1714500"/>
                  </a:lnTo>
                  <a:lnTo>
                    <a:pt x="794562" y="1714500"/>
                  </a:lnTo>
                  <a:lnTo>
                    <a:pt x="792937" y="1727200"/>
                  </a:lnTo>
                  <a:lnTo>
                    <a:pt x="790536" y="1727200"/>
                  </a:lnTo>
                  <a:lnTo>
                    <a:pt x="788822" y="1739900"/>
                  </a:lnTo>
                  <a:lnTo>
                    <a:pt x="845400" y="1739900"/>
                  </a:lnTo>
                  <a:lnTo>
                    <a:pt x="848766" y="1727200"/>
                  </a:lnTo>
                  <a:lnTo>
                    <a:pt x="855599" y="1714500"/>
                  </a:lnTo>
                  <a:lnTo>
                    <a:pt x="860691" y="1689100"/>
                  </a:lnTo>
                  <a:lnTo>
                    <a:pt x="863650" y="1676400"/>
                  </a:lnTo>
                  <a:lnTo>
                    <a:pt x="865517" y="1663700"/>
                  </a:lnTo>
                  <a:lnTo>
                    <a:pt x="867138" y="1651000"/>
                  </a:lnTo>
                  <a:lnTo>
                    <a:pt x="870146" y="1625600"/>
                  </a:lnTo>
                  <a:close/>
                </a:path>
                <a:path w="879475" h="1765300">
                  <a:moveTo>
                    <a:pt x="876833" y="1562100"/>
                  </a:moveTo>
                  <a:lnTo>
                    <a:pt x="819823" y="1562100"/>
                  </a:lnTo>
                  <a:lnTo>
                    <a:pt x="818676" y="1574800"/>
                  </a:lnTo>
                  <a:lnTo>
                    <a:pt x="817957" y="1587500"/>
                  </a:lnTo>
                  <a:lnTo>
                    <a:pt x="817346" y="1600200"/>
                  </a:lnTo>
                  <a:lnTo>
                    <a:pt x="816978" y="1600200"/>
                  </a:lnTo>
                  <a:lnTo>
                    <a:pt x="815721" y="1612900"/>
                  </a:lnTo>
                  <a:lnTo>
                    <a:pt x="815428" y="1625600"/>
                  </a:lnTo>
                  <a:lnTo>
                    <a:pt x="871753" y="1625600"/>
                  </a:lnTo>
                  <a:lnTo>
                    <a:pt x="873207" y="1612900"/>
                  </a:lnTo>
                  <a:lnTo>
                    <a:pt x="874741" y="1587500"/>
                  </a:lnTo>
                  <a:lnTo>
                    <a:pt x="876050" y="1574800"/>
                  </a:lnTo>
                  <a:lnTo>
                    <a:pt x="876833" y="1562100"/>
                  </a:lnTo>
                  <a:close/>
                </a:path>
                <a:path w="879475" h="1765300">
                  <a:moveTo>
                    <a:pt x="876731" y="1549400"/>
                  </a:moveTo>
                  <a:lnTo>
                    <a:pt x="820432" y="1549400"/>
                  </a:lnTo>
                  <a:lnTo>
                    <a:pt x="821055" y="1562100"/>
                  </a:lnTo>
                  <a:lnTo>
                    <a:pt x="877379" y="1562100"/>
                  </a:lnTo>
                  <a:lnTo>
                    <a:pt x="876731" y="1549400"/>
                  </a:lnTo>
                  <a:close/>
                </a:path>
                <a:path w="879475" h="1765300">
                  <a:moveTo>
                    <a:pt x="879170" y="1511300"/>
                  </a:moveTo>
                  <a:lnTo>
                    <a:pt x="821180" y="1511300"/>
                  </a:lnTo>
                  <a:lnTo>
                    <a:pt x="821588" y="1524000"/>
                  </a:lnTo>
                  <a:lnTo>
                    <a:pt x="821279" y="1524000"/>
                  </a:lnTo>
                  <a:lnTo>
                    <a:pt x="820784" y="1549400"/>
                  </a:lnTo>
                  <a:lnTo>
                    <a:pt x="877760" y="1549400"/>
                  </a:lnTo>
                  <a:lnTo>
                    <a:pt x="878078" y="1536700"/>
                  </a:lnTo>
                  <a:lnTo>
                    <a:pt x="877912" y="1524000"/>
                  </a:lnTo>
                  <a:lnTo>
                    <a:pt x="879170" y="1511300"/>
                  </a:lnTo>
                  <a:close/>
                </a:path>
                <a:path w="879475" h="1765300">
                  <a:moveTo>
                    <a:pt x="850036" y="1320800"/>
                  </a:moveTo>
                  <a:lnTo>
                    <a:pt x="788606" y="1320800"/>
                  </a:lnTo>
                  <a:lnTo>
                    <a:pt x="790854" y="1333500"/>
                  </a:lnTo>
                  <a:lnTo>
                    <a:pt x="793153" y="1333500"/>
                  </a:lnTo>
                  <a:lnTo>
                    <a:pt x="797420" y="1358900"/>
                  </a:lnTo>
                  <a:lnTo>
                    <a:pt x="799922" y="1358900"/>
                  </a:lnTo>
                  <a:lnTo>
                    <a:pt x="801052" y="1371600"/>
                  </a:lnTo>
                  <a:lnTo>
                    <a:pt x="803567" y="1371600"/>
                  </a:lnTo>
                  <a:lnTo>
                    <a:pt x="803757" y="1384300"/>
                  </a:lnTo>
                  <a:lnTo>
                    <a:pt x="812063" y="1409700"/>
                  </a:lnTo>
                  <a:lnTo>
                    <a:pt x="813468" y="1422400"/>
                  </a:lnTo>
                  <a:lnTo>
                    <a:pt x="814678" y="1435100"/>
                  </a:lnTo>
                  <a:lnTo>
                    <a:pt x="815665" y="1435100"/>
                  </a:lnTo>
                  <a:lnTo>
                    <a:pt x="816406" y="1447800"/>
                  </a:lnTo>
                  <a:lnTo>
                    <a:pt x="817465" y="1460500"/>
                  </a:lnTo>
                  <a:lnTo>
                    <a:pt x="819425" y="1485900"/>
                  </a:lnTo>
                  <a:lnTo>
                    <a:pt x="820363" y="1498600"/>
                  </a:lnTo>
                  <a:lnTo>
                    <a:pt x="820683" y="1511300"/>
                  </a:lnTo>
                  <a:lnTo>
                    <a:pt x="878319" y="1511300"/>
                  </a:lnTo>
                  <a:lnTo>
                    <a:pt x="877684" y="1498600"/>
                  </a:lnTo>
                  <a:lnTo>
                    <a:pt x="877188" y="1498600"/>
                  </a:lnTo>
                  <a:lnTo>
                    <a:pt x="878446" y="1485900"/>
                  </a:lnTo>
                  <a:lnTo>
                    <a:pt x="877798" y="1485900"/>
                  </a:lnTo>
                  <a:lnTo>
                    <a:pt x="877165" y="1473200"/>
                  </a:lnTo>
                  <a:lnTo>
                    <a:pt x="876395" y="1460500"/>
                  </a:lnTo>
                  <a:lnTo>
                    <a:pt x="875434" y="1447800"/>
                  </a:lnTo>
                  <a:lnTo>
                    <a:pt x="874229" y="1435100"/>
                  </a:lnTo>
                  <a:lnTo>
                    <a:pt x="872399" y="1422400"/>
                  </a:lnTo>
                  <a:lnTo>
                    <a:pt x="870702" y="1409700"/>
                  </a:lnTo>
                  <a:lnTo>
                    <a:pt x="868829" y="1397000"/>
                  </a:lnTo>
                  <a:lnTo>
                    <a:pt x="866470" y="1384300"/>
                  </a:lnTo>
                  <a:lnTo>
                    <a:pt x="865117" y="1384300"/>
                  </a:lnTo>
                  <a:lnTo>
                    <a:pt x="863287" y="1371600"/>
                  </a:lnTo>
                  <a:lnTo>
                    <a:pt x="862063" y="1358900"/>
                  </a:lnTo>
                  <a:lnTo>
                    <a:pt x="858685" y="1346200"/>
                  </a:lnTo>
                  <a:lnTo>
                    <a:pt x="855459" y="1346200"/>
                  </a:lnTo>
                  <a:lnTo>
                    <a:pt x="852309" y="1333500"/>
                  </a:lnTo>
                  <a:lnTo>
                    <a:pt x="850036" y="1320800"/>
                  </a:lnTo>
                  <a:close/>
                </a:path>
                <a:path w="879475" h="1765300">
                  <a:moveTo>
                    <a:pt x="845399" y="1308100"/>
                  </a:moveTo>
                  <a:lnTo>
                    <a:pt x="784250" y="1308100"/>
                  </a:lnTo>
                  <a:lnTo>
                    <a:pt x="785380" y="1320800"/>
                  </a:lnTo>
                  <a:lnTo>
                    <a:pt x="847663" y="1320800"/>
                  </a:lnTo>
                  <a:lnTo>
                    <a:pt x="845399" y="1308100"/>
                  </a:lnTo>
                  <a:close/>
                </a:path>
                <a:path w="879475" h="1765300">
                  <a:moveTo>
                    <a:pt x="841629" y="1295400"/>
                  </a:moveTo>
                  <a:lnTo>
                    <a:pt x="777900" y="1295400"/>
                  </a:lnTo>
                  <a:lnTo>
                    <a:pt x="780999" y="1308100"/>
                  </a:lnTo>
                  <a:lnTo>
                    <a:pt x="843351" y="1308100"/>
                  </a:lnTo>
                  <a:lnTo>
                    <a:pt x="841629" y="1295400"/>
                  </a:lnTo>
                  <a:close/>
                </a:path>
                <a:path w="879475" h="1765300">
                  <a:moveTo>
                    <a:pt x="835291" y="1282700"/>
                  </a:moveTo>
                  <a:lnTo>
                    <a:pt x="771055" y="1282700"/>
                  </a:lnTo>
                  <a:lnTo>
                    <a:pt x="774677" y="1295400"/>
                  </a:lnTo>
                  <a:lnTo>
                    <a:pt x="837793" y="1295400"/>
                  </a:lnTo>
                  <a:lnTo>
                    <a:pt x="835291" y="1282700"/>
                  </a:lnTo>
                  <a:close/>
                </a:path>
                <a:path w="879475" h="1765300">
                  <a:moveTo>
                    <a:pt x="830478" y="1270000"/>
                  </a:moveTo>
                  <a:lnTo>
                    <a:pt x="764819" y="1270000"/>
                  </a:lnTo>
                  <a:lnTo>
                    <a:pt x="768985" y="1282700"/>
                  </a:lnTo>
                  <a:lnTo>
                    <a:pt x="832548" y="1282700"/>
                  </a:lnTo>
                  <a:lnTo>
                    <a:pt x="830478" y="1270000"/>
                  </a:lnTo>
                  <a:close/>
                </a:path>
                <a:path w="879475" h="1765300">
                  <a:moveTo>
                    <a:pt x="814112" y="1231900"/>
                  </a:moveTo>
                  <a:lnTo>
                    <a:pt x="745121" y="1231900"/>
                  </a:lnTo>
                  <a:lnTo>
                    <a:pt x="747623" y="1244600"/>
                  </a:lnTo>
                  <a:lnTo>
                    <a:pt x="751560" y="1244600"/>
                  </a:lnTo>
                  <a:lnTo>
                    <a:pt x="756132" y="1257300"/>
                  </a:lnTo>
                  <a:lnTo>
                    <a:pt x="759294" y="1270000"/>
                  </a:lnTo>
                  <a:lnTo>
                    <a:pt x="829360" y="1270000"/>
                  </a:lnTo>
                  <a:lnTo>
                    <a:pt x="826122" y="1257300"/>
                  </a:lnTo>
                  <a:lnTo>
                    <a:pt x="823620" y="1257300"/>
                  </a:lnTo>
                  <a:lnTo>
                    <a:pt x="818724" y="1244600"/>
                  </a:lnTo>
                  <a:lnTo>
                    <a:pt x="814112" y="1231900"/>
                  </a:lnTo>
                  <a:close/>
                </a:path>
                <a:path w="879475" h="1765300">
                  <a:moveTo>
                    <a:pt x="803910" y="1219200"/>
                  </a:moveTo>
                  <a:lnTo>
                    <a:pt x="736663" y="1219200"/>
                  </a:lnTo>
                  <a:lnTo>
                    <a:pt x="740765" y="1231900"/>
                  </a:lnTo>
                  <a:lnTo>
                    <a:pt x="809327" y="1231900"/>
                  </a:lnTo>
                  <a:lnTo>
                    <a:pt x="803910" y="1219200"/>
                  </a:lnTo>
                  <a:close/>
                </a:path>
                <a:path w="879475" h="1765300">
                  <a:moveTo>
                    <a:pt x="771499" y="1168400"/>
                  </a:moveTo>
                  <a:lnTo>
                    <a:pt x="702538" y="1168400"/>
                  </a:lnTo>
                  <a:lnTo>
                    <a:pt x="708301" y="1181100"/>
                  </a:lnTo>
                  <a:lnTo>
                    <a:pt x="713973" y="1193800"/>
                  </a:lnTo>
                  <a:lnTo>
                    <a:pt x="719658" y="1193800"/>
                  </a:lnTo>
                  <a:lnTo>
                    <a:pt x="721499" y="1206500"/>
                  </a:lnTo>
                  <a:lnTo>
                    <a:pt x="729970" y="1206500"/>
                  </a:lnTo>
                  <a:lnTo>
                    <a:pt x="734377" y="1219200"/>
                  </a:lnTo>
                  <a:lnTo>
                    <a:pt x="799781" y="1219200"/>
                  </a:lnTo>
                  <a:lnTo>
                    <a:pt x="792429" y="1206500"/>
                  </a:lnTo>
                  <a:lnTo>
                    <a:pt x="783666" y="1193800"/>
                  </a:lnTo>
                  <a:lnTo>
                    <a:pt x="779360" y="1181100"/>
                  </a:lnTo>
                  <a:lnTo>
                    <a:pt x="774738" y="1181100"/>
                  </a:lnTo>
                  <a:lnTo>
                    <a:pt x="771499" y="1168400"/>
                  </a:lnTo>
                  <a:close/>
                </a:path>
                <a:path w="879475" h="1765300">
                  <a:moveTo>
                    <a:pt x="761860" y="1155700"/>
                  </a:moveTo>
                  <a:lnTo>
                    <a:pt x="691734" y="1155700"/>
                  </a:lnTo>
                  <a:lnTo>
                    <a:pt x="696582" y="1168400"/>
                  </a:lnTo>
                  <a:lnTo>
                    <a:pt x="766889" y="1168400"/>
                  </a:lnTo>
                  <a:lnTo>
                    <a:pt x="761860" y="1155700"/>
                  </a:lnTo>
                  <a:close/>
                </a:path>
                <a:path w="879475" h="1765300">
                  <a:moveTo>
                    <a:pt x="738444" y="1130300"/>
                  </a:moveTo>
                  <a:lnTo>
                    <a:pt x="668470" y="1130300"/>
                  </a:lnTo>
                  <a:lnTo>
                    <a:pt x="677443" y="1143000"/>
                  </a:lnTo>
                  <a:lnTo>
                    <a:pt x="682334" y="1155700"/>
                  </a:lnTo>
                  <a:lnTo>
                    <a:pt x="758113" y="1155700"/>
                  </a:lnTo>
                  <a:lnTo>
                    <a:pt x="754113" y="1143000"/>
                  </a:lnTo>
                  <a:lnTo>
                    <a:pt x="745032" y="1143000"/>
                  </a:lnTo>
                  <a:lnTo>
                    <a:pt x="738444" y="1130300"/>
                  </a:lnTo>
                  <a:close/>
                </a:path>
                <a:path w="879475" h="1765300">
                  <a:moveTo>
                    <a:pt x="669709" y="1066800"/>
                  </a:moveTo>
                  <a:lnTo>
                    <a:pt x="573379" y="1066800"/>
                  </a:lnTo>
                  <a:lnTo>
                    <a:pt x="603504" y="1079500"/>
                  </a:lnTo>
                  <a:lnTo>
                    <a:pt x="612770" y="1092200"/>
                  </a:lnTo>
                  <a:lnTo>
                    <a:pt x="631480" y="1104900"/>
                  </a:lnTo>
                  <a:lnTo>
                    <a:pt x="640740" y="1117600"/>
                  </a:lnTo>
                  <a:lnTo>
                    <a:pt x="649991" y="1117600"/>
                  </a:lnTo>
                  <a:lnTo>
                    <a:pt x="659277" y="1130300"/>
                  </a:lnTo>
                  <a:lnTo>
                    <a:pt x="731394" y="1130300"/>
                  </a:lnTo>
                  <a:lnTo>
                    <a:pt x="717118" y="1104900"/>
                  </a:lnTo>
                  <a:lnTo>
                    <a:pt x="706024" y="1104900"/>
                  </a:lnTo>
                  <a:lnTo>
                    <a:pt x="700105" y="1092200"/>
                  </a:lnTo>
                  <a:lnTo>
                    <a:pt x="694283" y="1092200"/>
                  </a:lnTo>
                  <a:lnTo>
                    <a:pt x="688390" y="1079500"/>
                  </a:lnTo>
                  <a:lnTo>
                    <a:pt x="675745" y="1079500"/>
                  </a:lnTo>
                  <a:lnTo>
                    <a:pt x="669709" y="1066800"/>
                  </a:lnTo>
                  <a:close/>
                </a:path>
                <a:path w="879475" h="1765300">
                  <a:moveTo>
                    <a:pt x="651844" y="1054100"/>
                  </a:moveTo>
                  <a:lnTo>
                    <a:pt x="557714" y="1054100"/>
                  </a:lnTo>
                  <a:lnTo>
                    <a:pt x="565684" y="1066800"/>
                  </a:lnTo>
                  <a:lnTo>
                    <a:pt x="664027" y="1066800"/>
                  </a:lnTo>
                  <a:lnTo>
                    <a:pt x="651844" y="1054100"/>
                  </a:lnTo>
                  <a:close/>
                </a:path>
                <a:path w="879475" h="1765300">
                  <a:moveTo>
                    <a:pt x="634111" y="1041400"/>
                  </a:moveTo>
                  <a:lnTo>
                    <a:pt x="534259" y="1041400"/>
                  </a:lnTo>
                  <a:lnTo>
                    <a:pt x="541896" y="1054100"/>
                  </a:lnTo>
                  <a:lnTo>
                    <a:pt x="640372" y="1054100"/>
                  </a:lnTo>
                  <a:lnTo>
                    <a:pt x="634111" y="1041400"/>
                  </a:lnTo>
                  <a:close/>
                </a:path>
                <a:path w="879475" h="1765300">
                  <a:moveTo>
                    <a:pt x="593153" y="1016000"/>
                  </a:moveTo>
                  <a:lnTo>
                    <a:pt x="471452" y="1016000"/>
                  </a:lnTo>
                  <a:lnTo>
                    <a:pt x="511797" y="1041400"/>
                  </a:lnTo>
                  <a:lnTo>
                    <a:pt x="622418" y="1041400"/>
                  </a:lnTo>
                  <a:lnTo>
                    <a:pt x="616454" y="1028700"/>
                  </a:lnTo>
                  <a:lnTo>
                    <a:pt x="598436" y="1028700"/>
                  </a:lnTo>
                  <a:lnTo>
                    <a:pt x="593153" y="1016000"/>
                  </a:lnTo>
                  <a:close/>
                </a:path>
                <a:path w="879475" h="1765300">
                  <a:moveTo>
                    <a:pt x="409082" y="939800"/>
                  </a:moveTo>
                  <a:lnTo>
                    <a:pt x="295173" y="939800"/>
                  </a:lnTo>
                  <a:lnTo>
                    <a:pt x="303009" y="952500"/>
                  </a:lnTo>
                  <a:lnTo>
                    <a:pt x="319159" y="952500"/>
                  </a:lnTo>
                  <a:lnTo>
                    <a:pt x="328618" y="965200"/>
                  </a:lnTo>
                  <a:lnTo>
                    <a:pt x="348513" y="965200"/>
                  </a:lnTo>
                  <a:lnTo>
                    <a:pt x="369081" y="977900"/>
                  </a:lnTo>
                  <a:lnTo>
                    <a:pt x="410021" y="990600"/>
                  </a:lnTo>
                  <a:lnTo>
                    <a:pt x="451086" y="1016000"/>
                  </a:lnTo>
                  <a:lnTo>
                    <a:pt x="575030" y="1016000"/>
                  </a:lnTo>
                  <a:lnTo>
                    <a:pt x="567626" y="1003300"/>
                  </a:lnTo>
                  <a:lnTo>
                    <a:pt x="545923" y="1003300"/>
                  </a:lnTo>
                  <a:lnTo>
                    <a:pt x="534849" y="990600"/>
                  </a:lnTo>
                  <a:lnTo>
                    <a:pt x="523506" y="990600"/>
                  </a:lnTo>
                  <a:lnTo>
                    <a:pt x="431131" y="952500"/>
                  </a:lnTo>
                  <a:lnTo>
                    <a:pt x="409082" y="939800"/>
                  </a:lnTo>
                  <a:close/>
                </a:path>
                <a:path w="879475" h="1765300">
                  <a:moveTo>
                    <a:pt x="371065" y="927100"/>
                  </a:moveTo>
                  <a:lnTo>
                    <a:pt x="274561" y="927100"/>
                  </a:lnTo>
                  <a:lnTo>
                    <a:pt x="281711" y="939800"/>
                  </a:lnTo>
                  <a:lnTo>
                    <a:pt x="380228" y="939800"/>
                  </a:lnTo>
                  <a:lnTo>
                    <a:pt x="371065" y="927100"/>
                  </a:lnTo>
                  <a:close/>
                </a:path>
                <a:path w="879475" h="1765300">
                  <a:moveTo>
                    <a:pt x="349486" y="914400"/>
                  </a:moveTo>
                  <a:lnTo>
                    <a:pt x="249313" y="914400"/>
                  </a:lnTo>
                  <a:lnTo>
                    <a:pt x="266649" y="927100"/>
                  </a:lnTo>
                  <a:lnTo>
                    <a:pt x="361861" y="927100"/>
                  </a:lnTo>
                  <a:lnTo>
                    <a:pt x="349486" y="914400"/>
                  </a:lnTo>
                  <a:close/>
                </a:path>
                <a:path w="879475" h="1765300">
                  <a:moveTo>
                    <a:pt x="325127" y="901700"/>
                  </a:moveTo>
                  <a:lnTo>
                    <a:pt x="230522" y="901700"/>
                  </a:lnTo>
                  <a:lnTo>
                    <a:pt x="239847" y="914400"/>
                  </a:lnTo>
                  <a:lnTo>
                    <a:pt x="337159" y="914400"/>
                  </a:lnTo>
                  <a:lnTo>
                    <a:pt x="325127" y="901700"/>
                  </a:lnTo>
                  <a:close/>
                </a:path>
                <a:path w="879475" h="1765300">
                  <a:moveTo>
                    <a:pt x="208395" y="368300"/>
                  </a:moveTo>
                  <a:lnTo>
                    <a:pt x="150114" y="368300"/>
                  </a:lnTo>
                  <a:lnTo>
                    <a:pt x="148869" y="381000"/>
                  </a:lnTo>
                  <a:lnTo>
                    <a:pt x="148336" y="393700"/>
                  </a:lnTo>
                  <a:lnTo>
                    <a:pt x="147154" y="393700"/>
                  </a:lnTo>
                  <a:lnTo>
                    <a:pt x="146862" y="406400"/>
                  </a:lnTo>
                  <a:lnTo>
                    <a:pt x="145493" y="406400"/>
                  </a:lnTo>
                  <a:lnTo>
                    <a:pt x="144291" y="419100"/>
                  </a:lnTo>
                  <a:lnTo>
                    <a:pt x="143126" y="431800"/>
                  </a:lnTo>
                  <a:lnTo>
                    <a:pt x="141871" y="444500"/>
                  </a:lnTo>
                  <a:lnTo>
                    <a:pt x="130750" y="495300"/>
                  </a:lnTo>
                  <a:lnTo>
                    <a:pt x="125032" y="533400"/>
                  </a:lnTo>
                  <a:lnTo>
                    <a:pt x="118927" y="558800"/>
                  </a:lnTo>
                  <a:lnTo>
                    <a:pt x="116250" y="584200"/>
                  </a:lnTo>
                  <a:lnTo>
                    <a:pt x="114234" y="596900"/>
                  </a:lnTo>
                  <a:lnTo>
                    <a:pt x="112567" y="622300"/>
                  </a:lnTo>
                  <a:lnTo>
                    <a:pt x="110937" y="635000"/>
                  </a:lnTo>
                  <a:lnTo>
                    <a:pt x="109383" y="647700"/>
                  </a:lnTo>
                  <a:lnTo>
                    <a:pt x="109230" y="673100"/>
                  </a:lnTo>
                  <a:lnTo>
                    <a:pt x="112628" y="711200"/>
                  </a:lnTo>
                  <a:lnTo>
                    <a:pt x="116075" y="723900"/>
                  </a:lnTo>
                  <a:lnTo>
                    <a:pt x="121680" y="749300"/>
                  </a:lnTo>
                  <a:lnTo>
                    <a:pt x="129047" y="774700"/>
                  </a:lnTo>
                  <a:lnTo>
                    <a:pt x="137782" y="787400"/>
                  </a:lnTo>
                  <a:lnTo>
                    <a:pt x="145591" y="800100"/>
                  </a:lnTo>
                  <a:lnTo>
                    <a:pt x="154089" y="825500"/>
                  </a:lnTo>
                  <a:lnTo>
                    <a:pt x="163424" y="838200"/>
                  </a:lnTo>
                  <a:lnTo>
                    <a:pt x="173748" y="850900"/>
                  </a:lnTo>
                  <a:lnTo>
                    <a:pt x="182606" y="863600"/>
                  </a:lnTo>
                  <a:lnTo>
                    <a:pt x="192058" y="876300"/>
                  </a:lnTo>
                  <a:lnTo>
                    <a:pt x="201945" y="876300"/>
                  </a:lnTo>
                  <a:lnTo>
                    <a:pt x="212102" y="889000"/>
                  </a:lnTo>
                  <a:lnTo>
                    <a:pt x="221290" y="901700"/>
                  </a:lnTo>
                  <a:lnTo>
                    <a:pt x="308130" y="901700"/>
                  </a:lnTo>
                  <a:lnTo>
                    <a:pt x="302193" y="889000"/>
                  </a:lnTo>
                  <a:lnTo>
                    <a:pt x="296194" y="889000"/>
                  </a:lnTo>
                  <a:lnTo>
                    <a:pt x="273005" y="876300"/>
                  </a:lnTo>
                  <a:lnTo>
                    <a:pt x="264446" y="863600"/>
                  </a:lnTo>
                  <a:lnTo>
                    <a:pt x="256044" y="863600"/>
                  </a:lnTo>
                  <a:lnTo>
                    <a:pt x="243947" y="850900"/>
                  </a:lnTo>
                  <a:lnTo>
                    <a:pt x="209664" y="812800"/>
                  </a:lnTo>
                  <a:lnTo>
                    <a:pt x="184155" y="774700"/>
                  </a:lnTo>
                  <a:lnTo>
                    <a:pt x="177393" y="749300"/>
                  </a:lnTo>
                  <a:lnTo>
                    <a:pt x="172691" y="736600"/>
                  </a:lnTo>
                  <a:lnTo>
                    <a:pt x="168948" y="723900"/>
                  </a:lnTo>
                  <a:lnTo>
                    <a:pt x="166224" y="711200"/>
                  </a:lnTo>
                  <a:lnTo>
                    <a:pt x="162930" y="685800"/>
                  </a:lnTo>
                  <a:lnTo>
                    <a:pt x="162304" y="673100"/>
                  </a:lnTo>
                  <a:lnTo>
                    <a:pt x="162780" y="647700"/>
                  </a:lnTo>
                  <a:lnTo>
                    <a:pt x="165844" y="622300"/>
                  </a:lnTo>
                  <a:lnTo>
                    <a:pt x="166666" y="622300"/>
                  </a:lnTo>
                  <a:lnTo>
                    <a:pt x="167678" y="609600"/>
                  </a:lnTo>
                  <a:lnTo>
                    <a:pt x="169038" y="596900"/>
                  </a:lnTo>
                  <a:lnTo>
                    <a:pt x="170083" y="596900"/>
                  </a:lnTo>
                  <a:lnTo>
                    <a:pt x="171087" y="584200"/>
                  </a:lnTo>
                  <a:lnTo>
                    <a:pt x="172326" y="571500"/>
                  </a:lnTo>
                  <a:lnTo>
                    <a:pt x="177092" y="558800"/>
                  </a:lnTo>
                  <a:lnTo>
                    <a:pt x="181941" y="533400"/>
                  </a:lnTo>
                  <a:lnTo>
                    <a:pt x="186954" y="508000"/>
                  </a:lnTo>
                  <a:lnTo>
                    <a:pt x="192214" y="482600"/>
                  </a:lnTo>
                  <a:lnTo>
                    <a:pt x="196736" y="457200"/>
                  </a:lnTo>
                  <a:lnTo>
                    <a:pt x="200366" y="444500"/>
                  </a:lnTo>
                  <a:lnTo>
                    <a:pt x="203431" y="419100"/>
                  </a:lnTo>
                  <a:lnTo>
                    <a:pt x="206260" y="393700"/>
                  </a:lnTo>
                  <a:lnTo>
                    <a:pt x="207387" y="381000"/>
                  </a:lnTo>
                  <a:lnTo>
                    <a:pt x="208395" y="368300"/>
                  </a:lnTo>
                  <a:close/>
                </a:path>
                <a:path w="879475" h="1765300">
                  <a:moveTo>
                    <a:pt x="210134" y="342900"/>
                  </a:moveTo>
                  <a:lnTo>
                    <a:pt x="150812" y="342900"/>
                  </a:lnTo>
                  <a:lnTo>
                    <a:pt x="150723" y="355600"/>
                  </a:lnTo>
                  <a:lnTo>
                    <a:pt x="151803" y="355600"/>
                  </a:lnTo>
                  <a:lnTo>
                    <a:pt x="150647" y="368300"/>
                  </a:lnTo>
                  <a:lnTo>
                    <a:pt x="209187" y="368300"/>
                  </a:lnTo>
                  <a:lnTo>
                    <a:pt x="210134" y="342900"/>
                  </a:lnTo>
                  <a:close/>
                </a:path>
                <a:path w="879475" h="1765300">
                  <a:moveTo>
                    <a:pt x="209804" y="330200"/>
                  </a:moveTo>
                  <a:lnTo>
                    <a:pt x="151384" y="330200"/>
                  </a:lnTo>
                  <a:lnTo>
                    <a:pt x="152069" y="342900"/>
                  </a:lnTo>
                  <a:lnTo>
                    <a:pt x="210426" y="342900"/>
                  </a:lnTo>
                  <a:lnTo>
                    <a:pt x="209804" y="330200"/>
                  </a:lnTo>
                  <a:close/>
                </a:path>
                <a:path w="879475" h="1765300">
                  <a:moveTo>
                    <a:pt x="209311" y="317500"/>
                  </a:moveTo>
                  <a:lnTo>
                    <a:pt x="150558" y="317500"/>
                  </a:lnTo>
                  <a:lnTo>
                    <a:pt x="150977" y="330200"/>
                  </a:lnTo>
                  <a:lnTo>
                    <a:pt x="209412" y="330200"/>
                  </a:lnTo>
                  <a:lnTo>
                    <a:pt x="209311" y="317500"/>
                  </a:lnTo>
                  <a:close/>
                </a:path>
                <a:path w="879475" h="1765300">
                  <a:moveTo>
                    <a:pt x="205219" y="266700"/>
                  </a:moveTo>
                  <a:lnTo>
                    <a:pt x="147315" y="266700"/>
                  </a:lnTo>
                  <a:lnTo>
                    <a:pt x="148158" y="279400"/>
                  </a:lnTo>
                  <a:lnTo>
                    <a:pt x="151053" y="317500"/>
                  </a:lnTo>
                  <a:lnTo>
                    <a:pt x="209168" y="317500"/>
                  </a:lnTo>
                  <a:lnTo>
                    <a:pt x="208648" y="304800"/>
                  </a:lnTo>
                  <a:lnTo>
                    <a:pt x="208013" y="304800"/>
                  </a:lnTo>
                  <a:lnTo>
                    <a:pt x="206933" y="292100"/>
                  </a:lnTo>
                  <a:lnTo>
                    <a:pt x="206717" y="279400"/>
                  </a:lnTo>
                  <a:lnTo>
                    <a:pt x="206070" y="279400"/>
                  </a:lnTo>
                  <a:lnTo>
                    <a:pt x="205219" y="266700"/>
                  </a:lnTo>
                  <a:close/>
                </a:path>
                <a:path w="879475" h="1765300">
                  <a:moveTo>
                    <a:pt x="202412" y="241300"/>
                  </a:moveTo>
                  <a:lnTo>
                    <a:pt x="144653" y="241300"/>
                  </a:lnTo>
                  <a:lnTo>
                    <a:pt x="146031" y="254000"/>
                  </a:lnTo>
                  <a:lnTo>
                    <a:pt x="146762" y="266700"/>
                  </a:lnTo>
                  <a:lnTo>
                    <a:pt x="203644" y="266700"/>
                  </a:lnTo>
                  <a:lnTo>
                    <a:pt x="202565" y="254000"/>
                  </a:lnTo>
                  <a:lnTo>
                    <a:pt x="202412" y="241300"/>
                  </a:lnTo>
                  <a:close/>
                </a:path>
                <a:path w="879475" h="1765300">
                  <a:moveTo>
                    <a:pt x="100102" y="50800"/>
                  </a:moveTo>
                  <a:lnTo>
                    <a:pt x="12929" y="50800"/>
                  </a:lnTo>
                  <a:lnTo>
                    <a:pt x="19716" y="63500"/>
                  </a:lnTo>
                  <a:lnTo>
                    <a:pt x="38252" y="63500"/>
                  </a:lnTo>
                  <a:lnTo>
                    <a:pt x="44312" y="76200"/>
                  </a:lnTo>
                  <a:lnTo>
                    <a:pt x="55750" y="76200"/>
                  </a:lnTo>
                  <a:lnTo>
                    <a:pt x="69055" y="88900"/>
                  </a:lnTo>
                  <a:lnTo>
                    <a:pt x="103751" y="127000"/>
                  </a:lnTo>
                  <a:lnTo>
                    <a:pt x="123368" y="165100"/>
                  </a:lnTo>
                  <a:lnTo>
                    <a:pt x="135169" y="203200"/>
                  </a:lnTo>
                  <a:lnTo>
                    <a:pt x="140195" y="228600"/>
                  </a:lnTo>
                  <a:lnTo>
                    <a:pt x="141986" y="228600"/>
                  </a:lnTo>
                  <a:lnTo>
                    <a:pt x="142836" y="241300"/>
                  </a:lnTo>
                  <a:lnTo>
                    <a:pt x="200837" y="241300"/>
                  </a:lnTo>
                  <a:lnTo>
                    <a:pt x="199470" y="228600"/>
                  </a:lnTo>
                  <a:lnTo>
                    <a:pt x="197087" y="215900"/>
                  </a:lnTo>
                  <a:lnTo>
                    <a:pt x="192938" y="203200"/>
                  </a:lnTo>
                  <a:lnTo>
                    <a:pt x="189264" y="190500"/>
                  </a:lnTo>
                  <a:lnTo>
                    <a:pt x="184671" y="177800"/>
                  </a:lnTo>
                  <a:lnTo>
                    <a:pt x="179133" y="165100"/>
                  </a:lnTo>
                  <a:lnTo>
                    <a:pt x="172800" y="139700"/>
                  </a:lnTo>
                  <a:lnTo>
                    <a:pt x="166033" y="127000"/>
                  </a:lnTo>
                  <a:lnTo>
                    <a:pt x="158780" y="114300"/>
                  </a:lnTo>
                  <a:lnTo>
                    <a:pt x="150990" y="101600"/>
                  </a:lnTo>
                  <a:lnTo>
                    <a:pt x="141845" y="101600"/>
                  </a:lnTo>
                  <a:lnTo>
                    <a:pt x="132104" y="88900"/>
                  </a:lnTo>
                  <a:lnTo>
                    <a:pt x="121758" y="76200"/>
                  </a:lnTo>
                  <a:lnTo>
                    <a:pt x="110802" y="63500"/>
                  </a:lnTo>
                  <a:lnTo>
                    <a:pt x="100102" y="50800"/>
                  </a:lnTo>
                  <a:close/>
                </a:path>
                <a:path w="879475" h="1765300">
                  <a:moveTo>
                    <a:pt x="0" y="0"/>
                  </a:moveTo>
                  <a:lnTo>
                    <a:pt x="0" y="50800"/>
                  </a:lnTo>
                  <a:lnTo>
                    <a:pt x="88721" y="50800"/>
                  </a:lnTo>
                  <a:lnTo>
                    <a:pt x="76705" y="38100"/>
                  </a:lnTo>
                  <a:lnTo>
                    <a:pt x="64100" y="25400"/>
                  </a:lnTo>
                  <a:lnTo>
                    <a:pt x="53520" y="25400"/>
                  </a:lnTo>
                  <a:lnTo>
                    <a:pt x="42358" y="12700"/>
                  </a:lnTo>
                  <a:lnTo>
                    <a:pt x="18671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496271"/>
              <a:ext cx="780415" cy="1647825"/>
            </a:xfrm>
            <a:custGeom>
              <a:avLst/>
              <a:gdLst/>
              <a:ahLst/>
              <a:cxnLst/>
              <a:rect l="l" t="t" r="r" b="b"/>
              <a:pathLst>
                <a:path w="780415" h="1647825">
                  <a:moveTo>
                    <a:pt x="0" y="0"/>
                  </a:moveTo>
                  <a:lnTo>
                    <a:pt x="0" y="1647228"/>
                  </a:lnTo>
                  <a:lnTo>
                    <a:pt x="756673" y="1647228"/>
                  </a:lnTo>
                  <a:lnTo>
                    <a:pt x="759031" y="1634805"/>
                  </a:lnTo>
                  <a:lnTo>
                    <a:pt x="763127" y="1613867"/>
                  </a:lnTo>
                  <a:lnTo>
                    <a:pt x="767055" y="1592237"/>
                  </a:lnTo>
                  <a:lnTo>
                    <a:pt x="770343" y="1570210"/>
                  </a:lnTo>
                  <a:lnTo>
                    <a:pt x="771387" y="1556744"/>
                  </a:lnTo>
                  <a:lnTo>
                    <a:pt x="772520" y="1544857"/>
                  </a:lnTo>
                  <a:lnTo>
                    <a:pt x="773774" y="1534247"/>
                  </a:lnTo>
                  <a:lnTo>
                    <a:pt x="775182" y="1524610"/>
                  </a:lnTo>
                  <a:lnTo>
                    <a:pt x="776100" y="1513010"/>
                  </a:lnTo>
                  <a:lnTo>
                    <a:pt x="779094" y="1471359"/>
                  </a:lnTo>
                  <a:lnTo>
                    <a:pt x="780167" y="1429741"/>
                  </a:lnTo>
                  <a:lnTo>
                    <a:pt x="780244" y="1409304"/>
                  </a:lnTo>
                  <a:lnTo>
                    <a:pt x="780021" y="1389228"/>
                  </a:lnTo>
                  <a:lnTo>
                    <a:pt x="778287" y="1342490"/>
                  </a:lnTo>
                  <a:lnTo>
                    <a:pt x="773430" y="1292085"/>
                  </a:lnTo>
                  <a:lnTo>
                    <a:pt x="762066" y="1223510"/>
                  </a:lnTo>
                  <a:lnTo>
                    <a:pt x="743292" y="1167041"/>
                  </a:lnTo>
                  <a:lnTo>
                    <a:pt x="719282" y="1117188"/>
                  </a:lnTo>
                  <a:lnTo>
                    <a:pt x="699854" y="1084282"/>
                  </a:lnTo>
                  <a:lnTo>
                    <a:pt x="687590" y="1066978"/>
                  </a:lnTo>
                  <a:lnTo>
                    <a:pt x="685761" y="1063523"/>
                  </a:lnTo>
                  <a:lnTo>
                    <a:pt x="681812" y="1059498"/>
                  </a:lnTo>
                  <a:lnTo>
                    <a:pt x="679958" y="1055967"/>
                  </a:lnTo>
                  <a:lnTo>
                    <a:pt x="675717" y="1050755"/>
                  </a:lnTo>
                  <a:lnTo>
                    <a:pt x="671296" y="1045121"/>
                  </a:lnTo>
                  <a:lnTo>
                    <a:pt x="666656" y="1039354"/>
                  </a:lnTo>
                  <a:lnTo>
                    <a:pt x="661758" y="1033742"/>
                  </a:lnTo>
                  <a:lnTo>
                    <a:pt x="651878" y="1021283"/>
                  </a:lnTo>
                  <a:lnTo>
                    <a:pt x="646301" y="1014340"/>
                  </a:lnTo>
                  <a:lnTo>
                    <a:pt x="640356" y="1007316"/>
                  </a:lnTo>
                  <a:lnTo>
                    <a:pt x="634072" y="1000373"/>
                  </a:lnTo>
                  <a:lnTo>
                    <a:pt x="627481" y="993673"/>
                  </a:lnTo>
                  <a:lnTo>
                    <a:pt x="625627" y="990143"/>
                  </a:lnTo>
                  <a:lnTo>
                    <a:pt x="623074" y="987781"/>
                  </a:lnTo>
                  <a:lnTo>
                    <a:pt x="619366" y="984771"/>
                  </a:lnTo>
                  <a:lnTo>
                    <a:pt x="614357" y="979331"/>
                  </a:lnTo>
                  <a:lnTo>
                    <a:pt x="609263" y="973987"/>
                  </a:lnTo>
                  <a:lnTo>
                    <a:pt x="604035" y="968860"/>
                  </a:lnTo>
                  <a:lnTo>
                    <a:pt x="598627" y="964070"/>
                  </a:lnTo>
                  <a:lnTo>
                    <a:pt x="595122" y="961936"/>
                  </a:lnTo>
                  <a:lnTo>
                    <a:pt x="592353" y="958710"/>
                  </a:lnTo>
                  <a:lnTo>
                    <a:pt x="588848" y="956564"/>
                  </a:lnTo>
                  <a:lnTo>
                    <a:pt x="566026" y="935457"/>
                  </a:lnTo>
                  <a:lnTo>
                    <a:pt x="561136" y="931659"/>
                  </a:lnTo>
                  <a:lnTo>
                    <a:pt x="530898" y="908355"/>
                  </a:lnTo>
                  <a:lnTo>
                    <a:pt x="497065" y="886236"/>
                  </a:lnTo>
                  <a:lnTo>
                    <a:pt x="485241" y="878904"/>
                  </a:lnTo>
                  <a:lnTo>
                    <a:pt x="474404" y="872035"/>
                  </a:lnTo>
                  <a:lnTo>
                    <a:pt x="463056" y="865476"/>
                  </a:lnTo>
                  <a:lnTo>
                    <a:pt x="439394" y="852411"/>
                  </a:lnTo>
                  <a:lnTo>
                    <a:pt x="433910" y="849303"/>
                  </a:lnTo>
                  <a:lnTo>
                    <a:pt x="399041" y="829766"/>
                  </a:lnTo>
                  <a:lnTo>
                    <a:pt x="365941" y="809203"/>
                  </a:lnTo>
                  <a:lnTo>
                    <a:pt x="350456" y="798817"/>
                  </a:lnTo>
                  <a:lnTo>
                    <a:pt x="345897" y="796023"/>
                  </a:lnTo>
                  <a:lnTo>
                    <a:pt x="344500" y="794372"/>
                  </a:lnTo>
                  <a:lnTo>
                    <a:pt x="338455" y="789940"/>
                  </a:lnTo>
                  <a:lnTo>
                    <a:pt x="330365" y="784924"/>
                  </a:lnTo>
                  <a:lnTo>
                    <a:pt x="324104" y="779551"/>
                  </a:lnTo>
                  <a:lnTo>
                    <a:pt x="315353" y="771804"/>
                  </a:lnTo>
                  <a:lnTo>
                    <a:pt x="305663" y="764273"/>
                  </a:lnTo>
                  <a:lnTo>
                    <a:pt x="299233" y="758283"/>
                  </a:lnTo>
                  <a:lnTo>
                    <a:pt x="272874" y="728808"/>
                  </a:lnTo>
                  <a:lnTo>
                    <a:pt x="248539" y="695135"/>
                  </a:lnTo>
                  <a:lnTo>
                    <a:pt x="247370" y="694423"/>
                  </a:lnTo>
                  <a:lnTo>
                    <a:pt x="246697" y="691604"/>
                  </a:lnTo>
                  <a:lnTo>
                    <a:pt x="245300" y="689953"/>
                  </a:lnTo>
                  <a:lnTo>
                    <a:pt x="242303" y="685787"/>
                  </a:lnTo>
                  <a:lnTo>
                    <a:pt x="239064" y="680593"/>
                  </a:lnTo>
                  <a:lnTo>
                    <a:pt x="237007" y="676199"/>
                  </a:lnTo>
                  <a:lnTo>
                    <a:pt x="231571" y="665658"/>
                  </a:lnTo>
                  <a:lnTo>
                    <a:pt x="227215" y="655841"/>
                  </a:lnTo>
                  <a:lnTo>
                    <a:pt x="224205" y="651599"/>
                  </a:lnTo>
                  <a:lnTo>
                    <a:pt x="221919" y="646265"/>
                  </a:lnTo>
                  <a:lnTo>
                    <a:pt x="219189" y="639051"/>
                  </a:lnTo>
                  <a:lnTo>
                    <a:pt x="216890" y="633628"/>
                  </a:lnTo>
                  <a:lnTo>
                    <a:pt x="216001" y="629945"/>
                  </a:lnTo>
                  <a:lnTo>
                    <a:pt x="213664" y="628523"/>
                  </a:lnTo>
                  <a:lnTo>
                    <a:pt x="212763" y="624764"/>
                  </a:lnTo>
                  <a:lnTo>
                    <a:pt x="210553" y="619404"/>
                  </a:lnTo>
                  <a:lnTo>
                    <a:pt x="207797" y="612115"/>
                  </a:lnTo>
                  <a:lnTo>
                    <a:pt x="206463" y="606552"/>
                  </a:lnTo>
                  <a:lnTo>
                    <a:pt x="204609" y="603021"/>
                  </a:lnTo>
                  <a:lnTo>
                    <a:pt x="203276" y="597459"/>
                  </a:lnTo>
                  <a:lnTo>
                    <a:pt x="199821" y="591401"/>
                  </a:lnTo>
                  <a:lnTo>
                    <a:pt x="190157" y="551294"/>
                  </a:lnTo>
                  <a:lnTo>
                    <a:pt x="180660" y="490396"/>
                  </a:lnTo>
                  <a:lnTo>
                    <a:pt x="173240" y="431927"/>
                  </a:lnTo>
                  <a:lnTo>
                    <a:pt x="169733" y="395619"/>
                  </a:lnTo>
                  <a:lnTo>
                    <a:pt x="168503" y="383743"/>
                  </a:lnTo>
                  <a:lnTo>
                    <a:pt x="165211" y="344467"/>
                  </a:lnTo>
                  <a:lnTo>
                    <a:pt x="160337" y="304838"/>
                  </a:lnTo>
                  <a:lnTo>
                    <a:pt x="159207" y="300139"/>
                  </a:lnTo>
                  <a:lnTo>
                    <a:pt x="158225" y="290594"/>
                  </a:lnTo>
                  <a:lnTo>
                    <a:pt x="156943" y="280930"/>
                  </a:lnTo>
                  <a:lnTo>
                    <a:pt x="155485" y="271314"/>
                  </a:lnTo>
                  <a:lnTo>
                    <a:pt x="153974" y="261912"/>
                  </a:lnTo>
                  <a:lnTo>
                    <a:pt x="151477" y="247902"/>
                  </a:lnTo>
                  <a:lnTo>
                    <a:pt x="149180" y="234417"/>
                  </a:lnTo>
                  <a:lnTo>
                    <a:pt x="146873" y="221693"/>
                  </a:lnTo>
                  <a:lnTo>
                    <a:pt x="144348" y="209969"/>
                  </a:lnTo>
                  <a:lnTo>
                    <a:pt x="142066" y="198924"/>
                  </a:lnTo>
                  <a:lnTo>
                    <a:pt x="123588" y="148896"/>
                  </a:lnTo>
                  <a:lnTo>
                    <a:pt x="102182" y="108623"/>
                  </a:lnTo>
                  <a:lnTo>
                    <a:pt x="76177" y="73047"/>
                  </a:lnTo>
                  <a:lnTo>
                    <a:pt x="46367" y="38741"/>
                  </a:lnTo>
                  <a:lnTo>
                    <a:pt x="24096" y="17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6768" y="1546159"/>
            <a:ext cx="8931910" cy="22199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6600" spc="195" dirty="0">
                <a:latin typeface="Tahoma"/>
                <a:cs typeface="Tahoma"/>
              </a:rPr>
              <a:t>He</a:t>
            </a:r>
            <a:r>
              <a:rPr sz="6600" spc="-375" dirty="0">
                <a:latin typeface="Tahoma"/>
                <a:cs typeface="Tahoma"/>
              </a:rPr>
              <a:t> </a:t>
            </a:r>
            <a:r>
              <a:rPr sz="6600" spc="280" dirty="0">
                <a:solidFill>
                  <a:srgbClr val="FF0000"/>
                </a:solidFill>
                <a:latin typeface="Tahoma"/>
                <a:cs typeface="Tahoma"/>
              </a:rPr>
              <a:t>enjoys</a:t>
            </a:r>
            <a:r>
              <a:rPr sz="6600" spc="-3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600" spc="434" dirty="0">
                <a:latin typeface="Tahoma"/>
                <a:cs typeface="Tahoma"/>
              </a:rPr>
              <a:t>the</a:t>
            </a:r>
            <a:r>
              <a:rPr sz="6600" spc="-385" dirty="0">
                <a:latin typeface="Tahoma"/>
                <a:cs typeface="Tahoma"/>
              </a:rPr>
              <a:t> </a:t>
            </a:r>
            <a:r>
              <a:rPr sz="6600" spc="215" dirty="0">
                <a:latin typeface="Tahoma"/>
                <a:cs typeface="Tahoma"/>
              </a:rPr>
              <a:t>movie.</a:t>
            </a:r>
            <a:endParaRPr sz="6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6600" spc="195" dirty="0">
                <a:latin typeface="Tahoma"/>
                <a:cs typeface="Tahoma"/>
              </a:rPr>
              <a:t>He</a:t>
            </a:r>
            <a:r>
              <a:rPr sz="6600" spc="-375" dirty="0">
                <a:latin typeface="Tahoma"/>
                <a:cs typeface="Tahoma"/>
              </a:rPr>
              <a:t> </a:t>
            </a:r>
            <a:r>
              <a:rPr sz="6600" spc="295" dirty="0">
                <a:solidFill>
                  <a:srgbClr val="FF0000"/>
                </a:solidFill>
                <a:latin typeface="Tahoma"/>
                <a:cs typeface="Tahoma"/>
              </a:rPr>
              <a:t>enjoyed</a:t>
            </a:r>
            <a:r>
              <a:rPr sz="6600" spc="-3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600" spc="434" dirty="0">
                <a:latin typeface="Tahoma"/>
                <a:cs typeface="Tahoma"/>
              </a:rPr>
              <a:t>the</a:t>
            </a:r>
            <a:r>
              <a:rPr sz="6600" spc="-390" dirty="0">
                <a:latin typeface="Tahoma"/>
                <a:cs typeface="Tahoma"/>
              </a:rPr>
              <a:t> </a:t>
            </a:r>
            <a:r>
              <a:rPr sz="6600" spc="215" dirty="0">
                <a:latin typeface="Tahoma"/>
                <a:cs typeface="Tahoma"/>
              </a:rPr>
              <a:t>movie.</a:t>
            </a:r>
            <a:endParaRPr sz="66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19" y="185902"/>
            <a:ext cx="7136130" cy="46713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53336" y="216865"/>
            <a:ext cx="5345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Tahoma"/>
                <a:cs typeface="Tahoma"/>
              </a:rPr>
              <a:t>From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75" dirty="0">
                <a:latin typeface="Tahoma"/>
                <a:cs typeface="Tahoma"/>
              </a:rPr>
              <a:t>present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65" dirty="0">
                <a:latin typeface="Tahoma"/>
                <a:cs typeface="Tahoma"/>
              </a:rPr>
              <a:t>simple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to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295" dirty="0">
                <a:latin typeface="Tahoma"/>
                <a:cs typeface="Tahoma"/>
              </a:rPr>
              <a:t>/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45" dirty="0">
                <a:latin typeface="Tahoma"/>
                <a:cs typeface="Tahoma"/>
              </a:rPr>
              <a:t>past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simple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44167" y="0"/>
            <a:ext cx="7800340" cy="2529205"/>
            <a:chOff x="1344167" y="0"/>
            <a:chExt cx="7800340" cy="2529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6046" y="0"/>
              <a:ext cx="1477952" cy="1377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4167" y="1069847"/>
              <a:ext cx="6549390" cy="1459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8288" y="1071372"/>
              <a:ext cx="971550" cy="12291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3082" rIns="0" bIns="0" rtlCol="0">
            <a:spAutoFit/>
          </a:bodyPr>
          <a:lstStyle/>
          <a:p>
            <a:pPr marL="285750" algn="ctr">
              <a:lnSpc>
                <a:spcPct val="100000"/>
              </a:lnSpc>
              <a:spcBef>
                <a:spcPts val="105"/>
              </a:spcBef>
            </a:pPr>
            <a:r>
              <a:rPr sz="3600" b="1" spc="-150" dirty="0">
                <a:latin typeface="Tahoma"/>
                <a:cs typeface="Tahoma"/>
              </a:rPr>
              <a:t>We</a:t>
            </a:r>
            <a:r>
              <a:rPr sz="3600" b="1" spc="-114" dirty="0">
                <a:latin typeface="Tahoma"/>
                <a:cs typeface="Tahoma"/>
              </a:rPr>
              <a:t> </a:t>
            </a:r>
            <a:r>
              <a:rPr sz="3600" b="1" spc="130" dirty="0">
                <a:latin typeface="Tahoma"/>
                <a:cs typeface="Tahoma"/>
              </a:rPr>
              <a:t>add</a:t>
            </a:r>
            <a:r>
              <a:rPr sz="3600" b="1" spc="-85" dirty="0">
                <a:latin typeface="Tahoma"/>
                <a:cs typeface="Tahoma"/>
              </a:rPr>
              <a:t> </a:t>
            </a:r>
            <a:r>
              <a:rPr sz="4400" b="1" spc="-34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4400" b="1" spc="-2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600" b="1" spc="-170" dirty="0">
                <a:latin typeface="Tahoma"/>
                <a:cs typeface="Tahoma"/>
              </a:rPr>
              <a:t>to</a:t>
            </a:r>
            <a:r>
              <a:rPr sz="3600" b="1" spc="-85" dirty="0">
                <a:latin typeface="Tahoma"/>
                <a:cs typeface="Tahoma"/>
              </a:rPr>
              <a:t> </a:t>
            </a:r>
            <a:r>
              <a:rPr sz="3600" b="1" spc="-114" dirty="0">
                <a:latin typeface="Tahoma"/>
                <a:cs typeface="Tahoma"/>
              </a:rPr>
              <a:t>the</a:t>
            </a:r>
            <a:r>
              <a:rPr sz="3600" b="1" spc="-90" dirty="0">
                <a:latin typeface="Tahoma"/>
                <a:cs typeface="Tahoma"/>
              </a:rPr>
              <a:t> </a:t>
            </a:r>
            <a:r>
              <a:rPr sz="3600" b="1" spc="-20" dirty="0">
                <a:latin typeface="Tahoma"/>
                <a:cs typeface="Tahoma"/>
              </a:rPr>
              <a:t>verb</a:t>
            </a:r>
            <a:endParaRPr sz="3600">
              <a:latin typeface="Tahoma"/>
              <a:cs typeface="Tahoma"/>
            </a:endParaRPr>
          </a:p>
          <a:p>
            <a:pPr marL="285750" algn="ctr">
              <a:lnSpc>
                <a:spcPct val="100000"/>
              </a:lnSpc>
              <a:spcBef>
                <a:spcPts val="15"/>
              </a:spcBef>
            </a:pPr>
            <a:r>
              <a:rPr sz="3600" b="1" spc="-300" dirty="0">
                <a:latin typeface="Tahoma"/>
                <a:cs typeface="Tahoma"/>
              </a:rPr>
              <a:t>if</a:t>
            </a:r>
            <a:r>
              <a:rPr sz="3600" b="1" spc="-50" dirty="0">
                <a:latin typeface="Tahoma"/>
                <a:cs typeface="Tahoma"/>
              </a:rPr>
              <a:t> </a:t>
            </a:r>
            <a:r>
              <a:rPr sz="3600" b="1" dirty="0">
                <a:latin typeface="Tahoma"/>
                <a:cs typeface="Tahoma"/>
              </a:rPr>
              <a:t>we</a:t>
            </a:r>
            <a:r>
              <a:rPr sz="3600" b="1" spc="-150" dirty="0">
                <a:latin typeface="Tahoma"/>
                <a:cs typeface="Tahoma"/>
              </a:rPr>
              <a:t> </a:t>
            </a:r>
            <a:r>
              <a:rPr sz="3600" b="1" dirty="0">
                <a:latin typeface="Tahoma"/>
                <a:cs typeface="Tahoma"/>
              </a:rPr>
              <a:t>have</a:t>
            </a:r>
            <a:r>
              <a:rPr sz="3600" b="1" spc="-110" dirty="0">
                <a:latin typeface="Tahoma"/>
                <a:cs typeface="Tahoma"/>
              </a:rPr>
              <a:t> </a:t>
            </a:r>
            <a:r>
              <a:rPr sz="3600" b="1" spc="-20" dirty="0">
                <a:solidFill>
                  <a:srgbClr val="2B8252"/>
                </a:solidFill>
                <a:latin typeface="Tahoma"/>
                <a:cs typeface="Tahoma"/>
              </a:rPr>
              <a:t>she</a:t>
            </a:r>
            <a:r>
              <a:rPr sz="3600" b="1" spc="-80" dirty="0">
                <a:solidFill>
                  <a:srgbClr val="2B8252"/>
                </a:solidFill>
                <a:latin typeface="Tahoma"/>
                <a:cs typeface="Tahoma"/>
              </a:rPr>
              <a:t> </a:t>
            </a:r>
            <a:r>
              <a:rPr sz="3600" b="1" spc="-140" dirty="0">
                <a:solidFill>
                  <a:srgbClr val="B37000"/>
                </a:solidFill>
                <a:latin typeface="Tahoma"/>
                <a:cs typeface="Tahoma"/>
              </a:rPr>
              <a:t>or</a:t>
            </a:r>
            <a:r>
              <a:rPr sz="3600" b="1" spc="-100" dirty="0">
                <a:solidFill>
                  <a:srgbClr val="B37000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2B8252"/>
                </a:solidFill>
                <a:latin typeface="Tahoma"/>
                <a:cs typeface="Tahoma"/>
              </a:rPr>
              <a:t>he</a:t>
            </a:r>
            <a:r>
              <a:rPr sz="3600" b="1" spc="-100" dirty="0">
                <a:solidFill>
                  <a:srgbClr val="2B8252"/>
                </a:solidFill>
                <a:latin typeface="Tahoma"/>
                <a:cs typeface="Tahoma"/>
              </a:rPr>
              <a:t> </a:t>
            </a:r>
            <a:r>
              <a:rPr sz="3600" b="1" spc="-135" dirty="0">
                <a:solidFill>
                  <a:srgbClr val="B37000"/>
                </a:solidFill>
                <a:latin typeface="Tahoma"/>
                <a:cs typeface="Tahoma"/>
              </a:rPr>
              <a:t>or</a:t>
            </a:r>
            <a:r>
              <a:rPr sz="3600" b="1" spc="-100" dirty="0">
                <a:solidFill>
                  <a:srgbClr val="B37000"/>
                </a:solidFill>
                <a:latin typeface="Tahoma"/>
                <a:cs typeface="Tahoma"/>
              </a:rPr>
              <a:t> </a:t>
            </a:r>
            <a:r>
              <a:rPr sz="3600" b="1" spc="-285" dirty="0">
                <a:solidFill>
                  <a:srgbClr val="2B8252"/>
                </a:solidFill>
                <a:latin typeface="Tahoma"/>
                <a:cs typeface="Tahoma"/>
              </a:rPr>
              <a:t>it</a:t>
            </a:r>
            <a:r>
              <a:rPr sz="3600" b="1" spc="-285" dirty="0">
                <a:latin typeface="Tahoma"/>
                <a:cs typeface="Tahoma"/>
              </a:rPr>
              <a:t>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3116" y="0"/>
            <a:ext cx="3510533" cy="113766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32" rIns="0" bIns="0" rtlCol="0">
            <a:spAutoFit/>
          </a:bodyPr>
          <a:lstStyle/>
          <a:p>
            <a:pPr marL="1635125">
              <a:lnSpc>
                <a:spcPct val="100000"/>
              </a:lnSpc>
              <a:spcBef>
                <a:spcPts val="105"/>
              </a:spcBef>
            </a:pPr>
            <a:r>
              <a:rPr sz="4400" b="1" spc="-240" dirty="0">
                <a:solidFill>
                  <a:srgbClr val="FF0000"/>
                </a:solidFill>
                <a:latin typeface="Tahoma"/>
                <a:cs typeface="Tahoma"/>
              </a:rPr>
              <a:t>Important!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1519" y="3261323"/>
            <a:ext cx="1894404" cy="7468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9092" y="3179064"/>
            <a:ext cx="1699259" cy="104087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833626" y="3293821"/>
            <a:ext cx="1793875" cy="646430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305"/>
              </a:spcBef>
            </a:pPr>
            <a:r>
              <a:rPr sz="3600" b="1" spc="-20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00115" y="3179064"/>
            <a:ext cx="1900555" cy="1041400"/>
            <a:chOff x="5500115" y="3179064"/>
            <a:chExt cx="1900555" cy="10414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4281" y="3261323"/>
              <a:ext cx="1813620" cy="746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0115" y="3179064"/>
              <a:ext cx="1900428" cy="10408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597271" y="3293821"/>
            <a:ext cx="1713230" cy="646430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305"/>
              </a:spcBef>
            </a:pPr>
            <a:r>
              <a:rPr sz="3600" b="1" spc="-20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r>
              <a:rPr sz="3600" b="1" spc="-20" dirty="0">
                <a:solidFill>
                  <a:srgbClr val="FF55A7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6316" y="3531234"/>
            <a:ext cx="1628139" cy="171450"/>
          </a:xfrm>
          <a:custGeom>
            <a:avLst/>
            <a:gdLst/>
            <a:ahLst/>
            <a:cxnLst/>
            <a:rect l="l" t="t" r="r" b="b"/>
            <a:pathLst>
              <a:path w="1628139" h="171450">
                <a:moveTo>
                  <a:pt x="1456563" y="0"/>
                </a:moveTo>
                <a:lnTo>
                  <a:pt x="1456563" y="171449"/>
                </a:lnTo>
                <a:lnTo>
                  <a:pt x="1570863" y="114299"/>
                </a:lnTo>
                <a:lnTo>
                  <a:pt x="1485138" y="114299"/>
                </a:lnTo>
                <a:lnTo>
                  <a:pt x="1485138" y="57149"/>
                </a:lnTo>
                <a:lnTo>
                  <a:pt x="1570863" y="57149"/>
                </a:lnTo>
                <a:lnTo>
                  <a:pt x="1456563" y="0"/>
                </a:lnTo>
                <a:close/>
              </a:path>
              <a:path w="1628139" h="171450">
                <a:moveTo>
                  <a:pt x="1456563" y="57149"/>
                </a:moveTo>
                <a:lnTo>
                  <a:pt x="0" y="57149"/>
                </a:lnTo>
                <a:lnTo>
                  <a:pt x="0" y="114299"/>
                </a:lnTo>
                <a:lnTo>
                  <a:pt x="1456563" y="114299"/>
                </a:lnTo>
                <a:lnTo>
                  <a:pt x="1456563" y="57149"/>
                </a:lnTo>
                <a:close/>
              </a:path>
              <a:path w="1628139" h="171450">
                <a:moveTo>
                  <a:pt x="1570863" y="57149"/>
                </a:moveTo>
                <a:lnTo>
                  <a:pt x="1485138" y="57149"/>
                </a:lnTo>
                <a:lnTo>
                  <a:pt x="1485138" y="114299"/>
                </a:lnTo>
                <a:lnTo>
                  <a:pt x="1570863" y="114299"/>
                </a:lnTo>
                <a:lnTo>
                  <a:pt x="1628013" y="85724"/>
                </a:lnTo>
                <a:lnTo>
                  <a:pt x="1570863" y="57149"/>
                </a:lnTo>
                <a:close/>
              </a:path>
            </a:pathLst>
          </a:custGeom>
          <a:solidFill>
            <a:srgbClr val="FAC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781519" y="4169664"/>
            <a:ext cx="1894839" cy="974090"/>
            <a:chOff x="1781519" y="4169664"/>
            <a:chExt cx="1894839" cy="97409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519" y="4251923"/>
              <a:ext cx="1894404" cy="7468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4812" y="4169664"/>
              <a:ext cx="1607819" cy="97383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833626" y="4284421"/>
            <a:ext cx="1793875" cy="646430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310"/>
              </a:spcBef>
            </a:pPr>
            <a:r>
              <a:rPr sz="3600" b="1" spc="-20" dirty="0">
                <a:solidFill>
                  <a:srgbClr val="7900E4"/>
                </a:solidFill>
                <a:latin typeface="Tahoma"/>
                <a:cs typeface="Tahoma"/>
              </a:rPr>
              <a:t>play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44281" y="4169664"/>
            <a:ext cx="1814195" cy="974090"/>
            <a:chOff x="5544281" y="4169664"/>
            <a:chExt cx="1814195" cy="97409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4281" y="4251923"/>
              <a:ext cx="1813620" cy="7468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5836" y="4169664"/>
              <a:ext cx="1808988" cy="97383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597271" y="4284421"/>
            <a:ext cx="1713230" cy="646430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310"/>
              </a:spcBef>
            </a:pPr>
            <a:r>
              <a:rPr sz="3600" b="1" spc="-10" dirty="0">
                <a:solidFill>
                  <a:srgbClr val="7900E4"/>
                </a:solidFill>
                <a:latin typeface="Tahoma"/>
                <a:cs typeface="Tahoma"/>
              </a:rPr>
              <a:t>play</a:t>
            </a:r>
            <a:r>
              <a:rPr sz="3600" b="1" spc="-10" dirty="0">
                <a:solidFill>
                  <a:srgbClr val="FF55A7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06316" y="4521847"/>
            <a:ext cx="1628139" cy="171450"/>
          </a:xfrm>
          <a:custGeom>
            <a:avLst/>
            <a:gdLst/>
            <a:ahLst/>
            <a:cxnLst/>
            <a:rect l="l" t="t" r="r" b="b"/>
            <a:pathLst>
              <a:path w="1628139" h="171450">
                <a:moveTo>
                  <a:pt x="1456563" y="0"/>
                </a:moveTo>
                <a:lnTo>
                  <a:pt x="1456563" y="171450"/>
                </a:lnTo>
                <a:lnTo>
                  <a:pt x="1570863" y="114300"/>
                </a:lnTo>
                <a:lnTo>
                  <a:pt x="1485138" y="114300"/>
                </a:lnTo>
                <a:lnTo>
                  <a:pt x="1485138" y="57150"/>
                </a:lnTo>
                <a:lnTo>
                  <a:pt x="1570863" y="57150"/>
                </a:lnTo>
                <a:lnTo>
                  <a:pt x="1456563" y="0"/>
                </a:lnTo>
                <a:close/>
              </a:path>
              <a:path w="1628139" h="171450">
                <a:moveTo>
                  <a:pt x="1456563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456563" y="114300"/>
                </a:lnTo>
                <a:lnTo>
                  <a:pt x="1456563" y="57150"/>
                </a:lnTo>
                <a:close/>
              </a:path>
              <a:path w="1628139" h="171450">
                <a:moveTo>
                  <a:pt x="1570863" y="57150"/>
                </a:moveTo>
                <a:lnTo>
                  <a:pt x="1485138" y="57150"/>
                </a:lnTo>
                <a:lnTo>
                  <a:pt x="1485138" y="114300"/>
                </a:lnTo>
                <a:lnTo>
                  <a:pt x="1570863" y="114300"/>
                </a:lnTo>
                <a:lnTo>
                  <a:pt x="1628013" y="85725"/>
                </a:lnTo>
                <a:lnTo>
                  <a:pt x="1570863" y="57150"/>
                </a:lnTo>
                <a:close/>
              </a:path>
            </a:pathLst>
          </a:custGeom>
          <a:solidFill>
            <a:srgbClr val="FAC1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739" y="0"/>
            <a:ext cx="5682234" cy="5859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69845" y="25095"/>
            <a:ext cx="4003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65" dirty="0">
                <a:latin typeface="Tahoma"/>
                <a:cs typeface="Tahoma"/>
              </a:rPr>
              <a:t>Asking</a:t>
            </a:r>
            <a:r>
              <a:rPr sz="3200" b="1" spc="-125" dirty="0">
                <a:latin typeface="Tahoma"/>
                <a:cs typeface="Tahoma"/>
              </a:rPr>
              <a:t> </a:t>
            </a:r>
            <a:r>
              <a:rPr sz="3200" b="1" spc="-80" dirty="0">
                <a:latin typeface="Tahoma"/>
                <a:cs typeface="Tahoma"/>
              </a:rPr>
              <a:t>questions???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13560" y="595883"/>
            <a:ext cx="4918075" cy="1339215"/>
            <a:chOff x="1813560" y="595883"/>
            <a:chExt cx="4918075" cy="13392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0878" y="911172"/>
              <a:ext cx="570550" cy="5117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3560" y="595883"/>
              <a:ext cx="4575810" cy="133883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0178" y="1526340"/>
            <a:ext cx="5761355" cy="63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70"/>
              </a:lnSpc>
            </a:pPr>
            <a:r>
              <a:rPr sz="4400" spc="125" dirty="0">
                <a:solidFill>
                  <a:srgbClr val="FF0000"/>
                </a:solidFill>
                <a:latin typeface="Tahoma"/>
                <a:cs typeface="Tahoma"/>
              </a:rPr>
              <a:t>Did</a:t>
            </a:r>
            <a:r>
              <a:rPr sz="4400" spc="-2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spc="300" dirty="0">
                <a:latin typeface="Tahoma"/>
                <a:cs typeface="Tahoma"/>
              </a:rPr>
              <a:t>you</a:t>
            </a:r>
            <a:r>
              <a:rPr sz="4400" spc="-265" dirty="0">
                <a:latin typeface="Tahoma"/>
                <a:cs typeface="Tahoma"/>
              </a:rPr>
              <a:t> </a:t>
            </a:r>
            <a:r>
              <a:rPr sz="4400" spc="190" dirty="0">
                <a:latin typeface="Tahoma"/>
                <a:cs typeface="Tahoma"/>
              </a:rPr>
              <a:t>go</a:t>
            </a:r>
            <a:r>
              <a:rPr sz="4400" spc="-254" dirty="0">
                <a:latin typeface="Tahoma"/>
                <a:cs typeface="Tahoma"/>
              </a:rPr>
              <a:t> </a:t>
            </a:r>
            <a:r>
              <a:rPr sz="4400" spc="365" dirty="0">
                <a:latin typeface="Tahoma"/>
                <a:cs typeface="Tahoma"/>
              </a:rPr>
              <a:t>to</a:t>
            </a:r>
            <a:r>
              <a:rPr sz="4400" spc="-275" dirty="0">
                <a:latin typeface="Tahoma"/>
                <a:cs typeface="Tahoma"/>
              </a:rPr>
              <a:t> </a:t>
            </a:r>
            <a:r>
              <a:rPr sz="4400" spc="235" dirty="0">
                <a:latin typeface="Tahoma"/>
                <a:cs typeface="Tahoma"/>
              </a:rPr>
              <a:t>school?</a:t>
            </a:r>
            <a:endParaRPr sz="44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15128" y="2668523"/>
            <a:ext cx="3903979" cy="2327910"/>
            <a:chOff x="5215128" y="2668523"/>
            <a:chExt cx="3903979" cy="232791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8867" y="3120008"/>
              <a:ext cx="875943" cy="6156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1472" y="2668523"/>
              <a:ext cx="2085594" cy="15049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90972" y="2668523"/>
              <a:ext cx="1078229" cy="15049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9940" y="3491483"/>
              <a:ext cx="1978913" cy="15049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5628" y="3491483"/>
              <a:ext cx="2622042" cy="15049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5128" y="3491483"/>
              <a:ext cx="1078229" cy="150495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6316" y="2990469"/>
            <a:ext cx="298831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140" dirty="0">
                <a:latin typeface="Tahoma"/>
                <a:cs typeface="Tahoma"/>
              </a:rPr>
              <a:t>Yes,</a:t>
            </a:r>
            <a:r>
              <a:rPr sz="4400" spc="-265" dirty="0">
                <a:latin typeface="Tahoma"/>
                <a:cs typeface="Tahoma"/>
              </a:rPr>
              <a:t> </a:t>
            </a:r>
            <a:r>
              <a:rPr sz="4400" spc="-509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4400" spc="-2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spc="30" dirty="0">
                <a:solidFill>
                  <a:srgbClr val="FF0000"/>
                </a:solidFill>
                <a:latin typeface="Tahoma"/>
                <a:cs typeface="Tahoma"/>
              </a:rPr>
              <a:t>did. </a:t>
            </a:r>
            <a:r>
              <a:rPr sz="4400" dirty="0">
                <a:latin typeface="Tahoma"/>
                <a:cs typeface="Tahoma"/>
              </a:rPr>
              <a:t>No,</a:t>
            </a:r>
            <a:r>
              <a:rPr sz="4400" spc="-204" dirty="0">
                <a:latin typeface="Tahoma"/>
                <a:cs typeface="Tahoma"/>
              </a:rPr>
              <a:t> </a:t>
            </a:r>
            <a:r>
              <a:rPr sz="4400" spc="-509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4400" spc="-20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spc="125" dirty="0">
                <a:solidFill>
                  <a:srgbClr val="FF0000"/>
                </a:solidFill>
                <a:latin typeface="Tahoma"/>
                <a:cs typeface="Tahoma"/>
              </a:rPr>
              <a:t>didn’t.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96271"/>
            <a:ext cx="780415" cy="1647825"/>
          </a:xfrm>
          <a:custGeom>
            <a:avLst/>
            <a:gdLst/>
            <a:ahLst/>
            <a:cxnLst/>
            <a:rect l="l" t="t" r="r" b="b"/>
            <a:pathLst>
              <a:path w="780415" h="1647825">
                <a:moveTo>
                  <a:pt x="0" y="0"/>
                </a:moveTo>
                <a:lnTo>
                  <a:pt x="0" y="1647228"/>
                </a:lnTo>
                <a:lnTo>
                  <a:pt x="756673" y="1647228"/>
                </a:lnTo>
                <a:lnTo>
                  <a:pt x="759031" y="1634805"/>
                </a:lnTo>
                <a:lnTo>
                  <a:pt x="763127" y="1613867"/>
                </a:lnTo>
                <a:lnTo>
                  <a:pt x="767055" y="1592237"/>
                </a:lnTo>
                <a:lnTo>
                  <a:pt x="770343" y="1570210"/>
                </a:lnTo>
                <a:lnTo>
                  <a:pt x="771387" y="1556744"/>
                </a:lnTo>
                <a:lnTo>
                  <a:pt x="772520" y="1544857"/>
                </a:lnTo>
                <a:lnTo>
                  <a:pt x="773774" y="1534247"/>
                </a:lnTo>
                <a:lnTo>
                  <a:pt x="775182" y="1524610"/>
                </a:lnTo>
                <a:lnTo>
                  <a:pt x="776100" y="1513010"/>
                </a:lnTo>
                <a:lnTo>
                  <a:pt x="779094" y="1471359"/>
                </a:lnTo>
                <a:lnTo>
                  <a:pt x="780167" y="1429741"/>
                </a:lnTo>
                <a:lnTo>
                  <a:pt x="780244" y="1409304"/>
                </a:lnTo>
                <a:lnTo>
                  <a:pt x="780021" y="1389228"/>
                </a:lnTo>
                <a:lnTo>
                  <a:pt x="778287" y="1342490"/>
                </a:lnTo>
                <a:lnTo>
                  <a:pt x="773430" y="1292085"/>
                </a:lnTo>
                <a:lnTo>
                  <a:pt x="762066" y="1223510"/>
                </a:lnTo>
                <a:lnTo>
                  <a:pt x="743292" y="1167041"/>
                </a:lnTo>
                <a:lnTo>
                  <a:pt x="719282" y="1117188"/>
                </a:lnTo>
                <a:lnTo>
                  <a:pt x="699854" y="1084282"/>
                </a:lnTo>
                <a:lnTo>
                  <a:pt x="687590" y="1066978"/>
                </a:lnTo>
                <a:lnTo>
                  <a:pt x="685761" y="1063523"/>
                </a:lnTo>
                <a:lnTo>
                  <a:pt x="681812" y="1059498"/>
                </a:lnTo>
                <a:lnTo>
                  <a:pt x="679958" y="1055967"/>
                </a:lnTo>
                <a:lnTo>
                  <a:pt x="675717" y="1050755"/>
                </a:lnTo>
                <a:lnTo>
                  <a:pt x="671296" y="1045121"/>
                </a:lnTo>
                <a:lnTo>
                  <a:pt x="666656" y="1039354"/>
                </a:lnTo>
                <a:lnTo>
                  <a:pt x="661758" y="1033742"/>
                </a:lnTo>
                <a:lnTo>
                  <a:pt x="651878" y="1021283"/>
                </a:lnTo>
                <a:lnTo>
                  <a:pt x="646301" y="1014340"/>
                </a:lnTo>
                <a:lnTo>
                  <a:pt x="640356" y="1007316"/>
                </a:lnTo>
                <a:lnTo>
                  <a:pt x="634072" y="1000373"/>
                </a:lnTo>
                <a:lnTo>
                  <a:pt x="627481" y="993673"/>
                </a:lnTo>
                <a:lnTo>
                  <a:pt x="625627" y="990143"/>
                </a:lnTo>
                <a:lnTo>
                  <a:pt x="623074" y="987781"/>
                </a:lnTo>
                <a:lnTo>
                  <a:pt x="619366" y="984771"/>
                </a:lnTo>
                <a:lnTo>
                  <a:pt x="614357" y="979331"/>
                </a:lnTo>
                <a:lnTo>
                  <a:pt x="609263" y="973987"/>
                </a:lnTo>
                <a:lnTo>
                  <a:pt x="604035" y="968860"/>
                </a:lnTo>
                <a:lnTo>
                  <a:pt x="598627" y="964070"/>
                </a:lnTo>
                <a:lnTo>
                  <a:pt x="595122" y="961936"/>
                </a:lnTo>
                <a:lnTo>
                  <a:pt x="592353" y="958710"/>
                </a:lnTo>
                <a:lnTo>
                  <a:pt x="588848" y="956564"/>
                </a:lnTo>
                <a:lnTo>
                  <a:pt x="566026" y="935457"/>
                </a:lnTo>
                <a:lnTo>
                  <a:pt x="561136" y="931659"/>
                </a:lnTo>
                <a:lnTo>
                  <a:pt x="530898" y="908355"/>
                </a:lnTo>
                <a:lnTo>
                  <a:pt x="497065" y="886236"/>
                </a:lnTo>
                <a:lnTo>
                  <a:pt x="485241" y="878904"/>
                </a:lnTo>
                <a:lnTo>
                  <a:pt x="474404" y="872035"/>
                </a:lnTo>
                <a:lnTo>
                  <a:pt x="463056" y="865476"/>
                </a:lnTo>
                <a:lnTo>
                  <a:pt x="439394" y="852411"/>
                </a:lnTo>
                <a:lnTo>
                  <a:pt x="433910" y="849303"/>
                </a:lnTo>
                <a:lnTo>
                  <a:pt x="399041" y="829766"/>
                </a:lnTo>
                <a:lnTo>
                  <a:pt x="365941" y="809203"/>
                </a:lnTo>
                <a:lnTo>
                  <a:pt x="350456" y="798817"/>
                </a:lnTo>
                <a:lnTo>
                  <a:pt x="345897" y="796023"/>
                </a:lnTo>
                <a:lnTo>
                  <a:pt x="344500" y="794372"/>
                </a:lnTo>
                <a:lnTo>
                  <a:pt x="338455" y="789940"/>
                </a:lnTo>
                <a:lnTo>
                  <a:pt x="330365" y="784924"/>
                </a:lnTo>
                <a:lnTo>
                  <a:pt x="324104" y="779551"/>
                </a:lnTo>
                <a:lnTo>
                  <a:pt x="315353" y="771804"/>
                </a:lnTo>
                <a:lnTo>
                  <a:pt x="305663" y="764273"/>
                </a:lnTo>
                <a:lnTo>
                  <a:pt x="299233" y="758283"/>
                </a:lnTo>
                <a:lnTo>
                  <a:pt x="272874" y="728808"/>
                </a:lnTo>
                <a:lnTo>
                  <a:pt x="248539" y="695135"/>
                </a:lnTo>
                <a:lnTo>
                  <a:pt x="247370" y="694423"/>
                </a:lnTo>
                <a:lnTo>
                  <a:pt x="246697" y="691604"/>
                </a:lnTo>
                <a:lnTo>
                  <a:pt x="245300" y="689953"/>
                </a:lnTo>
                <a:lnTo>
                  <a:pt x="242303" y="685787"/>
                </a:lnTo>
                <a:lnTo>
                  <a:pt x="239064" y="680593"/>
                </a:lnTo>
                <a:lnTo>
                  <a:pt x="237007" y="676199"/>
                </a:lnTo>
                <a:lnTo>
                  <a:pt x="231571" y="665658"/>
                </a:lnTo>
                <a:lnTo>
                  <a:pt x="227215" y="655841"/>
                </a:lnTo>
                <a:lnTo>
                  <a:pt x="224205" y="651599"/>
                </a:lnTo>
                <a:lnTo>
                  <a:pt x="221919" y="646265"/>
                </a:lnTo>
                <a:lnTo>
                  <a:pt x="219189" y="639051"/>
                </a:lnTo>
                <a:lnTo>
                  <a:pt x="216890" y="633628"/>
                </a:lnTo>
                <a:lnTo>
                  <a:pt x="216001" y="629945"/>
                </a:lnTo>
                <a:lnTo>
                  <a:pt x="213664" y="628523"/>
                </a:lnTo>
                <a:lnTo>
                  <a:pt x="212763" y="624764"/>
                </a:lnTo>
                <a:lnTo>
                  <a:pt x="210553" y="619404"/>
                </a:lnTo>
                <a:lnTo>
                  <a:pt x="207797" y="612115"/>
                </a:lnTo>
                <a:lnTo>
                  <a:pt x="206463" y="606552"/>
                </a:lnTo>
                <a:lnTo>
                  <a:pt x="204609" y="603021"/>
                </a:lnTo>
                <a:lnTo>
                  <a:pt x="203276" y="597459"/>
                </a:lnTo>
                <a:lnTo>
                  <a:pt x="199821" y="591401"/>
                </a:lnTo>
                <a:lnTo>
                  <a:pt x="190157" y="551294"/>
                </a:lnTo>
                <a:lnTo>
                  <a:pt x="180660" y="490396"/>
                </a:lnTo>
                <a:lnTo>
                  <a:pt x="173240" y="431927"/>
                </a:lnTo>
                <a:lnTo>
                  <a:pt x="169733" y="395619"/>
                </a:lnTo>
                <a:lnTo>
                  <a:pt x="168503" y="383743"/>
                </a:lnTo>
                <a:lnTo>
                  <a:pt x="165211" y="344467"/>
                </a:lnTo>
                <a:lnTo>
                  <a:pt x="160337" y="304838"/>
                </a:lnTo>
                <a:lnTo>
                  <a:pt x="159207" y="300139"/>
                </a:lnTo>
                <a:lnTo>
                  <a:pt x="158225" y="290594"/>
                </a:lnTo>
                <a:lnTo>
                  <a:pt x="156943" y="280930"/>
                </a:lnTo>
                <a:lnTo>
                  <a:pt x="155485" y="271314"/>
                </a:lnTo>
                <a:lnTo>
                  <a:pt x="153974" y="261912"/>
                </a:lnTo>
                <a:lnTo>
                  <a:pt x="151477" y="247902"/>
                </a:lnTo>
                <a:lnTo>
                  <a:pt x="149180" y="234417"/>
                </a:lnTo>
                <a:lnTo>
                  <a:pt x="146873" y="221693"/>
                </a:lnTo>
                <a:lnTo>
                  <a:pt x="144348" y="209969"/>
                </a:lnTo>
                <a:lnTo>
                  <a:pt x="142066" y="198924"/>
                </a:lnTo>
                <a:lnTo>
                  <a:pt x="123588" y="148896"/>
                </a:lnTo>
                <a:lnTo>
                  <a:pt x="102182" y="108623"/>
                </a:lnTo>
                <a:lnTo>
                  <a:pt x="76177" y="73047"/>
                </a:lnTo>
                <a:lnTo>
                  <a:pt x="46367" y="38741"/>
                </a:lnTo>
                <a:lnTo>
                  <a:pt x="24096" y="17818"/>
                </a:lnTo>
                <a:lnTo>
                  <a:pt x="0" y="0"/>
                </a:lnTo>
                <a:close/>
              </a:path>
            </a:pathLst>
          </a:custGeom>
          <a:solidFill>
            <a:srgbClr val="FFC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05663" y="185242"/>
            <a:ext cx="2003425" cy="696595"/>
            <a:chOff x="305663" y="185242"/>
            <a:chExt cx="2003425" cy="696595"/>
          </a:xfrm>
        </p:grpSpPr>
        <p:sp>
          <p:nvSpPr>
            <p:cNvPr id="12" name="object 12"/>
            <p:cNvSpPr/>
            <p:nvPr/>
          </p:nvSpPr>
          <p:spPr>
            <a:xfrm>
              <a:off x="318363" y="197942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1977517" y="0"/>
                  </a:moveTo>
                  <a:lnTo>
                    <a:pt x="0" y="0"/>
                  </a:lnTo>
                  <a:lnTo>
                    <a:pt x="0" y="587298"/>
                  </a:lnTo>
                  <a:lnTo>
                    <a:pt x="1977517" y="587298"/>
                  </a:lnTo>
                  <a:lnTo>
                    <a:pt x="1977517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8363" y="197942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0" y="587298"/>
                  </a:moveTo>
                  <a:lnTo>
                    <a:pt x="1977517" y="587298"/>
                  </a:lnTo>
                  <a:lnTo>
                    <a:pt x="1977517" y="0"/>
                  </a:lnTo>
                  <a:lnTo>
                    <a:pt x="0" y="0"/>
                  </a:lnTo>
                  <a:lnTo>
                    <a:pt x="0" y="587298"/>
                  </a:lnTo>
                  <a:close/>
                </a:path>
              </a:pathLst>
            </a:custGeom>
            <a:ln w="25400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888" y="204216"/>
              <a:ext cx="1366265" cy="67741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12088" y="288112"/>
            <a:ext cx="989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Always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64865" y="203657"/>
            <a:ext cx="2003425" cy="696595"/>
            <a:chOff x="3364865" y="203657"/>
            <a:chExt cx="2003425" cy="696595"/>
          </a:xfrm>
        </p:grpSpPr>
        <p:sp>
          <p:nvSpPr>
            <p:cNvPr id="17" name="object 17"/>
            <p:cNvSpPr/>
            <p:nvPr/>
          </p:nvSpPr>
          <p:spPr>
            <a:xfrm>
              <a:off x="3377565" y="216357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1977516" y="0"/>
                  </a:moveTo>
                  <a:lnTo>
                    <a:pt x="0" y="0"/>
                  </a:lnTo>
                  <a:lnTo>
                    <a:pt x="0" y="587298"/>
                  </a:lnTo>
                  <a:lnTo>
                    <a:pt x="1977516" y="587298"/>
                  </a:lnTo>
                  <a:lnTo>
                    <a:pt x="1977516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77565" y="216357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0" y="587298"/>
                  </a:moveTo>
                  <a:lnTo>
                    <a:pt x="1977516" y="587298"/>
                  </a:lnTo>
                  <a:lnTo>
                    <a:pt x="1977516" y="0"/>
                  </a:lnTo>
                  <a:lnTo>
                    <a:pt x="0" y="0"/>
                  </a:lnTo>
                  <a:lnTo>
                    <a:pt x="0" y="587298"/>
                  </a:lnTo>
                  <a:close/>
                </a:path>
              </a:pathLst>
            </a:custGeom>
            <a:ln w="25400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224" y="222503"/>
              <a:ext cx="1349502" cy="67741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880865" y="307085"/>
            <a:ext cx="9728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usually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72960" y="203657"/>
            <a:ext cx="2003425" cy="696595"/>
            <a:chOff x="6672960" y="203657"/>
            <a:chExt cx="2003425" cy="696595"/>
          </a:xfrm>
        </p:grpSpPr>
        <p:sp>
          <p:nvSpPr>
            <p:cNvPr id="22" name="object 22"/>
            <p:cNvSpPr/>
            <p:nvPr/>
          </p:nvSpPr>
          <p:spPr>
            <a:xfrm>
              <a:off x="6685660" y="216357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1977517" y="0"/>
                  </a:moveTo>
                  <a:lnTo>
                    <a:pt x="0" y="0"/>
                  </a:lnTo>
                  <a:lnTo>
                    <a:pt x="0" y="587298"/>
                  </a:lnTo>
                  <a:lnTo>
                    <a:pt x="1977517" y="587298"/>
                  </a:lnTo>
                  <a:lnTo>
                    <a:pt x="1977517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85660" y="216357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0" y="587298"/>
                  </a:moveTo>
                  <a:lnTo>
                    <a:pt x="1977517" y="587298"/>
                  </a:lnTo>
                  <a:lnTo>
                    <a:pt x="1977517" y="0"/>
                  </a:lnTo>
                  <a:lnTo>
                    <a:pt x="0" y="0"/>
                  </a:lnTo>
                  <a:lnTo>
                    <a:pt x="0" y="587298"/>
                  </a:lnTo>
                  <a:close/>
                </a:path>
              </a:pathLst>
            </a:custGeom>
            <a:ln w="25399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8415" y="222503"/>
              <a:ext cx="1081277" cy="67741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323835" y="307085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often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5663" y="1074750"/>
            <a:ext cx="2003425" cy="695960"/>
            <a:chOff x="305663" y="1074750"/>
            <a:chExt cx="2003425" cy="695960"/>
          </a:xfrm>
        </p:grpSpPr>
        <p:sp>
          <p:nvSpPr>
            <p:cNvPr id="27" name="object 27"/>
            <p:cNvSpPr/>
            <p:nvPr/>
          </p:nvSpPr>
          <p:spPr>
            <a:xfrm>
              <a:off x="318363" y="1087450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1977517" y="0"/>
                  </a:moveTo>
                  <a:lnTo>
                    <a:pt x="0" y="0"/>
                  </a:lnTo>
                  <a:lnTo>
                    <a:pt x="0" y="587298"/>
                  </a:lnTo>
                  <a:lnTo>
                    <a:pt x="1977517" y="587298"/>
                  </a:lnTo>
                  <a:lnTo>
                    <a:pt x="1977517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3" y="1087450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0" y="587298"/>
                  </a:moveTo>
                  <a:lnTo>
                    <a:pt x="1977517" y="587298"/>
                  </a:lnTo>
                  <a:lnTo>
                    <a:pt x="1977517" y="0"/>
                  </a:lnTo>
                  <a:lnTo>
                    <a:pt x="0" y="0"/>
                  </a:lnTo>
                  <a:lnTo>
                    <a:pt x="0" y="587298"/>
                  </a:lnTo>
                  <a:close/>
                </a:path>
              </a:pathLst>
            </a:custGeom>
            <a:ln w="25399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80" y="1092707"/>
              <a:ext cx="1876806" cy="67741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57580" y="1178433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sometimes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364865" y="1074750"/>
            <a:ext cx="2003425" cy="695960"/>
            <a:chOff x="3364865" y="1074750"/>
            <a:chExt cx="2003425" cy="695960"/>
          </a:xfrm>
        </p:grpSpPr>
        <p:sp>
          <p:nvSpPr>
            <p:cNvPr id="32" name="object 32"/>
            <p:cNvSpPr/>
            <p:nvPr/>
          </p:nvSpPr>
          <p:spPr>
            <a:xfrm>
              <a:off x="3377565" y="1087450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1977516" y="0"/>
                  </a:moveTo>
                  <a:lnTo>
                    <a:pt x="0" y="0"/>
                  </a:lnTo>
                  <a:lnTo>
                    <a:pt x="0" y="587298"/>
                  </a:lnTo>
                  <a:lnTo>
                    <a:pt x="1977516" y="587298"/>
                  </a:lnTo>
                  <a:lnTo>
                    <a:pt x="1977516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77565" y="1087450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0" y="587298"/>
                  </a:moveTo>
                  <a:lnTo>
                    <a:pt x="1977516" y="587298"/>
                  </a:lnTo>
                  <a:lnTo>
                    <a:pt x="1977516" y="0"/>
                  </a:lnTo>
                  <a:lnTo>
                    <a:pt x="0" y="0"/>
                  </a:lnTo>
                  <a:lnTo>
                    <a:pt x="0" y="587298"/>
                  </a:lnTo>
                  <a:close/>
                </a:path>
              </a:pathLst>
            </a:custGeom>
            <a:ln w="25400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664" y="1092707"/>
              <a:ext cx="1165098" cy="67741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972305" y="1178433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rarely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672960" y="1074750"/>
            <a:ext cx="2003425" cy="695960"/>
            <a:chOff x="6672960" y="1074750"/>
            <a:chExt cx="2003425" cy="695960"/>
          </a:xfrm>
        </p:grpSpPr>
        <p:sp>
          <p:nvSpPr>
            <p:cNvPr id="37" name="object 37"/>
            <p:cNvSpPr/>
            <p:nvPr/>
          </p:nvSpPr>
          <p:spPr>
            <a:xfrm>
              <a:off x="6685660" y="1087450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1977517" y="0"/>
                  </a:moveTo>
                  <a:lnTo>
                    <a:pt x="0" y="0"/>
                  </a:lnTo>
                  <a:lnTo>
                    <a:pt x="0" y="587298"/>
                  </a:lnTo>
                  <a:lnTo>
                    <a:pt x="1977517" y="587298"/>
                  </a:lnTo>
                  <a:lnTo>
                    <a:pt x="1977517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85660" y="1087450"/>
              <a:ext cx="1978025" cy="587375"/>
            </a:xfrm>
            <a:custGeom>
              <a:avLst/>
              <a:gdLst/>
              <a:ahLst/>
              <a:cxnLst/>
              <a:rect l="l" t="t" r="r" b="b"/>
              <a:pathLst>
                <a:path w="1978025" h="587375">
                  <a:moveTo>
                    <a:pt x="0" y="587298"/>
                  </a:moveTo>
                  <a:lnTo>
                    <a:pt x="1977517" y="587298"/>
                  </a:lnTo>
                  <a:lnTo>
                    <a:pt x="1977517" y="0"/>
                  </a:lnTo>
                  <a:lnTo>
                    <a:pt x="0" y="0"/>
                  </a:lnTo>
                  <a:lnTo>
                    <a:pt x="0" y="587298"/>
                  </a:lnTo>
                  <a:close/>
                </a:path>
              </a:pathLst>
            </a:custGeom>
            <a:ln w="25399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5743" y="1092707"/>
              <a:ext cx="1165098" cy="67741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281164" y="1178433"/>
            <a:ext cx="78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never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5143" y="1761233"/>
            <a:ext cx="6966331" cy="33822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96271"/>
            <a:ext cx="780415" cy="1647825"/>
          </a:xfrm>
          <a:custGeom>
            <a:avLst/>
            <a:gdLst/>
            <a:ahLst/>
            <a:cxnLst/>
            <a:rect l="l" t="t" r="r" b="b"/>
            <a:pathLst>
              <a:path w="780415" h="1647825">
                <a:moveTo>
                  <a:pt x="0" y="0"/>
                </a:moveTo>
                <a:lnTo>
                  <a:pt x="0" y="1647228"/>
                </a:lnTo>
                <a:lnTo>
                  <a:pt x="756673" y="1647228"/>
                </a:lnTo>
                <a:lnTo>
                  <a:pt x="759031" y="1634805"/>
                </a:lnTo>
                <a:lnTo>
                  <a:pt x="763127" y="1613867"/>
                </a:lnTo>
                <a:lnTo>
                  <a:pt x="767055" y="1592237"/>
                </a:lnTo>
                <a:lnTo>
                  <a:pt x="770343" y="1570210"/>
                </a:lnTo>
                <a:lnTo>
                  <a:pt x="771387" y="1556744"/>
                </a:lnTo>
                <a:lnTo>
                  <a:pt x="772520" y="1544857"/>
                </a:lnTo>
                <a:lnTo>
                  <a:pt x="773774" y="1534247"/>
                </a:lnTo>
                <a:lnTo>
                  <a:pt x="775182" y="1524610"/>
                </a:lnTo>
                <a:lnTo>
                  <a:pt x="776100" y="1513010"/>
                </a:lnTo>
                <a:lnTo>
                  <a:pt x="779094" y="1471359"/>
                </a:lnTo>
                <a:lnTo>
                  <a:pt x="780167" y="1429741"/>
                </a:lnTo>
                <a:lnTo>
                  <a:pt x="780244" y="1409304"/>
                </a:lnTo>
                <a:lnTo>
                  <a:pt x="780021" y="1389228"/>
                </a:lnTo>
                <a:lnTo>
                  <a:pt x="778287" y="1342490"/>
                </a:lnTo>
                <a:lnTo>
                  <a:pt x="773430" y="1292085"/>
                </a:lnTo>
                <a:lnTo>
                  <a:pt x="762066" y="1223510"/>
                </a:lnTo>
                <a:lnTo>
                  <a:pt x="743292" y="1167041"/>
                </a:lnTo>
                <a:lnTo>
                  <a:pt x="719282" y="1117188"/>
                </a:lnTo>
                <a:lnTo>
                  <a:pt x="699854" y="1084282"/>
                </a:lnTo>
                <a:lnTo>
                  <a:pt x="687590" y="1066978"/>
                </a:lnTo>
                <a:lnTo>
                  <a:pt x="685761" y="1063523"/>
                </a:lnTo>
                <a:lnTo>
                  <a:pt x="681812" y="1059498"/>
                </a:lnTo>
                <a:lnTo>
                  <a:pt x="679958" y="1055967"/>
                </a:lnTo>
                <a:lnTo>
                  <a:pt x="675717" y="1050755"/>
                </a:lnTo>
                <a:lnTo>
                  <a:pt x="671296" y="1045121"/>
                </a:lnTo>
                <a:lnTo>
                  <a:pt x="666656" y="1039354"/>
                </a:lnTo>
                <a:lnTo>
                  <a:pt x="661758" y="1033742"/>
                </a:lnTo>
                <a:lnTo>
                  <a:pt x="651878" y="1021283"/>
                </a:lnTo>
                <a:lnTo>
                  <a:pt x="646301" y="1014340"/>
                </a:lnTo>
                <a:lnTo>
                  <a:pt x="640356" y="1007316"/>
                </a:lnTo>
                <a:lnTo>
                  <a:pt x="634072" y="1000373"/>
                </a:lnTo>
                <a:lnTo>
                  <a:pt x="627481" y="993673"/>
                </a:lnTo>
                <a:lnTo>
                  <a:pt x="625627" y="990143"/>
                </a:lnTo>
                <a:lnTo>
                  <a:pt x="623074" y="987781"/>
                </a:lnTo>
                <a:lnTo>
                  <a:pt x="619366" y="984771"/>
                </a:lnTo>
                <a:lnTo>
                  <a:pt x="614357" y="979331"/>
                </a:lnTo>
                <a:lnTo>
                  <a:pt x="609263" y="973987"/>
                </a:lnTo>
                <a:lnTo>
                  <a:pt x="604035" y="968860"/>
                </a:lnTo>
                <a:lnTo>
                  <a:pt x="598627" y="964070"/>
                </a:lnTo>
                <a:lnTo>
                  <a:pt x="595122" y="961936"/>
                </a:lnTo>
                <a:lnTo>
                  <a:pt x="592353" y="958710"/>
                </a:lnTo>
                <a:lnTo>
                  <a:pt x="588848" y="956564"/>
                </a:lnTo>
                <a:lnTo>
                  <a:pt x="566026" y="935457"/>
                </a:lnTo>
                <a:lnTo>
                  <a:pt x="561136" y="931659"/>
                </a:lnTo>
                <a:lnTo>
                  <a:pt x="530898" y="908355"/>
                </a:lnTo>
                <a:lnTo>
                  <a:pt x="497065" y="886236"/>
                </a:lnTo>
                <a:lnTo>
                  <a:pt x="485241" y="878904"/>
                </a:lnTo>
                <a:lnTo>
                  <a:pt x="474404" y="872035"/>
                </a:lnTo>
                <a:lnTo>
                  <a:pt x="463056" y="865476"/>
                </a:lnTo>
                <a:lnTo>
                  <a:pt x="439394" y="852411"/>
                </a:lnTo>
                <a:lnTo>
                  <a:pt x="433910" y="849303"/>
                </a:lnTo>
                <a:lnTo>
                  <a:pt x="399041" y="829766"/>
                </a:lnTo>
                <a:lnTo>
                  <a:pt x="365941" y="809203"/>
                </a:lnTo>
                <a:lnTo>
                  <a:pt x="350456" y="798817"/>
                </a:lnTo>
                <a:lnTo>
                  <a:pt x="345897" y="796023"/>
                </a:lnTo>
                <a:lnTo>
                  <a:pt x="344500" y="794372"/>
                </a:lnTo>
                <a:lnTo>
                  <a:pt x="338455" y="789940"/>
                </a:lnTo>
                <a:lnTo>
                  <a:pt x="330365" y="784924"/>
                </a:lnTo>
                <a:lnTo>
                  <a:pt x="324104" y="779551"/>
                </a:lnTo>
                <a:lnTo>
                  <a:pt x="315353" y="771804"/>
                </a:lnTo>
                <a:lnTo>
                  <a:pt x="305663" y="764273"/>
                </a:lnTo>
                <a:lnTo>
                  <a:pt x="299233" y="758283"/>
                </a:lnTo>
                <a:lnTo>
                  <a:pt x="272874" y="728808"/>
                </a:lnTo>
                <a:lnTo>
                  <a:pt x="248539" y="695135"/>
                </a:lnTo>
                <a:lnTo>
                  <a:pt x="247370" y="694423"/>
                </a:lnTo>
                <a:lnTo>
                  <a:pt x="246697" y="691604"/>
                </a:lnTo>
                <a:lnTo>
                  <a:pt x="245300" y="689953"/>
                </a:lnTo>
                <a:lnTo>
                  <a:pt x="242303" y="685787"/>
                </a:lnTo>
                <a:lnTo>
                  <a:pt x="239064" y="680593"/>
                </a:lnTo>
                <a:lnTo>
                  <a:pt x="237007" y="676199"/>
                </a:lnTo>
                <a:lnTo>
                  <a:pt x="231571" y="665658"/>
                </a:lnTo>
                <a:lnTo>
                  <a:pt x="227215" y="655841"/>
                </a:lnTo>
                <a:lnTo>
                  <a:pt x="224205" y="651599"/>
                </a:lnTo>
                <a:lnTo>
                  <a:pt x="221919" y="646265"/>
                </a:lnTo>
                <a:lnTo>
                  <a:pt x="219189" y="639051"/>
                </a:lnTo>
                <a:lnTo>
                  <a:pt x="216890" y="633628"/>
                </a:lnTo>
                <a:lnTo>
                  <a:pt x="216001" y="629945"/>
                </a:lnTo>
                <a:lnTo>
                  <a:pt x="213664" y="628523"/>
                </a:lnTo>
                <a:lnTo>
                  <a:pt x="212763" y="624764"/>
                </a:lnTo>
                <a:lnTo>
                  <a:pt x="210553" y="619404"/>
                </a:lnTo>
                <a:lnTo>
                  <a:pt x="207797" y="612115"/>
                </a:lnTo>
                <a:lnTo>
                  <a:pt x="206463" y="606552"/>
                </a:lnTo>
                <a:lnTo>
                  <a:pt x="204609" y="603021"/>
                </a:lnTo>
                <a:lnTo>
                  <a:pt x="203276" y="597459"/>
                </a:lnTo>
                <a:lnTo>
                  <a:pt x="199821" y="591401"/>
                </a:lnTo>
                <a:lnTo>
                  <a:pt x="190157" y="551294"/>
                </a:lnTo>
                <a:lnTo>
                  <a:pt x="180660" y="490396"/>
                </a:lnTo>
                <a:lnTo>
                  <a:pt x="173240" y="431927"/>
                </a:lnTo>
                <a:lnTo>
                  <a:pt x="169733" y="395619"/>
                </a:lnTo>
                <a:lnTo>
                  <a:pt x="168503" y="383743"/>
                </a:lnTo>
                <a:lnTo>
                  <a:pt x="165211" y="344467"/>
                </a:lnTo>
                <a:lnTo>
                  <a:pt x="160337" y="304838"/>
                </a:lnTo>
                <a:lnTo>
                  <a:pt x="159207" y="300139"/>
                </a:lnTo>
                <a:lnTo>
                  <a:pt x="158225" y="290594"/>
                </a:lnTo>
                <a:lnTo>
                  <a:pt x="156943" y="280930"/>
                </a:lnTo>
                <a:lnTo>
                  <a:pt x="155485" y="271314"/>
                </a:lnTo>
                <a:lnTo>
                  <a:pt x="153974" y="261912"/>
                </a:lnTo>
                <a:lnTo>
                  <a:pt x="151477" y="247902"/>
                </a:lnTo>
                <a:lnTo>
                  <a:pt x="149180" y="234417"/>
                </a:lnTo>
                <a:lnTo>
                  <a:pt x="146873" y="221693"/>
                </a:lnTo>
                <a:lnTo>
                  <a:pt x="144348" y="209969"/>
                </a:lnTo>
                <a:lnTo>
                  <a:pt x="142066" y="198924"/>
                </a:lnTo>
                <a:lnTo>
                  <a:pt x="123588" y="148896"/>
                </a:lnTo>
                <a:lnTo>
                  <a:pt x="102182" y="108623"/>
                </a:lnTo>
                <a:lnTo>
                  <a:pt x="76177" y="73047"/>
                </a:lnTo>
                <a:lnTo>
                  <a:pt x="46367" y="38741"/>
                </a:lnTo>
                <a:lnTo>
                  <a:pt x="24096" y="17818"/>
                </a:lnTo>
                <a:lnTo>
                  <a:pt x="0" y="0"/>
                </a:lnTo>
                <a:close/>
              </a:path>
            </a:pathLst>
          </a:custGeom>
          <a:solidFill>
            <a:srgbClr val="FFC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69" y="370586"/>
            <a:ext cx="8852662" cy="175552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21436" y="2243327"/>
            <a:ext cx="7381875" cy="2657475"/>
            <a:chOff x="821436" y="2243327"/>
            <a:chExt cx="7381875" cy="26574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3406" y="2464111"/>
              <a:ext cx="6320989" cy="4568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7605" y="3294691"/>
              <a:ext cx="698384" cy="3700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2327" y="3034283"/>
              <a:ext cx="1259586" cy="10096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0236" y="3034283"/>
              <a:ext cx="5324094" cy="10096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436" y="3890772"/>
              <a:ext cx="1741170" cy="1009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4436" y="3890772"/>
              <a:ext cx="1259586" cy="10096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2343" y="3890772"/>
              <a:ext cx="3722370" cy="10096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76544" y="3890772"/>
              <a:ext cx="2199894" cy="10096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8267" y="3890772"/>
              <a:ext cx="724662" cy="10096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1196" y="2243327"/>
              <a:ext cx="759714" cy="8999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36747" y="2243327"/>
              <a:ext cx="1573529" cy="899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1863" y="3081527"/>
              <a:ext cx="1777745" cy="899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68752" y="3942588"/>
              <a:ext cx="1436370" cy="89992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070860" y="1085088"/>
            <a:ext cx="1508125" cy="772160"/>
            <a:chOff x="3070860" y="1085088"/>
            <a:chExt cx="1508125" cy="77216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8604" y="1085088"/>
              <a:ext cx="1270253" cy="7719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70860" y="1190244"/>
              <a:ext cx="622553" cy="18973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00429" y="2050526"/>
            <a:ext cx="6810375" cy="2543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33679" indent="-1270" algn="ctr">
              <a:lnSpc>
                <a:spcPct val="151500"/>
              </a:lnSpc>
              <a:spcBef>
                <a:spcPts val="95"/>
              </a:spcBef>
            </a:pP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Ahmed</a:t>
            </a:r>
            <a:r>
              <a:rPr sz="3600" spc="5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4800" u="sng" spc="-547" baseline="4340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800" u="sng" spc="-37" baseline="4340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usually</a:t>
            </a:r>
            <a:r>
              <a:rPr sz="4800" spc="-457" baseline="4340" dirty="0">
                <a:solidFill>
                  <a:srgbClr val="3B0071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studies</a:t>
            </a:r>
            <a:r>
              <a:rPr sz="3600" spc="25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at</a:t>
            </a:r>
            <a:r>
              <a:rPr sz="3600" spc="10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E2006C"/>
                </a:solidFill>
                <a:latin typeface="Microsoft Sans Serif"/>
                <a:cs typeface="Microsoft Sans Serif"/>
              </a:rPr>
              <a:t>home. </a:t>
            </a: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We</a:t>
            </a:r>
            <a:r>
              <a:rPr sz="3600" spc="10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AF57FF"/>
                </a:solidFill>
                <a:latin typeface="Microsoft Sans Serif"/>
                <a:cs typeface="Microsoft Sans Serif"/>
              </a:rPr>
              <a:t>are</a:t>
            </a:r>
            <a:r>
              <a:rPr sz="3600" spc="20" dirty="0">
                <a:solidFill>
                  <a:srgbClr val="AF57FF"/>
                </a:solidFill>
                <a:latin typeface="Microsoft Sans Serif"/>
                <a:cs typeface="Microsoft Sans Serif"/>
              </a:rPr>
              <a:t> </a:t>
            </a:r>
            <a:r>
              <a:rPr sz="4800" u="sng" spc="-735" baseline="3472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800" u="sng" baseline="3472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always</a:t>
            </a:r>
            <a:r>
              <a:rPr sz="4800" spc="-15" baseline="3472" dirty="0">
                <a:solidFill>
                  <a:srgbClr val="3B0071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happy</a:t>
            </a:r>
            <a:r>
              <a:rPr sz="3600" spc="10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at</a:t>
            </a:r>
            <a:r>
              <a:rPr sz="3600" spc="30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E2006C"/>
                </a:solidFill>
                <a:latin typeface="Microsoft Sans Serif"/>
                <a:cs typeface="Microsoft Sans Serif"/>
              </a:rPr>
              <a:t>school.</a:t>
            </a:r>
            <a:endParaRPr sz="3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425"/>
              </a:spcBef>
              <a:tabLst>
                <a:tab pos="3201670" algn="l"/>
              </a:tabLst>
            </a:pP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They</a:t>
            </a:r>
            <a:r>
              <a:rPr sz="3600" spc="35" dirty="0">
                <a:solidFill>
                  <a:srgbClr val="E2006C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AF57FF"/>
                </a:solidFill>
                <a:latin typeface="Microsoft Sans Serif"/>
                <a:cs typeface="Microsoft Sans Serif"/>
              </a:rPr>
              <a:t>are</a:t>
            </a:r>
            <a:r>
              <a:rPr sz="3600" spc="40" dirty="0">
                <a:solidFill>
                  <a:srgbClr val="AF57FF"/>
                </a:solidFill>
                <a:latin typeface="Microsoft Sans Serif"/>
                <a:cs typeface="Microsoft Sans Serif"/>
              </a:rPr>
              <a:t> </a:t>
            </a:r>
            <a:r>
              <a:rPr sz="4800" u="sng" spc="989" baseline="2604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800" u="sng" spc="-30" baseline="2604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often</a:t>
            </a:r>
            <a:r>
              <a:rPr sz="4800" u="sng" baseline="2604" dirty="0">
                <a:solidFill>
                  <a:srgbClr val="3B0071"/>
                </a:solidFill>
                <a:uFill>
                  <a:solidFill>
                    <a:srgbClr val="E1006B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4800" baseline="2604" dirty="0">
                <a:solidFill>
                  <a:srgbClr val="3B0071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E2006C"/>
                </a:solidFill>
                <a:latin typeface="Microsoft Sans Serif"/>
                <a:cs typeface="Microsoft Sans Serif"/>
              </a:rPr>
              <a:t>painting pictures.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30808" y="1627632"/>
            <a:ext cx="1062990" cy="712470"/>
            <a:chOff x="1130808" y="1627632"/>
            <a:chExt cx="1062990" cy="71247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0808" y="1725168"/>
              <a:ext cx="741426" cy="61493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4395" y="1627632"/>
              <a:ext cx="549401" cy="2887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87375" cy="1343660"/>
            <a:chOff x="0" y="0"/>
            <a:chExt cx="587375" cy="13436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87375" cy="1343660"/>
            </a:xfrm>
            <a:custGeom>
              <a:avLst/>
              <a:gdLst/>
              <a:ahLst/>
              <a:cxnLst/>
              <a:rect l="l" t="t" r="r" b="b"/>
              <a:pathLst>
                <a:path w="587375" h="1343660">
                  <a:moveTo>
                    <a:pt x="481761" y="0"/>
                  </a:moveTo>
                  <a:lnTo>
                    <a:pt x="0" y="0"/>
                  </a:lnTo>
                  <a:lnTo>
                    <a:pt x="0" y="1007475"/>
                  </a:lnTo>
                  <a:lnTo>
                    <a:pt x="15313" y="1013513"/>
                  </a:lnTo>
                  <a:lnTo>
                    <a:pt x="31902" y="1020317"/>
                  </a:lnTo>
                  <a:lnTo>
                    <a:pt x="38901" y="1022223"/>
                  </a:lnTo>
                  <a:lnTo>
                    <a:pt x="46913" y="1026287"/>
                  </a:lnTo>
                  <a:lnTo>
                    <a:pt x="53914" y="1028319"/>
                  </a:lnTo>
                  <a:lnTo>
                    <a:pt x="59985" y="1031366"/>
                  </a:lnTo>
                  <a:lnTo>
                    <a:pt x="64034" y="1032255"/>
                  </a:lnTo>
                  <a:lnTo>
                    <a:pt x="70022" y="1035303"/>
                  </a:lnTo>
                  <a:lnTo>
                    <a:pt x="78033" y="1037336"/>
                  </a:lnTo>
                  <a:lnTo>
                    <a:pt x="85119" y="1041400"/>
                  </a:lnTo>
                  <a:lnTo>
                    <a:pt x="89082" y="1042415"/>
                  </a:lnTo>
                  <a:lnTo>
                    <a:pt x="93130" y="1045337"/>
                  </a:lnTo>
                  <a:lnTo>
                    <a:pt x="97094" y="1046352"/>
                  </a:lnTo>
                  <a:lnTo>
                    <a:pt x="103167" y="1048385"/>
                  </a:lnTo>
                  <a:lnTo>
                    <a:pt x="110167" y="1051433"/>
                  </a:lnTo>
                  <a:lnTo>
                    <a:pt x="117251" y="1055370"/>
                  </a:lnTo>
                  <a:lnTo>
                    <a:pt x="135705" y="1064956"/>
                  </a:lnTo>
                  <a:lnTo>
                    <a:pt x="171155" y="1086748"/>
                  </a:lnTo>
                  <a:lnTo>
                    <a:pt x="209596" y="1116264"/>
                  </a:lnTo>
                  <a:lnTo>
                    <a:pt x="247260" y="1153931"/>
                  </a:lnTo>
                  <a:lnTo>
                    <a:pt x="276382" y="1193208"/>
                  </a:lnTo>
                  <a:lnTo>
                    <a:pt x="299277" y="1233761"/>
                  </a:lnTo>
                  <a:lnTo>
                    <a:pt x="315162" y="1271270"/>
                  </a:lnTo>
                  <a:lnTo>
                    <a:pt x="326072" y="1316482"/>
                  </a:lnTo>
                  <a:lnTo>
                    <a:pt x="326072" y="1326514"/>
                  </a:lnTo>
                  <a:lnTo>
                    <a:pt x="329107" y="1331595"/>
                  </a:lnTo>
                  <a:lnTo>
                    <a:pt x="334086" y="1336548"/>
                  </a:lnTo>
                  <a:lnTo>
                    <a:pt x="338137" y="1341627"/>
                  </a:lnTo>
                  <a:lnTo>
                    <a:pt x="345135" y="1343533"/>
                  </a:lnTo>
                  <a:lnTo>
                    <a:pt x="358203" y="1343533"/>
                  </a:lnTo>
                  <a:lnTo>
                    <a:pt x="364274" y="1341627"/>
                  </a:lnTo>
                  <a:lnTo>
                    <a:pt x="374307" y="1341627"/>
                  </a:lnTo>
                  <a:lnTo>
                    <a:pt x="378282" y="1337564"/>
                  </a:lnTo>
                  <a:lnTo>
                    <a:pt x="381317" y="1329563"/>
                  </a:lnTo>
                  <a:lnTo>
                    <a:pt x="381317" y="1317498"/>
                  </a:lnTo>
                  <a:lnTo>
                    <a:pt x="380301" y="1309497"/>
                  </a:lnTo>
                  <a:lnTo>
                    <a:pt x="379285" y="1302385"/>
                  </a:lnTo>
                  <a:lnTo>
                    <a:pt x="379285" y="1299464"/>
                  </a:lnTo>
                  <a:lnTo>
                    <a:pt x="380301" y="1298448"/>
                  </a:lnTo>
                  <a:lnTo>
                    <a:pt x="380301" y="1296415"/>
                  </a:lnTo>
                  <a:lnTo>
                    <a:pt x="381317" y="1288414"/>
                  </a:lnTo>
                  <a:lnTo>
                    <a:pt x="381317" y="1271270"/>
                  </a:lnTo>
                  <a:lnTo>
                    <a:pt x="383336" y="1264285"/>
                  </a:lnTo>
                  <a:lnTo>
                    <a:pt x="383336" y="1259204"/>
                  </a:lnTo>
                  <a:lnTo>
                    <a:pt x="383939" y="1250745"/>
                  </a:lnTo>
                  <a:lnTo>
                    <a:pt x="384730" y="1233761"/>
                  </a:lnTo>
                  <a:lnTo>
                    <a:pt x="385356" y="1224152"/>
                  </a:lnTo>
                  <a:lnTo>
                    <a:pt x="386398" y="1207436"/>
                  </a:lnTo>
                  <a:lnTo>
                    <a:pt x="387938" y="1190624"/>
                  </a:lnTo>
                  <a:lnTo>
                    <a:pt x="389686" y="1174003"/>
                  </a:lnTo>
                  <a:lnTo>
                    <a:pt x="391350" y="1157859"/>
                  </a:lnTo>
                  <a:lnTo>
                    <a:pt x="391350" y="1155827"/>
                  </a:lnTo>
                  <a:lnTo>
                    <a:pt x="393467" y="1144893"/>
                  </a:lnTo>
                  <a:lnTo>
                    <a:pt x="395385" y="1134745"/>
                  </a:lnTo>
                  <a:lnTo>
                    <a:pt x="397290" y="1125358"/>
                  </a:lnTo>
                  <a:lnTo>
                    <a:pt x="399364" y="1116711"/>
                  </a:lnTo>
                  <a:lnTo>
                    <a:pt x="401226" y="1105552"/>
                  </a:lnTo>
                  <a:lnTo>
                    <a:pt x="403652" y="1094692"/>
                  </a:lnTo>
                  <a:lnTo>
                    <a:pt x="406441" y="1084046"/>
                  </a:lnTo>
                  <a:lnTo>
                    <a:pt x="409397" y="1073530"/>
                  </a:lnTo>
                  <a:lnTo>
                    <a:pt x="414563" y="1055370"/>
                  </a:lnTo>
                  <a:lnTo>
                    <a:pt x="414631" y="1055131"/>
                  </a:lnTo>
                  <a:lnTo>
                    <a:pt x="428076" y="1019095"/>
                  </a:lnTo>
                  <a:lnTo>
                    <a:pt x="443172" y="982265"/>
                  </a:lnTo>
                  <a:lnTo>
                    <a:pt x="455612" y="957961"/>
                  </a:lnTo>
                  <a:lnTo>
                    <a:pt x="470712" y="927862"/>
                  </a:lnTo>
                  <a:lnTo>
                    <a:pt x="489864" y="883967"/>
                  </a:lnTo>
                  <a:lnTo>
                    <a:pt x="506806" y="841501"/>
                  </a:lnTo>
                  <a:lnTo>
                    <a:pt x="532068" y="774128"/>
                  </a:lnTo>
                  <a:lnTo>
                    <a:pt x="555053" y="699897"/>
                  </a:lnTo>
                  <a:lnTo>
                    <a:pt x="567735" y="646301"/>
                  </a:lnTo>
                  <a:lnTo>
                    <a:pt x="572084" y="625601"/>
                  </a:lnTo>
                  <a:lnTo>
                    <a:pt x="574184" y="617729"/>
                  </a:lnTo>
                  <a:lnTo>
                    <a:pt x="575992" y="609298"/>
                  </a:lnTo>
                  <a:lnTo>
                    <a:pt x="577595" y="600509"/>
                  </a:lnTo>
                  <a:lnTo>
                    <a:pt x="579081" y="591565"/>
                  </a:lnTo>
                  <a:lnTo>
                    <a:pt x="579081" y="586486"/>
                  </a:lnTo>
                  <a:lnTo>
                    <a:pt x="580097" y="583438"/>
                  </a:lnTo>
                  <a:lnTo>
                    <a:pt x="580097" y="579501"/>
                  </a:lnTo>
                  <a:lnTo>
                    <a:pt x="580873" y="571801"/>
                  </a:lnTo>
                  <a:lnTo>
                    <a:pt x="581742" y="563816"/>
                  </a:lnTo>
                  <a:lnTo>
                    <a:pt x="582801" y="555640"/>
                  </a:lnTo>
                  <a:lnTo>
                    <a:pt x="584149" y="547370"/>
                  </a:lnTo>
                  <a:lnTo>
                    <a:pt x="585046" y="529353"/>
                  </a:lnTo>
                  <a:lnTo>
                    <a:pt x="586043" y="510301"/>
                  </a:lnTo>
                  <a:lnTo>
                    <a:pt x="586851" y="490702"/>
                  </a:lnTo>
                  <a:lnTo>
                    <a:pt x="587184" y="471042"/>
                  </a:lnTo>
                  <a:lnTo>
                    <a:pt x="586422" y="453836"/>
                  </a:lnTo>
                  <a:lnTo>
                    <a:pt x="585662" y="435117"/>
                  </a:lnTo>
                  <a:lnTo>
                    <a:pt x="584903" y="414518"/>
                  </a:lnTo>
                  <a:lnTo>
                    <a:pt x="584149" y="391667"/>
                  </a:lnTo>
                  <a:lnTo>
                    <a:pt x="581301" y="350805"/>
                  </a:lnTo>
                  <a:lnTo>
                    <a:pt x="577241" y="311086"/>
                  </a:lnTo>
                  <a:lnTo>
                    <a:pt x="571870" y="272510"/>
                  </a:lnTo>
                  <a:lnTo>
                    <a:pt x="560811" y="215681"/>
                  </a:lnTo>
                  <a:lnTo>
                    <a:pt x="550813" y="178462"/>
                  </a:lnTo>
                  <a:lnTo>
                    <a:pt x="546023" y="160782"/>
                  </a:lnTo>
                  <a:lnTo>
                    <a:pt x="544175" y="153572"/>
                  </a:lnTo>
                  <a:lnTo>
                    <a:pt x="541851" y="146732"/>
                  </a:lnTo>
                  <a:lnTo>
                    <a:pt x="539337" y="139868"/>
                  </a:lnTo>
                  <a:lnTo>
                    <a:pt x="536917" y="132587"/>
                  </a:lnTo>
                  <a:lnTo>
                    <a:pt x="534974" y="124587"/>
                  </a:lnTo>
                  <a:lnTo>
                    <a:pt x="531955" y="116332"/>
                  </a:lnTo>
                  <a:lnTo>
                    <a:pt x="529040" y="108267"/>
                  </a:lnTo>
                  <a:lnTo>
                    <a:pt x="526330" y="100584"/>
                  </a:lnTo>
                  <a:lnTo>
                    <a:pt x="523925" y="93472"/>
                  </a:lnTo>
                  <a:lnTo>
                    <a:pt x="521906" y="89535"/>
                  </a:lnTo>
                  <a:lnTo>
                    <a:pt x="514358" y="71866"/>
                  </a:lnTo>
                  <a:lnTo>
                    <a:pt x="506718" y="53721"/>
                  </a:lnTo>
                  <a:lnTo>
                    <a:pt x="498891" y="35385"/>
                  </a:lnTo>
                  <a:lnTo>
                    <a:pt x="490778" y="17145"/>
                  </a:lnTo>
                  <a:lnTo>
                    <a:pt x="489775" y="15112"/>
                  </a:lnTo>
                  <a:lnTo>
                    <a:pt x="489775" y="14224"/>
                  </a:lnTo>
                  <a:lnTo>
                    <a:pt x="488759" y="12191"/>
                  </a:lnTo>
                  <a:lnTo>
                    <a:pt x="485724" y="8127"/>
                  </a:lnTo>
                  <a:lnTo>
                    <a:pt x="484708" y="4063"/>
                  </a:lnTo>
                  <a:lnTo>
                    <a:pt x="481761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26720" cy="1334770"/>
            </a:xfrm>
            <a:custGeom>
              <a:avLst/>
              <a:gdLst/>
              <a:ahLst/>
              <a:cxnLst/>
              <a:rect l="l" t="t" r="r" b="b"/>
              <a:pathLst>
                <a:path w="426720" h="1334770">
                  <a:moveTo>
                    <a:pt x="30929" y="0"/>
                  </a:moveTo>
                  <a:lnTo>
                    <a:pt x="0" y="0"/>
                  </a:lnTo>
                  <a:lnTo>
                    <a:pt x="0" y="62268"/>
                  </a:lnTo>
                  <a:lnTo>
                    <a:pt x="10689" y="77299"/>
                  </a:lnTo>
                  <a:lnTo>
                    <a:pt x="36824" y="115921"/>
                  </a:lnTo>
                  <a:lnTo>
                    <a:pt x="62134" y="154933"/>
                  </a:lnTo>
                  <a:lnTo>
                    <a:pt x="86811" y="194287"/>
                  </a:lnTo>
                  <a:lnTo>
                    <a:pt x="111052" y="233934"/>
                  </a:lnTo>
                  <a:lnTo>
                    <a:pt x="120541" y="249158"/>
                  </a:lnTo>
                  <a:lnTo>
                    <a:pt x="129651" y="264668"/>
                  </a:lnTo>
                  <a:lnTo>
                    <a:pt x="138760" y="280368"/>
                  </a:lnTo>
                  <a:lnTo>
                    <a:pt x="148247" y="296163"/>
                  </a:lnTo>
                  <a:lnTo>
                    <a:pt x="157422" y="313340"/>
                  </a:lnTo>
                  <a:lnTo>
                    <a:pt x="166674" y="330326"/>
                  </a:lnTo>
                  <a:lnTo>
                    <a:pt x="175736" y="347313"/>
                  </a:lnTo>
                  <a:lnTo>
                    <a:pt x="184340" y="364489"/>
                  </a:lnTo>
                  <a:lnTo>
                    <a:pt x="192468" y="381063"/>
                  </a:lnTo>
                  <a:lnTo>
                    <a:pt x="208343" y="414210"/>
                  </a:lnTo>
                  <a:lnTo>
                    <a:pt x="216471" y="430784"/>
                  </a:lnTo>
                  <a:lnTo>
                    <a:pt x="237847" y="479075"/>
                  </a:lnTo>
                  <a:lnTo>
                    <a:pt x="259700" y="534050"/>
                  </a:lnTo>
                  <a:lnTo>
                    <a:pt x="267226" y="553356"/>
                  </a:lnTo>
                  <a:lnTo>
                    <a:pt x="281348" y="591016"/>
                  </a:lnTo>
                  <a:lnTo>
                    <a:pt x="293809" y="627985"/>
                  </a:lnTo>
                  <a:lnTo>
                    <a:pt x="305277" y="665470"/>
                  </a:lnTo>
                  <a:lnTo>
                    <a:pt x="310733" y="684152"/>
                  </a:lnTo>
                  <a:lnTo>
                    <a:pt x="320967" y="721995"/>
                  </a:lnTo>
                  <a:lnTo>
                    <a:pt x="333232" y="775733"/>
                  </a:lnTo>
                  <a:lnTo>
                    <a:pt x="336994" y="793241"/>
                  </a:lnTo>
                  <a:lnTo>
                    <a:pt x="345189" y="830123"/>
                  </a:lnTo>
                  <a:lnTo>
                    <a:pt x="352061" y="867028"/>
                  </a:lnTo>
                  <a:lnTo>
                    <a:pt x="358188" y="903934"/>
                  </a:lnTo>
                  <a:lnTo>
                    <a:pt x="364147" y="940815"/>
                  </a:lnTo>
                  <a:lnTo>
                    <a:pt x="367106" y="966977"/>
                  </a:lnTo>
                  <a:lnTo>
                    <a:pt x="372052" y="1003984"/>
                  </a:lnTo>
                  <a:lnTo>
                    <a:pt x="376418" y="1041098"/>
                  </a:lnTo>
                  <a:lnTo>
                    <a:pt x="380407" y="1078045"/>
                  </a:lnTo>
                  <a:lnTo>
                    <a:pt x="384225" y="1114552"/>
                  </a:lnTo>
                  <a:lnTo>
                    <a:pt x="385887" y="1134701"/>
                  </a:lnTo>
                  <a:lnTo>
                    <a:pt x="389562" y="1174666"/>
                  </a:lnTo>
                  <a:lnTo>
                    <a:pt x="391223" y="1194815"/>
                  </a:lnTo>
                  <a:lnTo>
                    <a:pt x="395765" y="1231138"/>
                  </a:lnTo>
                  <a:lnTo>
                    <a:pt x="398015" y="1249537"/>
                  </a:lnTo>
                  <a:lnTo>
                    <a:pt x="403155" y="1294892"/>
                  </a:lnTo>
                  <a:lnTo>
                    <a:pt x="405307" y="1322324"/>
                  </a:lnTo>
                  <a:lnTo>
                    <a:pt x="404291" y="1329436"/>
                  </a:lnTo>
                  <a:lnTo>
                    <a:pt x="409270" y="1334389"/>
                  </a:lnTo>
                  <a:lnTo>
                    <a:pt x="421335" y="1334389"/>
                  </a:lnTo>
                  <a:lnTo>
                    <a:pt x="426389" y="1329436"/>
                  </a:lnTo>
                  <a:lnTo>
                    <a:pt x="426349" y="1322324"/>
                  </a:lnTo>
                  <a:lnTo>
                    <a:pt x="425645" y="1304540"/>
                  </a:lnTo>
                  <a:lnTo>
                    <a:pt x="424999" y="1285621"/>
                  </a:lnTo>
                  <a:lnTo>
                    <a:pt x="424583" y="1268222"/>
                  </a:lnTo>
                  <a:lnTo>
                    <a:pt x="424543" y="1266511"/>
                  </a:lnTo>
                  <a:lnTo>
                    <a:pt x="424391" y="1249537"/>
                  </a:lnTo>
                  <a:lnTo>
                    <a:pt x="424370" y="1247139"/>
                  </a:lnTo>
                  <a:lnTo>
                    <a:pt x="424087" y="1231138"/>
                  </a:lnTo>
                  <a:lnTo>
                    <a:pt x="424037" y="1228282"/>
                  </a:lnTo>
                  <a:lnTo>
                    <a:pt x="423229" y="1209436"/>
                  </a:lnTo>
                  <a:lnTo>
                    <a:pt x="422232" y="1190615"/>
                  </a:lnTo>
                  <a:lnTo>
                    <a:pt x="421335" y="1171828"/>
                  </a:lnTo>
                  <a:lnTo>
                    <a:pt x="417577" y="1097978"/>
                  </a:lnTo>
                  <a:lnTo>
                    <a:pt x="412305" y="1024127"/>
                  </a:lnTo>
                  <a:lnTo>
                    <a:pt x="408512" y="985901"/>
                  </a:lnTo>
                  <a:lnTo>
                    <a:pt x="404420" y="947864"/>
                  </a:lnTo>
                  <a:lnTo>
                    <a:pt x="399759" y="909827"/>
                  </a:lnTo>
                  <a:lnTo>
                    <a:pt x="394258" y="871601"/>
                  </a:lnTo>
                  <a:lnTo>
                    <a:pt x="387123" y="833316"/>
                  </a:lnTo>
                  <a:lnTo>
                    <a:pt x="379326" y="795353"/>
                  </a:lnTo>
                  <a:lnTo>
                    <a:pt x="371039" y="757951"/>
                  </a:lnTo>
                  <a:lnTo>
                    <a:pt x="362127" y="719963"/>
                  </a:lnTo>
                  <a:lnTo>
                    <a:pt x="343541" y="649033"/>
                  </a:lnTo>
                  <a:lnTo>
                    <a:pt x="321983" y="580389"/>
                  </a:lnTo>
                  <a:lnTo>
                    <a:pt x="297480" y="508825"/>
                  </a:lnTo>
                  <a:lnTo>
                    <a:pt x="270700" y="438785"/>
                  </a:lnTo>
                  <a:lnTo>
                    <a:pt x="255428" y="403562"/>
                  </a:lnTo>
                  <a:lnTo>
                    <a:pt x="239585" y="368744"/>
                  </a:lnTo>
                  <a:lnTo>
                    <a:pt x="222980" y="334307"/>
                  </a:lnTo>
                  <a:lnTo>
                    <a:pt x="188378" y="267239"/>
                  </a:lnTo>
                  <a:lnTo>
                    <a:pt x="151947" y="201644"/>
                  </a:lnTo>
                  <a:lnTo>
                    <a:pt x="114347" y="137477"/>
                  </a:lnTo>
                  <a:lnTo>
                    <a:pt x="76684" y="74358"/>
                  </a:lnTo>
                  <a:lnTo>
                    <a:pt x="57835" y="43179"/>
                  </a:lnTo>
                  <a:lnTo>
                    <a:pt x="37692" y="10937"/>
                  </a:lnTo>
                  <a:lnTo>
                    <a:pt x="30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6092" y="0"/>
            <a:ext cx="1139825" cy="624205"/>
            <a:chOff x="746092" y="0"/>
            <a:chExt cx="1139825" cy="624205"/>
          </a:xfrm>
        </p:grpSpPr>
        <p:sp>
          <p:nvSpPr>
            <p:cNvPr id="7" name="object 7"/>
            <p:cNvSpPr/>
            <p:nvPr/>
          </p:nvSpPr>
          <p:spPr>
            <a:xfrm>
              <a:off x="746092" y="0"/>
              <a:ext cx="1107440" cy="624205"/>
            </a:xfrm>
            <a:custGeom>
              <a:avLst/>
              <a:gdLst/>
              <a:ahLst/>
              <a:cxnLst/>
              <a:rect l="l" t="t" r="r" b="b"/>
              <a:pathLst>
                <a:path w="1107439" h="624205">
                  <a:moveTo>
                    <a:pt x="1072092" y="0"/>
                  </a:moveTo>
                  <a:lnTo>
                    <a:pt x="0" y="0"/>
                  </a:lnTo>
                  <a:lnTo>
                    <a:pt x="4693" y="43307"/>
                  </a:lnTo>
                  <a:lnTo>
                    <a:pt x="4693" y="47244"/>
                  </a:lnTo>
                  <a:lnTo>
                    <a:pt x="8357" y="89852"/>
                  </a:lnTo>
                  <a:lnTo>
                    <a:pt x="12783" y="128650"/>
                  </a:lnTo>
                  <a:lnTo>
                    <a:pt x="21606" y="178577"/>
                  </a:lnTo>
                  <a:lnTo>
                    <a:pt x="25976" y="197786"/>
                  </a:lnTo>
                  <a:lnTo>
                    <a:pt x="27794" y="207010"/>
                  </a:lnTo>
                  <a:lnTo>
                    <a:pt x="52275" y="277875"/>
                  </a:lnTo>
                  <a:lnTo>
                    <a:pt x="69733" y="314416"/>
                  </a:lnTo>
                  <a:lnTo>
                    <a:pt x="91053" y="352551"/>
                  </a:lnTo>
                  <a:lnTo>
                    <a:pt x="112135" y="384683"/>
                  </a:lnTo>
                  <a:lnTo>
                    <a:pt x="124200" y="399796"/>
                  </a:lnTo>
                  <a:lnTo>
                    <a:pt x="125203" y="402716"/>
                  </a:lnTo>
                  <a:lnTo>
                    <a:pt x="127235" y="403733"/>
                  </a:lnTo>
                  <a:lnTo>
                    <a:pt x="129254" y="405764"/>
                  </a:lnTo>
                  <a:lnTo>
                    <a:pt x="129254" y="407797"/>
                  </a:lnTo>
                  <a:lnTo>
                    <a:pt x="134233" y="412750"/>
                  </a:lnTo>
                  <a:lnTo>
                    <a:pt x="136252" y="415798"/>
                  </a:lnTo>
                  <a:lnTo>
                    <a:pt x="139287" y="418846"/>
                  </a:lnTo>
                  <a:lnTo>
                    <a:pt x="141319" y="422783"/>
                  </a:lnTo>
                  <a:lnTo>
                    <a:pt x="146140" y="429015"/>
                  </a:lnTo>
                  <a:lnTo>
                    <a:pt x="162401" y="447928"/>
                  </a:lnTo>
                  <a:lnTo>
                    <a:pt x="195548" y="480060"/>
                  </a:lnTo>
                  <a:lnTo>
                    <a:pt x="197479" y="484124"/>
                  </a:lnTo>
                  <a:lnTo>
                    <a:pt x="206597" y="491109"/>
                  </a:lnTo>
                  <a:lnTo>
                    <a:pt x="211563" y="496188"/>
                  </a:lnTo>
                  <a:lnTo>
                    <a:pt x="215614" y="499110"/>
                  </a:lnTo>
                  <a:lnTo>
                    <a:pt x="217646" y="501141"/>
                  </a:lnTo>
                  <a:lnTo>
                    <a:pt x="221609" y="504189"/>
                  </a:lnTo>
                  <a:lnTo>
                    <a:pt x="224644" y="506222"/>
                  </a:lnTo>
                  <a:lnTo>
                    <a:pt x="245515" y="522991"/>
                  </a:lnTo>
                  <a:lnTo>
                    <a:pt x="252724" y="528320"/>
                  </a:lnTo>
                  <a:lnTo>
                    <a:pt x="255759" y="529209"/>
                  </a:lnTo>
                  <a:lnTo>
                    <a:pt x="256775" y="530225"/>
                  </a:lnTo>
                  <a:lnTo>
                    <a:pt x="259810" y="531240"/>
                  </a:lnTo>
                  <a:lnTo>
                    <a:pt x="262757" y="534288"/>
                  </a:lnTo>
                  <a:lnTo>
                    <a:pt x="267824" y="536321"/>
                  </a:lnTo>
                  <a:lnTo>
                    <a:pt x="271786" y="539241"/>
                  </a:lnTo>
                  <a:lnTo>
                    <a:pt x="281908" y="545338"/>
                  </a:lnTo>
                  <a:lnTo>
                    <a:pt x="289922" y="549401"/>
                  </a:lnTo>
                  <a:lnTo>
                    <a:pt x="302571" y="556768"/>
                  </a:lnTo>
                  <a:lnTo>
                    <a:pt x="309228" y="560224"/>
                  </a:lnTo>
                  <a:lnTo>
                    <a:pt x="322053" y="566420"/>
                  </a:lnTo>
                  <a:lnTo>
                    <a:pt x="326015" y="569467"/>
                  </a:lnTo>
                  <a:lnTo>
                    <a:pt x="333102" y="571373"/>
                  </a:lnTo>
                  <a:lnTo>
                    <a:pt x="335121" y="573404"/>
                  </a:lnTo>
                  <a:lnTo>
                    <a:pt x="337064" y="573404"/>
                  </a:lnTo>
                  <a:lnTo>
                    <a:pt x="338080" y="574421"/>
                  </a:lnTo>
                  <a:lnTo>
                    <a:pt x="341116" y="575437"/>
                  </a:lnTo>
                  <a:lnTo>
                    <a:pt x="342119" y="575437"/>
                  </a:lnTo>
                  <a:lnTo>
                    <a:pt x="345154" y="576452"/>
                  </a:lnTo>
                  <a:lnTo>
                    <a:pt x="350133" y="579501"/>
                  </a:lnTo>
                  <a:lnTo>
                    <a:pt x="356203" y="580516"/>
                  </a:lnTo>
                  <a:lnTo>
                    <a:pt x="361182" y="583438"/>
                  </a:lnTo>
                  <a:lnTo>
                    <a:pt x="367252" y="585470"/>
                  </a:lnTo>
                  <a:lnTo>
                    <a:pt x="381800" y="591248"/>
                  </a:lnTo>
                  <a:lnTo>
                    <a:pt x="388980" y="593649"/>
                  </a:lnTo>
                  <a:lnTo>
                    <a:pt x="396348" y="595502"/>
                  </a:lnTo>
                  <a:lnTo>
                    <a:pt x="398380" y="596519"/>
                  </a:lnTo>
                  <a:lnTo>
                    <a:pt x="400310" y="596519"/>
                  </a:lnTo>
                  <a:lnTo>
                    <a:pt x="402342" y="598551"/>
                  </a:lnTo>
                  <a:lnTo>
                    <a:pt x="416427" y="601599"/>
                  </a:lnTo>
                  <a:lnTo>
                    <a:pt x="428479" y="604520"/>
                  </a:lnTo>
                  <a:lnTo>
                    <a:pt x="433457" y="605536"/>
                  </a:lnTo>
                  <a:lnTo>
                    <a:pt x="440996" y="607631"/>
                  </a:lnTo>
                  <a:lnTo>
                    <a:pt x="448553" y="609346"/>
                  </a:lnTo>
                  <a:lnTo>
                    <a:pt x="456112" y="610679"/>
                  </a:lnTo>
                  <a:lnTo>
                    <a:pt x="463658" y="611632"/>
                  </a:lnTo>
                  <a:lnTo>
                    <a:pt x="470656" y="613663"/>
                  </a:lnTo>
                  <a:lnTo>
                    <a:pt x="476637" y="614552"/>
                  </a:lnTo>
                  <a:lnTo>
                    <a:pt x="482708" y="614552"/>
                  </a:lnTo>
                  <a:lnTo>
                    <a:pt x="488702" y="615569"/>
                  </a:lnTo>
                  <a:lnTo>
                    <a:pt x="491738" y="615569"/>
                  </a:lnTo>
                  <a:lnTo>
                    <a:pt x="495789" y="616585"/>
                  </a:lnTo>
                  <a:lnTo>
                    <a:pt x="502787" y="616585"/>
                  </a:lnTo>
                  <a:lnTo>
                    <a:pt x="506838" y="618616"/>
                  </a:lnTo>
                  <a:lnTo>
                    <a:pt x="511804" y="618616"/>
                  </a:lnTo>
                  <a:lnTo>
                    <a:pt x="544292" y="620474"/>
                  </a:lnTo>
                  <a:lnTo>
                    <a:pt x="552990" y="620649"/>
                  </a:lnTo>
                  <a:lnTo>
                    <a:pt x="560673" y="621236"/>
                  </a:lnTo>
                  <a:lnTo>
                    <a:pt x="603964" y="621918"/>
                  </a:lnTo>
                  <a:lnTo>
                    <a:pt x="615198" y="622522"/>
                  </a:lnTo>
                  <a:lnTo>
                    <a:pt x="628301" y="623697"/>
                  </a:lnTo>
                  <a:lnTo>
                    <a:pt x="704628" y="615569"/>
                  </a:lnTo>
                  <a:lnTo>
                    <a:pt x="745792" y="608964"/>
                  </a:lnTo>
                  <a:lnTo>
                    <a:pt x="797020" y="598932"/>
                  </a:lnTo>
                  <a:lnTo>
                    <a:pt x="810038" y="595502"/>
                  </a:lnTo>
                  <a:lnTo>
                    <a:pt x="821353" y="593665"/>
                  </a:lnTo>
                  <a:lnTo>
                    <a:pt x="855250" y="586486"/>
                  </a:lnTo>
                  <a:lnTo>
                    <a:pt x="872966" y="583098"/>
                  </a:lnTo>
                  <a:lnTo>
                    <a:pt x="935641" y="573404"/>
                  </a:lnTo>
                  <a:lnTo>
                    <a:pt x="943642" y="573404"/>
                  </a:lnTo>
                  <a:lnTo>
                    <a:pt x="951643" y="571373"/>
                  </a:lnTo>
                  <a:lnTo>
                    <a:pt x="971709" y="571373"/>
                  </a:lnTo>
                  <a:lnTo>
                    <a:pt x="982280" y="571706"/>
                  </a:lnTo>
                  <a:lnTo>
                    <a:pt x="1014889" y="574421"/>
                  </a:lnTo>
                  <a:lnTo>
                    <a:pt x="1045411" y="579850"/>
                  </a:lnTo>
                  <a:lnTo>
                    <a:pt x="1057053" y="581533"/>
                  </a:lnTo>
                  <a:lnTo>
                    <a:pt x="1066070" y="581533"/>
                  </a:lnTo>
                  <a:lnTo>
                    <a:pt x="1069118" y="583438"/>
                  </a:lnTo>
                  <a:lnTo>
                    <a:pt x="1070134" y="584453"/>
                  </a:lnTo>
                  <a:lnTo>
                    <a:pt x="1072166" y="584453"/>
                  </a:lnTo>
                  <a:lnTo>
                    <a:pt x="1081183" y="586486"/>
                  </a:lnTo>
                  <a:lnTo>
                    <a:pt x="1086136" y="586486"/>
                  </a:lnTo>
                  <a:lnTo>
                    <a:pt x="1089184" y="585470"/>
                  </a:lnTo>
                  <a:lnTo>
                    <a:pt x="1090200" y="585470"/>
                  </a:lnTo>
                  <a:lnTo>
                    <a:pt x="1107218" y="566420"/>
                  </a:lnTo>
                  <a:lnTo>
                    <a:pt x="1107218" y="553338"/>
                  </a:lnTo>
                  <a:lnTo>
                    <a:pt x="1105313" y="545338"/>
                  </a:lnTo>
                  <a:lnTo>
                    <a:pt x="1104297" y="536321"/>
                  </a:lnTo>
                  <a:lnTo>
                    <a:pt x="1102265" y="533273"/>
                  </a:lnTo>
                  <a:lnTo>
                    <a:pt x="1098300" y="514350"/>
                  </a:lnTo>
                  <a:lnTo>
                    <a:pt x="1094264" y="488061"/>
                  </a:lnTo>
                  <a:lnTo>
                    <a:pt x="1092137" y="476452"/>
                  </a:lnTo>
                  <a:lnTo>
                    <a:pt x="1084231" y="425830"/>
                  </a:lnTo>
                  <a:lnTo>
                    <a:pt x="1078770" y="357330"/>
                  </a:lnTo>
                  <a:lnTo>
                    <a:pt x="1077119" y="278257"/>
                  </a:lnTo>
                  <a:lnTo>
                    <a:pt x="1077119" y="126619"/>
                  </a:lnTo>
                  <a:lnTo>
                    <a:pt x="1076851" y="88517"/>
                  </a:lnTo>
                  <a:lnTo>
                    <a:pt x="1075738" y="49831"/>
                  </a:lnTo>
                  <a:lnTo>
                    <a:pt x="1073315" y="11122"/>
                  </a:lnTo>
                  <a:lnTo>
                    <a:pt x="1072092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901" y="0"/>
              <a:ext cx="1057910" cy="622935"/>
            </a:xfrm>
            <a:custGeom>
              <a:avLst/>
              <a:gdLst/>
              <a:ahLst/>
              <a:cxnLst/>
              <a:rect l="l" t="t" r="r" b="b"/>
              <a:pathLst>
                <a:path w="1057910" h="622935">
                  <a:moveTo>
                    <a:pt x="274280" y="0"/>
                  </a:moveTo>
                  <a:lnTo>
                    <a:pt x="0" y="0"/>
                  </a:lnTo>
                  <a:lnTo>
                    <a:pt x="12713" y="6667"/>
                  </a:lnTo>
                  <a:lnTo>
                    <a:pt x="82955" y="38798"/>
                  </a:lnTo>
                  <a:lnTo>
                    <a:pt x="141692" y="62229"/>
                  </a:lnTo>
                  <a:lnTo>
                    <a:pt x="212622" y="84962"/>
                  </a:lnTo>
                  <a:lnTo>
                    <a:pt x="284313" y="102362"/>
                  </a:lnTo>
                  <a:lnTo>
                    <a:pt x="301188" y="104852"/>
                  </a:lnTo>
                  <a:lnTo>
                    <a:pt x="318426" y="107807"/>
                  </a:lnTo>
                  <a:lnTo>
                    <a:pt x="370437" y="120786"/>
                  </a:lnTo>
                  <a:lnTo>
                    <a:pt x="490231" y="164719"/>
                  </a:lnTo>
                  <a:lnTo>
                    <a:pt x="521727" y="176339"/>
                  </a:lnTo>
                  <a:lnTo>
                    <a:pt x="583465" y="201781"/>
                  </a:lnTo>
                  <a:lnTo>
                    <a:pt x="645473" y="229709"/>
                  </a:lnTo>
                  <a:lnTo>
                    <a:pt x="691115" y="252698"/>
                  </a:lnTo>
                  <a:lnTo>
                    <a:pt x="737246" y="278129"/>
                  </a:lnTo>
                  <a:lnTo>
                    <a:pt x="752089" y="285845"/>
                  </a:lnTo>
                  <a:lnTo>
                    <a:pt x="793380" y="311276"/>
                  </a:lnTo>
                  <a:lnTo>
                    <a:pt x="831135" y="345834"/>
                  </a:lnTo>
                  <a:lnTo>
                    <a:pt x="865580" y="382778"/>
                  </a:lnTo>
                  <a:lnTo>
                    <a:pt x="896774" y="421768"/>
                  </a:lnTo>
                  <a:lnTo>
                    <a:pt x="922920" y="461899"/>
                  </a:lnTo>
                  <a:lnTo>
                    <a:pt x="930794" y="475095"/>
                  </a:lnTo>
                  <a:lnTo>
                    <a:pt x="939240" y="487743"/>
                  </a:lnTo>
                  <a:lnTo>
                    <a:pt x="948066" y="500010"/>
                  </a:lnTo>
                  <a:lnTo>
                    <a:pt x="957083" y="512063"/>
                  </a:lnTo>
                  <a:lnTo>
                    <a:pt x="966735" y="526113"/>
                  </a:lnTo>
                  <a:lnTo>
                    <a:pt x="990704" y="558688"/>
                  </a:lnTo>
                  <a:lnTo>
                    <a:pt x="995183" y="565276"/>
                  </a:lnTo>
                  <a:lnTo>
                    <a:pt x="1037347" y="620522"/>
                  </a:lnTo>
                  <a:lnTo>
                    <a:pt x="1038363" y="622553"/>
                  </a:lnTo>
                  <a:lnTo>
                    <a:pt x="1047507" y="622553"/>
                  </a:lnTo>
                  <a:lnTo>
                    <a:pt x="1049412" y="621538"/>
                  </a:lnTo>
                  <a:lnTo>
                    <a:pt x="1052460" y="618489"/>
                  </a:lnTo>
                  <a:lnTo>
                    <a:pt x="1057540" y="615441"/>
                  </a:lnTo>
                  <a:lnTo>
                    <a:pt x="1055508" y="608457"/>
                  </a:lnTo>
                  <a:lnTo>
                    <a:pt x="1052460" y="603503"/>
                  </a:lnTo>
                  <a:lnTo>
                    <a:pt x="1047551" y="598777"/>
                  </a:lnTo>
                  <a:lnTo>
                    <a:pt x="1043189" y="593788"/>
                  </a:lnTo>
                  <a:lnTo>
                    <a:pt x="1020631" y="563038"/>
                  </a:lnTo>
                  <a:lnTo>
                    <a:pt x="994358" y="519112"/>
                  </a:lnTo>
                  <a:lnTo>
                    <a:pt x="970007" y="475351"/>
                  </a:lnTo>
                  <a:lnTo>
                    <a:pt x="947135" y="432373"/>
                  </a:lnTo>
                  <a:lnTo>
                    <a:pt x="934985" y="410717"/>
                  </a:lnTo>
                  <a:lnTo>
                    <a:pt x="908035" y="368587"/>
                  </a:lnTo>
                  <a:lnTo>
                    <a:pt x="874486" y="326199"/>
                  </a:lnTo>
                  <a:lnTo>
                    <a:pt x="824168" y="274238"/>
                  </a:lnTo>
                  <a:lnTo>
                    <a:pt x="767220" y="230721"/>
                  </a:lnTo>
                  <a:lnTo>
                    <a:pt x="708433" y="192404"/>
                  </a:lnTo>
                  <a:lnTo>
                    <a:pt x="632519" y="149034"/>
                  </a:lnTo>
                  <a:lnTo>
                    <a:pt x="584338" y="124507"/>
                  </a:lnTo>
                  <a:lnTo>
                    <a:pt x="487183" y="78359"/>
                  </a:lnTo>
                  <a:lnTo>
                    <a:pt x="469226" y="69500"/>
                  </a:lnTo>
                  <a:lnTo>
                    <a:pt x="433341" y="52927"/>
                  </a:lnTo>
                  <a:lnTo>
                    <a:pt x="397693" y="38937"/>
                  </a:lnTo>
                  <a:lnTo>
                    <a:pt x="346556" y="23113"/>
                  </a:lnTo>
                  <a:lnTo>
                    <a:pt x="328332" y="17395"/>
                  </a:lnTo>
                  <a:lnTo>
                    <a:pt x="291926" y="6290"/>
                  </a:lnTo>
                  <a:lnTo>
                    <a:pt x="274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378200"/>
            <a:ext cx="879475" cy="1765300"/>
          </a:xfrm>
          <a:custGeom>
            <a:avLst/>
            <a:gdLst/>
            <a:ahLst/>
            <a:cxnLst/>
            <a:rect l="l" t="t" r="r" b="b"/>
            <a:pathLst>
              <a:path w="879475" h="1765300">
                <a:moveTo>
                  <a:pt x="839863" y="1752600"/>
                </a:moveTo>
                <a:lnTo>
                  <a:pt x="782625" y="1752600"/>
                </a:lnTo>
                <a:lnTo>
                  <a:pt x="780999" y="1765300"/>
                </a:lnTo>
                <a:lnTo>
                  <a:pt x="837234" y="1765300"/>
                </a:lnTo>
                <a:lnTo>
                  <a:pt x="839863" y="1752600"/>
                </a:lnTo>
                <a:close/>
              </a:path>
              <a:path w="879475" h="1765300">
                <a:moveTo>
                  <a:pt x="843216" y="1739900"/>
                </a:moveTo>
                <a:lnTo>
                  <a:pt x="786682" y="1739900"/>
                </a:lnTo>
                <a:lnTo>
                  <a:pt x="784567" y="1752600"/>
                </a:lnTo>
                <a:lnTo>
                  <a:pt x="842289" y="1752600"/>
                </a:lnTo>
                <a:lnTo>
                  <a:pt x="843216" y="1739900"/>
                </a:lnTo>
                <a:close/>
              </a:path>
              <a:path w="879475" h="1765300">
                <a:moveTo>
                  <a:pt x="870146" y="1625600"/>
                </a:moveTo>
                <a:lnTo>
                  <a:pt x="813943" y="1625600"/>
                </a:lnTo>
                <a:lnTo>
                  <a:pt x="813943" y="1638300"/>
                </a:lnTo>
                <a:lnTo>
                  <a:pt x="811758" y="1638300"/>
                </a:lnTo>
                <a:lnTo>
                  <a:pt x="810514" y="1651000"/>
                </a:lnTo>
                <a:lnTo>
                  <a:pt x="809332" y="1651000"/>
                </a:lnTo>
                <a:lnTo>
                  <a:pt x="807389" y="1663700"/>
                </a:lnTo>
                <a:lnTo>
                  <a:pt x="806132" y="1676400"/>
                </a:lnTo>
                <a:lnTo>
                  <a:pt x="804735" y="1676400"/>
                </a:lnTo>
                <a:lnTo>
                  <a:pt x="803732" y="1689100"/>
                </a:lnTo>
                <a:lnTo>
                  <a:pt x="801306" y="1689100"/>
                </a:lnTo>
                <a:lnTo>
                  <a:pt x="799466" y="1701800"/>
                </a:lnTo>
                <a:lnTo>
                  <a:pt x="796445" y="1714500"/>
                </a:lnTo>
                <a:lnTo>
                  <a:pt x="794562" y="1714500"/>
                </a:lnTo>
                <a:lnTo>
                  <a:pt x="792937" y="1727200"/>
                </a:lnTo>
                <a:lnTo>
                  <a:pt x="790536" y="1727200"/>
                </a:lnTo>
                <a:lnTo>
                  <a:pt x="788822" y="1739900"/>
                </a:lnTo>
                <a:lnTo>
                  <a:pt x="845400" y="1739900"/>
                </a:lnTo>
                <a:lnTo>
                  <a:pt x="848766" y="1727200"/>
                </a:lnTo>
                <a:lnTo>
                  <a:pt x="855599" y="1714500"/>
                </a:lnTo>
                <a:lnTo>
                  <a:pt x="860691" y="1689100"/>
                </a:lnTo>
                <a:lnTo>
                  <a:pt x="863650" y="1676400"/>
                </a:lnTo>
                <a:lnTo>
                  <a:pt x="865517" y="1663700"/>
                </a:lnTo>
                <a:lnTo>
                  <a:pt x="867138" y="1651000"/>
                </a:lnTo>
                <a:lnTo>
                  <a:pt x="870146" y="1625600"/>
                </a:lnTo>
                <a:close/>
              </a:path>
              <a:path w="879475" h="1765300">
                <a:moveTo>
                  <a:pt x="876833" y="1562100"/>
                </a:moveTo>
                <a:lnTo>
                  <a:pt x="819823" y="1562100"/>
                </a:lnTo>
                <a:lnTo>
                  <a:pt x="818676" y="1574800"/>
                </a:lnTo>
                <a:lnTo>
                  <a:pt x="817957" y="1587500"/>
                </a:lnTo>
                <a:lnTo>
                  <a:pt x="817346" y="1600200"/>
                </a:lnTo>
                <a:lnTo>
                  <a:pt x="816978" y="1600200"/>
                </a:lnTo>
                <a:lnTo>
                  <a:pt x="815721" y="1612900"/>
                </a:lnTo>
                <a:lnTo>
                  <a:pt x="815428" y="1625600"/>
                </a:lnTo>
                <a:lnTo>
                  <a:pt x="871753" y="1625600"/>
                </a:lnTo>
                <a:lnTo>
                  <a:pt x="873207" y="1612900"/>
                </a:lnTo>
                <a:lnTo>
                  <a:pt x="874741" y="1587500"/>
                </a:lnTo>
                <a:lnTo>
                  <a:pt x="876050" y="1574800"/>
                </a:lnTo>
                <a:lnTo>
                  <a:pt x="876833" y="1562100"/>
                </a:lnTo>
                <a:close/>
              </a:path>
              <a:path w="879475" h="1765300">
                <a:moveTo>
                  <a:pt x="876731" y="1549400"/>
                </a:moveTo>
                <a:lnTo>
                  <a:pt x="820432" y="1549400"/>
                </a:lnTo>
                <a:lnTo>
                  <a:pt x="821055" y="1562100"/>
                </a:lnTo>
                <a:lnTo>
                  <a:pt x="877379" y="1562100"/>
                </a:lnTo>
                <a:lnTo>
                  <a:pt x="876731" y="1549400"/>
                </a:lnTo>
                <a:close/>
              </a:path>
              <a:path w="879475" h="1765300">
                <a:moveTo>
                  <a:pt x="879170" y="1511300"/>
                </a:moveTo>
                <a:lnTo>
                  <a:pt x="821180" y="1511300"/>
                </a:lnTo>
                <a:lnTo>
                  <a:pt x="821588" y="1524000"/>
                </a:lnTo>
                <a:lnTo>
                  <a:pt x="821279" y="1524000"/>
                </a:lnTo>
                <a:lnTo>
                  <a:pt x="820784" y="1549400"/>
                </a:lnTo>
                <a:lnTo>
                  <a:pt x="877760" y="1549400"/>
                </a:lnTo>
                <a:lnTo>
                  <a:pt x="878078" y="1536700"/>
                </a:lnTo>
                <a:lnTo>
                  <a:pt x="877912" y="1524000"/>
                </a:lnTo>
                <a:lnTo>
                  <a:pt x="879170" y="1511300"/>
                </a:lnTo>
                <a:close/>
              </a:path>
              <a:path w="879475" h="1765300">
                <a:moveTo>
                  <a:pt x="850036" y="1320800"/>
                </a:moveTo>
                <a:lnTo>
                  <a:pt x="788606" y="1320800"/>
                </a:lnTo>
                <a:lnTo>
                  <a:pt x="790854" y="1333500"/>
                </a:lnTo>
                <a:lnTo>
                  <a:pt x="793153" y="1333500"/>
                </a:lnTo>
                <a:lnTo>
                  <a:pt x="797420" y="1358900"/>
                </a:lnTo>
                <a:lnTo>
                  <a:pt x="799922" y="1358900"/>
                </a:lnTo>
                <a:lnTo>
                  <a:pt x="801052" y="1371600"/>
                </a:lnTo>
                <a:lnTo>
                  <a:pt x="803567" y="1371600"/>
                </a:lnTo>
                <a:lnTo>
                  <a:pt x="803757" y="1384300"/>
                </a:lnTo>
                <a:lnTo>
                  <a:pt x="812063" y="1409700"/>
                </a:lnTo>
                <a:lnTo>
                  <a:pt x="813468" y="1422400"/>
                </a:lnTo>
                <a:lnTo>
                  <a:pt x="814678" y="1435100"/>
                </a:lnTo>
                <a:lnTo>
                  <a:pt x="815665" y="1435100"/>
                </a:lnTo>
                <a:lnTo>
                  <a:pt x="816406" y="1447800"/>
                </a:lnTo>
                <a:lnTo>
                  <a:pt x="817465" y="1460500"/>
                </a:lnTo>
                <a:lnTo>
                  <a:pt x="819425" y="1485900"/>
                </a:lnTo>
                <a:lnTo>
                  <a:pt x="820363" y="1498600"/>
                </a:lnTo>
                <a:lnTo>
                  <a:pt x="820683" y="1511300"/>
                </a:lnTo>
                <a:lnTo>
                  <a:pt x="878319" y="1511300"/>
                </a:lnTo>
                <a:lnTo>
                  <a:pt x="877684" y="1498600"/>
                </a:lnTo>
                <a:lnTo>
                  <a:pt x="877188" y="1498600"/>
                </a:lnTo>
                <a:lnTo>
                  <a:pt x="878446" y="1485900"/>
                </a:lnTo>
                <a:lnTo>
                  <a:pt x="877798" y="1485900"/>
                </a:lnTo>
                <a:lnTo>
                  <a:pt x="877165" y="1473200"/>
                </a:lnTo>
                <a:lnTo>
                  <a:pt x="876395" y="1460500"/>
                </a:lnTo>
                <a:lnTo>
                  <a:pt x="875434" y="1447800"/>
                </a:lnTo>
                <a:lnTo>
                  <a:pt x="874229" y="1435100"/>
                </a:lnTo>
                <a:lnTo>
                  <a:pt x="872399" y="1422400"/>
                </a:lnTo>
                <a:lnTo>
                  <a:pt x="870702" y="1409700"/>
                </a:lnTo>
                <a:lnTo>
                  <a:pt x="868829" y="1397000"/>
                </a:lnTo>
                <a:lnTo>
                  <a:pt x="866470" y="1384300"/>
                </a:lnTo>
                <a:lnTo>
                  <a:pt x="865117" y="1384300"/>
                </a:lnTo>
                <a:lnTo>
                  <a:pt x="863287" y="1371600"/>
                </a:lnTo>
                <a:lnTo>
                  <a:pt x="862063" y="1358900"/>
                </a:lnTo>
                <a:lnTo>
                  <a:pt x="858685" y="1346200"/>
                </a:lnTo>
                <a:lnTo>
                  <a:pt x="855459" y="1346200"/>
                </a:lnTo>
                <a:lnTo>
                  <a:pt x="852309" y="1333500"/>
                </a:lnTo>
                <a:lnTo>
                  <a:pt x="850036" y="1320800"/>
                </a:lnTo>
                <a:close/>
              </a:path>
              <a:path w="879475" h="1765300">
                <a:moveTo>
                  <a:pt x="845399" y="1308100"/>
                </a:moveTo>
                <a:lnTo>
                  <a:pt x="784250" y="1308100"/>
                </a:lnTo>
                <a:lnTo>
                  <a:pt x="785380" y="1320800"/>
                </a:lnTo>
                <a:lnTo>
                  <a:pt x="847663" y="1320800"/>
                </a:lnTo>
                <a:lnTo>
                  <a:pt x="845399" y="1308100"/>
                </a:lnTo>
                <a:close/>
              </a:path>
              <a:path w="879475" h="1765300">
                <a:moveTo>
                  <a:pt x="841629" y="1295400"/>
                </a:moveTo>
                <a:lnTo>
                  <a:pt x="777900" y="1295400"/>
                </a:lnTo>
                <a:lnTo>
                  <a:pt x="780999" y="1308100"/>
                </a:lnTo>
                <a:lnTo>
                  <a:pt x="843351" y="1308100"/>
                </a:lnTo>
                <a:lnTo>
                  <a:pt x="841629" y="1295400"/>
                </a:lnTo>
                <a:close/>
              </a:path>
              <a:path w="879475" h="1765300">
                <a:moveTo>
                  <a:pt x="835291" y="1282700"/>
                </a:moveTo>
                <a:lnTo>
                  <a:pt x="771055" y="1282700"/>
                </a:lnTo>
                <a:lnTo>
                  <a:pt x="774677" y="1295400"/>
                </a:lnTo>
                <a:lnTo>
                  <a:pt x="837793" y="1295400"/>
                </a:lnTo>
                <a:lnTo>
                  <a:pt x="835291" y="1282700"/>
                </a:lnTo>
                <a:close/>
              </a:path>
              <a:path w="879475" h="1765300">
                <a:moveTo>
                  <a:pt x="830478" y="1270000"/>
                </a:moveTo>
                <a:lnTo>
                  <a:pt x="764819" y="1270000"/>
                </a:lnTo>
                <a:lnTo>
                  <a:pt x="768985" y="1282700"/>
                </a:lnTo>
                <a:lnTo>
                  <a:pt x="832548" y="1282700"/>
                </a:lnTo>
                <a:lnTo>
                  <a:pt x="830478" y="1270000"/>
                </a:lnTo>
                <a:close/>
              </a:path>
              <a:path w="879475" h="1765300">
                <a:moveTo>
                  <a:pt x="814112" y="1231900"/>
                </a:moveTo>
                <a:lnTo>
                  <a:pt x="745121" y="1231900"/>
                </a:lnTo>
                <a:lnTo>
                  <a:pt x="747623" y="1244600"/>
                </a:lnTo>
                <a:lnTo>
                  <a:pt x="751560" y="1244600"/>
                </a:lnTo>
                <a:lnTo>
                  <a:pt x="756132" y="1257300"/>
                </a:lnTo>
                <a:lnTo>
                  <a:pt x="759294" y="1270000"/>
                </a:lnTo>
                <a:lnTo>
                  <a:pt x="829360" y="1270000"/>
                </a:lnTo>
                <a:lnTo>
                  <a:pt x="826122" y="1257300"/>
                </a:lnTo>
                <a:lnTo>
                  <a:pt x="823620" y="1257300"/>
                </a:lnTo>
                <a:lnTo>
                  <a:pt x="818724" y="1244600"/>
                </a:lnTo>
                <a:lnTo>
                  <a:pt x="814112" y="1231900"/>
                </a:lnTo>
                <a:close/>
              </a:path>
              <a:path w="879475" h="1765300">
                <a:moveTo>
                  <a:pt x="803910" y="1219200"/>
                </a:moveTo>
                <a:lnTo>
                  <a:pt x="736663" y="1219200"/>
                </a:lnTo>
                <a:lnTo>
                  <a:pt x="740765" y="1231900"/>
                </a:lnTo>
                <a:lnTo>
                  <a:pt x="809327" y="1231900"/>
                </a:lnTo>
                <a:lnTo>
                  <a:pt x="803910" y="1219200"/>
                </a:lnTo>
                <a:close/>
              </a:path>
              <a:path w="879475" h="1765300">
                <a:moveTo>
                  <a:pt x="771499" y="1168400"/>
                </a:moveTo>
                <a:lnTo>
                  <a:pt x="702538" y="1168400"/>
                </a:lnTo>
                <a:lnTo>
                  <a:pt x="708301" y="1181100"/>
                </a:lnTo>
                <a:lnTo>
                  <a:pt x="713973" y="1193800"/>
                </a:lnTo>
                <a:lnTo>
                  <a:pt x="719658" y="1193800"/>
                </a:lnTo>
                <a:lnTo>
                  <a:pt x="721499" y="1206500"/>
                </a:lnTo>
                <a:lnTo>
                  <a:pt x="729970" y="1206500"/>
                </a:lnTo>
                <a:lnTo>
                  <a:pt x="734377" y="1219200"/>
                </a:lnTo>
                <a:lnTo>
                  <a:pt x="799781" y="1219200"/>
                </a:lnTo>
                <a:lnTo>
                  <a:pt x="792429" y="1206500"/>
                </a:lnTo>
                <a:lnTo>
                  <a:pt x="783666" y="1193800"/>
                </a:lnTo>
                <a:lnTo>
                  <a:pt x="779360" y="1181100"/>
                </a:lnTo>
                <a:lnTo>
                  <a:pt x="774738" y="1181100"/>
                </a:lnTo>
                <a:lnTo>
                  <a:pt x="771499" y="1168400"/>
                </a:lnTo>
                <a:close/>
              </a:path>
              <a:path w="879475" h="1765300">
                <a:moveTo>
                  <a:pt x="761860" y="1155700"/>
                </a:moveTo>
                <a:lnTo>
                  <a:pt x="691734" y="1155700"/>
                </a:lnTo>
                <a:lnTo>
                  <a:pt x="696582" y="1168400"/>
                </a:lnTo>
                <a:lnTo>
                  <a:pt x="766889" y="1168400"/>
                </a:lnTo>
                <a:lnTo>
                  <a:pt x="761860" y="1155700"/>
                </a:lnTo>
                <a:close/>
              </a:path>
              <a:path w="879475" h="1765300">
                <a:moveTo>
                  <a:pt x="738444" y="1130300"/>
                </a:moveTo>
                <a:lnTo>
                  <a:pt x="668470" y="1130300"/>
                </a:lnTo>
                <a:lnTo>
                  <a:pt x="677443" y="1143000"/>
                </a:lnTo>
                <a:lnTo>
                  <a:pt x="682334" y="1155700"/>
                </a:lnTo>
                <a:lnTo>
                  <a:pt x="758113" y="1155700"/>
                </a:lnTo>
                <a:lnTo>
                  <a:pt x="754113" y="1143000"/>
                </a:lnTo>
                <a:lnTo>
                  <a:pt x="745032" y="1143000"/>
                </a:lnTo>
                <a:lnTo>
                  <a:pt x="738444" y="1130300"/>
                </a:lnTo>
                <a:close/>
              </a:path>
              <a:path w="879475" h="1765300">
                <a:moveTo>
                  <a:pt x="669709" y="1066800"/>
                </a:moveTo>
                <a:lnTo>
                  <a:pt x="573379" y="1066800"/>
                </a:lnTo>
                <a:lnTo>
                  <a:pt x="603504" y="1079500"/>
                </a:lnTo>
                <a:lnTo>
                  <a:pt x="612770" y="1092200"/>
                </a:lnTo>
                <a:lnTo>
                  <a:pt x="631480" y="1104900"/>
                </a:lnTo>
                <a:lnTo>
                  <a:pt x="640740" y="1117600"/>
                </a:lnTo>
                <a:lnTo>
                  <a:pt x="649991" y="1117600"/>
                </a:lnTo>
                <a:lnTo>
                  <a:pt x="659277" y="1130300"/>
                </a:lnTo>
                <a:lnTo>
                  <a:pt x="731394" y="1130300"/>
                </a:lnTo>
                <a:lnTo>
                  <a:pt x="717118" y="1104900"/>
                </a:lnTo>
                <a:lnTo>
                  <a:pt x="706024" y="1104900"/>
                </a:lnTo>
                <a:lnTo>
                  <a:pt x="700105" y="1092200"/>
                </a:lnTo>
                <a:lnTo>
                  <a:pt x="694283" y="1092200"/>
                </a:lnTo>
                <a:lnTo>
                  <a:pt x="688390" y="1079500"/>
                </a:lnTo>
                <a:lnTo>
                  <a:pt x="675745" y="1079500"/>
                </a:lnTo>
                <a:lnTo>
                  <a:pt x="669709" y="1066800"/>
                </a:lnTo>
                <a:close/>
              </a:path>
              <a:path w="879475" h="1765300">
                <a:moveTo>
                  <a:pt x="651844" y="1054100"/>
                </a:moveTo>
                <a:lnTo>
                  <a:pt x="557714" y="1054100"/>
                </a:lnTo>
                <a:lnTo>
                  <a:pt x="565684" y="1066800"/>
                </a:lnTo>
                <a:lnTo>
                  <a:pt x="664027" y="1066800"/>
                </a:lnTo>
                <a:lnTo>
                  <a:pt x="651844" y="1054100"/>
                </a:lnTo>
                <a:close/>
              </a:path>
              <a:path w="879475" h="1765300">
                <a:moveTo>
                  <a:pt x="634111" y="1041400"/>
                </a:moveTo>
                <a:lnTo>
                  <a:pt x="534259" y="1041400"/>
                </a:lnTo>
                <a:lnTo>
                  <a:pt x="541896" y="1054100"/>
                </a:lnTo>
                <a:lnTo>
                  <a:pt x="640372" y="1054100"/>
                </a:lnTo>
                <a:lnTo>
                  <a:pt x="634111" y="1041400"/>
                </a:lnTo>
                <a:close/>
              </a:path>
              <a:path w="879475" h="1765300">
                <a:moveTo>
                  <a:pt x="593153" y="1016000"/>
                </a:moveTo>
                <a:lnTo>
                  <a:pt x="471452" y="1016000"/>
                </a:lnTo>
                <a:lnTo>
                  <a:pt x="511797" y="1041400"/>
                </a:lnTo>
                <a:lnTo>
                  <a:pt x="622418" y="1041400"/>
                </a:lnTo>
                <a:lnTo>
                  <a:pt x="616454" y="1028700"/>
                </a:lnTo>
                <a:lnTo>
                  <a:pt x="598436" y="1028700"/>
                </a:lnTo>
                <a:lnTo>
                  <a:pt x="593153" y="1016000"/>
                </a:lnTo>
                <a:close/>
              </a:path>
              <a:path w="879475" h="1765300">
                <a:moveTo>
                  <a:pt x="409082" y="939800"/>
                </a:moveTo>
                <a:lnTo>
                  <a:pt x="295173" y="939800"/>
                </a:lnTo>
                <a:lnTo>
                  <a:pt x="303009" y="952500"/>
                </a:lnTo>
                <a:lnTo>
                  <a:pt x="319159" y="952500"/>
                </a:lnTo>
                <a:lnTo>
                  <a:pt x="328618" y="965200"/>
                </a:lnTo>
                <a:lnTo>
                  <a:pt x="348513" y="965200"/>
                </a:lnTo>
                <a:lnTo>
                  <a:pt x="369081" y="977900"/>
                </a:lnTo>
                <a:lnTo>
                  <a:pt x="410021" y="990600"/>
                </a:lnTo>
                <a:lnTo>
                  <a:pt x="451086" y="1016000"/>
                </a:lnTo>
                <a:lnTo>
                  <a:pt x="575030" y="1016000"/>
                </a:lnTo>
                <a:lnTo>
                  <a:pt x="567626" y="1003300"/>
                </a:lnTo>
                <a:lnTo>
                  <a:pt x="545923" y="1003300"/>
                </a:lnTo>
                <a:lnTo>
                  <a:pt x="534849" y="990600"/>
                </a:lnTo>
                <a:lnTo>
                  <a:pt x="523506" y="990600"/>
                </a:lnTo>
                <a:lnTo>
                  <a:pt x="431131" y="952500"/>
                </a:lnTo>
                <a:lnTo>
                  <a:pt x="409082" y="939800"/>
                </a:lnTo>
                <a:close/>
              </a:path>
              <a:path w="879475" h="1765300">
                <a:moveTo>
                  <a:pt x="371065" y="927100"/>
                </a:moveTo>
                <a:lnTo>
                  <a:pt x="274561" y="927100"/>
                </a:lnTo>
                <a:lnTo>
                  <a:pt x="281711" y="939800"/>
                </a:lnTo>
                <a:lnTo>
                  <a:pt x="380228" y="939800"/>
                </a:lnTo>
                <a:lnTo>
                  <a:pt x="371065" y="927100"/>
                </a:lnTo>
                <a:close/>
              </a:path>
              <a:path w="879475" h="1765300">
                <a:moveTo>
                  <a:pt x="349486" y="914400"/>
                </a:moveTo>
                <a:lnTo>
                  <a:pt x="249313" y="914400"/>
                </a:lnTo>
                <a:lnTo>
                  <a:pt x="266649" y="927100"/>
                </a:lnTo>
                <a:lnTo>
                  <a:pt x="361861" y="927100"/>
                </a:lnTo>
                <a:lnTo>
                  <a:pt x="349486" y="914400"/>
                </a:lnTo>
                <a:close/>
              </a:path>
              <a:path w="879475" h="1765300">
                <a:moveTo>
                  <a:pt x="325127" y="901700"/>
                </a:moveTo>
                <a:lnTo>
                  <a:pt x="230522" y="901700"/>
                </a:lnTo>
                <a:lnTo>
                  <a:pt x="239847" y="914400"/>
                </a:lnTo>
                <a:lnTo>
                  <a:pt x="337159" y="914400"/>
                </a:lnTo>
                <a:lnTo>
                  <a:pt x="325127" y="901700"/>
                </a:lnTo>
                <a:close/>
              </a:path>
              <a:path w="879475" h="1765300">
                <a:moveTo>
                  <a:pt x="208395" y="368300"/>
                </a:moveTo>
                <a:lnTo>
                  <a:pt x="150114" y="368300"/>
                </a:lnTo>
                <a:lnTo>
                  <a:pt x="148869" y="381000"/>
                </a:lnTo>
                <a:lnTo>
                  <a:pt x="148336" y="393700"/>
                </a:lnTo>
                <a:lnTo>
                  <a:pt x="147154" y="393700"/>
                </a:lnTo>
                <a:lnTo>
                  <a:pt x="146862" y="406400"/>
                </a:lnTo>
                <a:lnTo>
                  <a:pt x="145493" y="406400"/>
                </a:lnTo>
                <a:lnTo>
                  <a:pt x="144291" y="419100"/>
                </a:lnTo>
                <a:lnTo>
                  <a:pt x="143126" y="431800"/>
                </a:lnTo>
                <a:lnTo>
                  <a:pt x="141871" y="444500"/>
                </a:lnTo>
                <a:lnTo>
                  <a:pt x="130750" y="495300"/>
                </a:lnTo>
                <a:lnTo>
                  <a:pt x="125032" y="533400"/>
                </a:lnTo>
                <a:lnTo>
                  <a:pt x="118927" y="558800"/>
                </a:lnTo>
                <a:lnTo>
                  <a:pt x="116250" y="584200"/>
                </a:lnTo>
                <a:lnTo>
                  <a:pt x="114234" y="596900"/>
                </a:lnTo>
                <a:lnTo>
                  <a:pt x="112567" y="622300"/>
                </a:lnTo>
                <a:lnTo>
                  <a:pt x="110937" y="635000"/>
                </a:lnTo>
                <a:lnTo>
                  <a:pt x="109383" y="647700"/>
                </a:lnTo>
                <a:lnTo>
                  <a:pt x="109230" y="673100"/>
                </a:lnTo>
                <a:lnTo>
                  <a:pt x="112628" y="711200"/>
                </a:lnTo>
                <a:lnTo>
                  <a:pt x="116075" y="723900"/>
                </a:lnTo>
                <a:lnTo>
                  <a:pt x="121680" y="749300"/>
                </a:lnTo>
                <a:lnTo>
                  <a:pt x="129047" y="774700"/>
                </a:lnTo>
                <a:lnTo>
                  <a:pt x="137782" y="787400"/>
                </a:lnTo>
                <a:lnTo>
                  <a:pt x="145591" y="800100"/>
                </a:lnTo>
                <a:lnTo>
                  <a:pt x="154089" y="825500"/>
                </a:lnTo>
                <a:lnTo>
                  <a:pt x="163424" y="838200"/>
                </a:lnTo>
                <a:lnTo>
                  <a:pt x="173748" y="850900"/>
                </a:lnTo>
                <a:lnTo>
                  <a:pt x="182606" y="863600"/>
                </a:lnTo>
                <a:lnTo>
                  <a:pt x="192058" y="876300"/>
                </a:lnTo>
                <a:lnTo>
                  <a:pt x="201945" y="876300"/>
                </a:lnTo>
                <a:lnTo>
                  <a:pt x="212102" y="889000"/>
                </a:lnTo>
                <a:lnTo>
                  <a:pt x="221290" y="901700"/>
                </a:lnTo>
                <a:lnTo>
                  <a:pt x="308130" y="901700"/>
                </a:lnTo>
                <a:lnTo>
                  <a:pt x="302193" y="889000"/>
                </a:lnTo>
                <a:lnTo>
                  <a:pt x="296194" y="889000"/>
                </a:lnTo>
                <a:lnTo>
                  <a:pt x="273005" y="876300"/>
                </a:lnTo>
                <a:lnTo>
                  <a:pt x="264446" y="863600"/>
                </a:lnTo>
                <a:lnTo>
                  <a:pt x="256044" y="863600"/>
                </a:lnTo>
                <a:lnTo>
                  <a:pt x="243947" y="850900"/>
                </a:lnTo>
                <a:lnTo>
                  <a:pt x="209664" y="812800"/>
                </a:lnTo>
                <a:lnTo>
                  <a:pt x="184155" y="774700"/>
                </a:lnTo>
                <a:lnTo>
                  <a:pt x="177393" y="749300"/>
                </a:lnTo>
                <a:lnTo>
                  <a:pt x="172691" y="736600"/>
                </a:lnTo>
                <a:lnTo>
                  <a:pt x="168948" y="723900"/>
                </a:lnTo>
                <a:lnTo>
                  <a:pt x="166224" y="711200"/>
                </a:lnTo>
                <a:lnTo>
                  <a:pt x="162930" y="685800"/>
                </a:lnTo>
                <a:lnTo>
                  <a:pt x="162304" y="673100"/>
                </a:lnTo>
                <a:lnTo>
                  <a:pt x="162780" y="647700"/>
                </a:lnTo>
                <a:lnTo>
                  <a:pt x="165844" y="622300"/>
                </a:lnTo>
                <a:lnTo>
                  <a:pt x="166666" y="622300"/>
                </a:lnTo>
                <a:lnTo>
                  <a:pt x="167678" y="609600"/>
                </a:lnTo>
                <a:lnTo>
                  <a:pt x="169038" y="596900"/>
                </a:lnTo>
                <a:lnTo>
                  <a:pt x="170083" y="596900"/>
                </a:lnTo>
                <a:lnTo>
                  <a:pt x="171087" y="584200"/>
                </a:lnTo>
                <a:lnTo>
                  <a:pt x="172326" y="571500"/>
                </a:lnTo>
                <a:lnTo>
                  <a:pt x="177092" y="558800"/>
                </a:lnTo>
                <a:lnTo>
                  <a:pt x="181941" y="533400"/>
                </a:lnTo>
                <a:lnTo>
                  <a:pt x="186954" y="508000"/>
                </a:lnTo>
                <a:lnTo>
                  <a:pt x="192214" y="482600"/>
                </a:lnTo>
                <a:lnTo>
                  <a:pt x="196736" y="457200"/>
                </a:lnTo>
                <a:lnTo>
                  <a:pt x="200366" y="444500"/>
                </a:lnTo>
                <a:lnTo>
                  <a:pt x="203431" y="419100"/>
                </a:lnTo>
                <a:lnTo>
                  <a:pt x="206260" y="393700"/>
                </a:lnTo>
                <a:lnTo>
                  <a:pt x="207387" y="381000"/>
                </a:lnTo>
                <a:lnTo>
                  <a:pt x="208395" y="368300"/>
                </a:lnTo>
                <a:close/>
              </a:path>
              <a:path w="879475" h="1765300">
                <a:moveTo>
                  <a:pt x="210134" y="342900"/>
                </a:moveTo>
                <a:lnTo>
                  <a:pt x="150812" y="342900"/>
                </a:lnTo>
                <a:lnTo>
                  <a:pt x="150723" y="355600"/>
                </a:lnTo>
                <a:lnTo>
                  <a:pt x="151803" y="355600"/>
                </a:lnTo>
                <a:lnTo>
                  <a:pt x="150647" y="368300"/>
                </a:lnTo>
                <a:lnTo>
                  <a:pt x="209187" y="368300"/>
                </a:lnTo>
                <a:lnTo>
                  <a:pt x="210134" y="342900"/>
                </a:lnTo>
                <a:close/>
              </a:path>
              <a:path w="879475" h="1765300">
                <a:moveTo>
                  <a:pt x="209804" y="330200"/>
                </a:moveTo>
                <a:lnTo>
                  <a:pt x="151384" y="330200"/>
                </a:lnTo>
                <a:lnTo>
                  <a:pt x="152069" y="342900"/>
                </a:lnTo>
                <a:lnTo>
                  <a:pt x="210426" y="342900"/>
                </a:lnTo>
                <a:lnTo>
                  <a:pt x="209804" y="330200"/>
                </a:lnTo>
                <a:close/>
              </a:path>
              <a:path w="879475" h="1765300">
                <a:moveTo>
                  <a:pt x="209311" y="317500"/>
                </a:moveTo>
                <a:lnTo>
                  <a:pt x="150558" y="317500"/>
                </a:lnTo>
                <a:lnTo>
                  <a:pt x="150977" y="330200"/>
                </a:lnTo>
                <a:lnTo>
                  <a:pt x="209412" y="330200"/>
                </a:lnTo>
                <a:lnTo>
                  <a:pt x="209311" y="317500"/>
                </a:lnTo>
                <a:close/>
              </a:path>
              <a:path w="879475" h="1765300">
                <a:moveTo>
                  <a:pt x="205219" y="266700"/>
                </a:moveTo>
                <a:lnTo>
                  <a:pt x="147315" y="266700"/>
                </a:lnTo>
                <a:lnTo>
                  <a:pt x="148158" y="279400"/>
                </a:lnTo>
                <a:lnTo>
                  <a:pt x="151053" y="317500"/>
                </a:lnTo>
                <a:lnTo>
                  <a:pt x="209168" y="317500"/>
                </a:lnTo>
                <a:lnTo>
                  <a:pt x="208648" y="304800"/>
                </a:lnTo>
                <a:lnTo>
                  <a:pt x="208013" y="304800"/>
                </a:lnTo>
                <a:lnTo>
                  <a:pt x="206933" y="292100"/>
                </a:lnTo>
                <a:lnTo>
                  <a:pt x="206717" y="279400"/>
                </a:lnTo>
                <a:lnTo>
                  <a:pt x="206070" y="279400"/>
                </a:lnTo>
                <a:lnTo>
                  <a:pt x="205219" y="266700"/>
                </a:lnTo>
                <a:close/>
              </a:path>
              <a:path w="879475" h="1765300">
                <a:moveTo>
                  <a:pt x="202412" y="241300"/>
                </a:moveTo>
                <a:lnTo>
                  <a:pt x="144653" y="241300"/>
                </a:lnTo>
                <a:lnTo>
                  <a:pt x="146031" y="254000"/>
                </a:lnTo>
                <a:lnTo>
                  <a:pt x="146762" y="266700"/>
                </a:lnTo>
                <a:lnTo>
                  <a:pt x="203644" y="266700"/>
                </a:lnTo>
                <a:lnTo>
                  <a:pt x="202565" y="254000"/>
                </a:lnTo>
                <a:lnTo>
                  <a:pt x="202412" y="241300"/>
                </a:lnTo>
                <a:close/>
              </a:path>
              <a:path w="879475" h="1765300">
                <a:moveTo>
                  <a:pt x="100102" y="50800"/>
                </a:moveTo>
                <a:lnTo>
                  <a:pt x="12929" y="50800"/>
                </a:lnTo>
                <a:lnTo>
                  <a:pt x="19716" y="63500"/>
                </a:lnTo>
                <a:lnTo>
                  <a:pt x="38252" y="63500"/>
                </a:lnTo>
                <a:lnTo>
                  <a:pt x="44312" y="76200"/>
                </a:lnTo>
                <a:lnTo>
                  <a:pt x="55750" y="76200"/>
                </a:lnTo>
                <a:lnTo>
                  <a:pt x="69055" y="88900"/>
                </a:lnTo>
                <a:lnTo>
                  <a:pt x="103751" y="127000"/>
                </a:lnTo>
                <a:lnTo>
                  <a:pt x="123368" y="165100"/>
                </a:lnTo>
                <a:lnTo>
                  <a:pt x="135169" y="203200"/>
                </a:lnTo>
                <a:lnTo>
                  <a:pt x="140195" y="228600"/>
                </a:lnTo>
                <a:lnTo>
                  <a:pt x="141986" y="228600"/>
                </a:lnTo>
                <a:lnTo>
                  <a:pt x="142836" y="241300"/>
                </a:lnTo>
                <a:lnTo>
                  <a:pt x="200837" y="241300"/>
                </a:lnTo>
                <a:lnTo>
                  <a:pt x="199470" y="228600"/>
                </a:lnTo>
                <a:lnTo>
                  <a:pt x="197087" y="215900"/>
                </a:lnTo>
                <a:lnTo>
                  <a:pt x="192938" y="203200"/>
                </a:lnTo>
                <a:lnTo>
                  <a:pt x="189264" y="190500"/>
                </a:lnTo>
                <a:lnTo>
                  <a:pt x="184671" y="177800"/>
                </a:lnTo>
                <a:lnTo>
                  <a:pt x="179133" y="165100"/>
                </a:lnTo>
                <a:lnTo>
                  <a:pt x="172800" y="139700"/>
                </a:lnTo>
                <a:lnTo>
                  <a:pt x="166033" y="127000"/>
                </a:lnTo>
                <a:lnTo>
                  <a:pt x="158780" y="114300"/>
                </a:lnTo>
                <a:lnTo>
                  <a:pt x="150990" y="101600"/>
                </a:lnTo>
                <a:lnTo>
                  <a:pt x="141845" y="101600"/>
                </a:lnTo>
                <a:lnTo>
                  <a:pt x="132104" y="88900"/>
                </a:lnTo>
                <a:lnTo>
                  <a:pt x="121758" y="76200"/>
                </a:lnTo>
                <a:lnTo>
                  <a:pt x="110802" y="63500"/>
                </a:lnTo>
                <a:lnTo>
                  <a:pt x="100102" y="50800"/>
                </a:lnTo>
                <a:close/>
              </a:path>
              <a:path w="879475" h="1765300">
                <a:moveTo>
                  <a:pt x="0" y="0"/>
                </a:moveTo>
                <a:lnTo>
                  <a:pt x="0" y="50800"/>
                </a:lnTo>
                <a:lnTo>
                  <a:pt x="88721" y="50800"/>
                </a:lnTo>
                <a:lnTo>
                  <a:pt x="76705" y="38100"/>
                </a:lnTo>
                <a:lnTo>
                  <a:pt x="64100" y="25400"/>
                </a:lnTo>
                <a:lnTo>
                  <a:pt x="53520" y="25400"/>
                </a:lnTo>
                <a:lnTo>
                  <a:pt x="42358" y="12700"/>
                </a:lnTo>
                <a:lnTo>
                  <a:pt x="1867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96271"/>
            <a:ext cx="780415" cy="1647825"/>
          </a:xfrm>
          <a:custGeom>
            <a:avLst/>
            <a:gdLst/>
            <a:ahLst/>
            <a:cxnLst/>
            <a:rect l="l" t="t" r="r" b="b"/>
            <a:pathLst>
              <a:path w="780415" h="1647825">
                <a:moveTo>
                  <a:pt x="0" y="0"/>
                </a:moveTo>
                <a:lnTo>
                  <a:pt x="0" y="1647228"/>
                </a:lnTo>
                <a:lnTo>
                  <a:pt x="756673" y="1647228"/>
                </a:lnTo>
                <a:lnTo>
                  <a:pt x="759031" y="1634805"/>
                </a:lnTo>
                <a:lnTo>
                  <a:pt x="763127" y="1613867"/>
                </a:lnTo>
                <a:lnTo>
                  <a:pt x="767055" y="1592237"/>
                </a:lnTo>
                <a:lnTo>
                  <a:pt x="770343" y="1570210"/>
                </a:lnTo>
                <a:lnTo>
                  <a:pt x="771387" y="1556744"/>
                </a:lnTo>
                <a:lnTo>
                  <a:pt x="772520" y="1544857"/>
                </a:lnTo>
                <a:lnTo>
                  <a:pt x="773774" y="1534247"/>
                </a:lnTo>
                <a:lnTo>
                  <a:pt x="775182" y="1524610"/>
                </a:lnTo>
                <a:lnTo>
                  <a:pt x="776100" y="1513010"/>
                </a:lnTo>
                <a:lnTo>
                  <a:pt x="779094" y="1471359"/>
                </a:lnTo>
                <a:lnTo>
                  <a:pt x="780167" y="1429741"/>
                </a:lnTo>
                <a:lnTo>
                  <a:pt x="780244" y="1409304"/>
                </a:lnTo>
                <a:lnTo>
                  <a:pt x="780021" y="1389228"/>
                </a:lnTo>
                <a:lnTo>
                  <a:pt x="778287" y="1342490"/>
                </a:lnTo>
                <a:lnTo>
                  <a:pt x="773430" y="1292085"/>
                </a:lnTo>
                <a:lnTo>
                  <a:pt x="762066" y="1223510"/>
                </a:lnTo>
                <a:lnTo>
                  <a:pt x="743292" y="1167041"/>
                </a:lnTo>
                <a:lnTo>
                  <a:pt x="719282" y="1117188"/>
                </a:lnTo>
                <a:lnTo>
                  <a:pt x="699854" y="1084282"/>
                </a:lnTo>
                <a:lnTo>
                  <a:pt x="687590" y="1066978"/>
                </a:lnTo>
                <a:lnTo>
                  <a:pt x="685761" y="1063523"/>
                </a:lnTo>
                <a:lnTo>
                  <a:pt x="681812" y="1059498"/>
                </a:lnTo>
                <a:lnTo>
                  <a:pt x="679958" y="1055967"/>
                </a:lnTo>
                <a:lnTo>
                  <a:pt x="675717" y="1050755"/>
                </a:lnTo>
                <a:lnTo>
                  <a:pt x="671296" y="1045121"/>
                </a:lnTo>
                <a:lnTo>
                  <a:pt x="666656" y="1039354"/>
                </a:lnTo>
                <a:lnTo>
                  <a:pt x="661758" y="1033742"/>
                </a:lnTo>
                <a:lnTo>
                  <a:pt x="651878" y="1021283"/>
                </a:lnTo>
                <a:lnTo>
                  <a:pt x="646301" y="1014340"/>
                </a:lnTo>
                <a:lnTo>
                  <a:pt x="640356" y="1007316"/>
                </a:lnTo>
                <a:lnTo>
                  <a:pt x="634072" y="1000373"/>
                </a:lnTo>
                <a:lnTo>
                  <a:pt x="627481" y="993673"/>
                </a:lnTo>
                <a:lnTo>
                  <a:pt x="625627" y="990143"/>
                </a:lnTo>
                <a:lnTo>
                  <a:pt x="623074" y="987781"/>
                </a:lnTo>
                <a:lnTo>
                  <a:pt x="619366" y="984771"/>
                </a:lnTo>
                <a:lnTo>
                  <a:pt x="614357" y="979331"/>
                </a:lnTo>
                <a:lnTo>
                  <a:pt x="609263" y="973987"/>
                </a:lnTo>
                <a:lnTo>
                  <a:pt x="604035" y="968860"/>
                </a:lnTo>
                <a:lnTo>
                  <a:pt x="598627" y="964070"/>
                </a:lnTo>
                <a:lnTo>
                  <a:pt x="595122" y="961936"/>
                </a:lnTo>
                <a:lnTo>
                  <a:pt x="592353" y="958710"/>
                </a:lnTo>
                <a:lnTo>
                  <a:pt x="588848" y="956564"/>
                </a:lnTo>
                <a:lnTo>
                  <a:pt x="566026" y="935457"/>
                </a:lnTo>
                <a:lnTo>
                  <a:pt x="561136" y="931659"/>
                </a:lnTo>
                <a:lnTo>
                  <a:pt x="530898" y="908355"/>
                </a:lnTo>
                <a:lnTo>
                  <a:pt x="497065" y="886236"/>
                </a:lnTo>
                <a:lnTo>
                  <a:pt x="485241" y="878904"/>
                </a:lnTo>
                <a:lnTo>
                  <a:pt x="474404" y="872035"/>
                </a:lnTo>
                <a:lnTo>
                  <a:pt x="463056" y="865476"/>
                </a:lnTo>
                <a:lnTo>
                  <a:pt x="439394" y="852411"/>
                </a:lnTo>
                <a:lnTo>
                  <a:pt x="433910" y="849303"/>
                </a:lnTo>
                <a:lnTo>
                  <a:pt x="399041" y="829766"/>
                </a:lnTo>
                <a:lnTo>
                  <a:pt x="365941" y="809203"/>
                </a:lnTo>
                <a:lnTo>
                  <a:pt x="350456" y="798817"/>
                </a:lnTo>
                <a:lnTo>
                  <a:pt x="345897" y="796023"/>
                </a:lnTo>
                <a:lnTo>
                  <a:pt x="344500" y="794372"/>
                </a:lnTo>
                <a:lnTo>
                  <a:pt x="338455" y="789940"/>
                </a:lnTo>
                <a:lnTo>
                  <a:pt x="330365" y="784924"/>
                </a:lnTo>
                <a:lnTo>
                  <a:pt x="324104" y="779551"/>
                </a:lnTo>
                <a:lnTo>
                  <a:pt x="315353" y="771804"/>
                </a:lnTo>
                <a:lnTo>
                  <a:pt x="305663" y="764273"/>
                </a:lnTo>
                <a:lnTo>
                  <a:pt x="299233" y="758283"/>
                </a:lnTo>
                <a:lnTo>
                  <a:pt x="272874" y="728808"/>
                </a:lnTo>
                <a:lnTo>
                  <a:pt x="248539" y="695135"/>
                </a:lnTo>
                <a:lnTo>
                  <a:pt x="247370" y="694423"/>
                </a:lnTo>
                <a:lnTo>
                  <a:pt x="246697" y="691604"/>
                </a:lnTo>
                <a:lnTo>
                  <a:pt x="245300" y="689953"/>
                </a:lnTo>
                <a:lnTo>
                  <a:pt x="242303" y="685787"/>
                </a:lnTo>
                <a:lnTo>
                  <a:pt x="239064" y="680593"/>
                </a:lnTo>
                <a:lnTo>
                  <a:pt x="237007" y="676199"/>
                </a:lnTo>
                <a:lnTo>
                  <a:pt x="231571" y="665658"/>
                </a:lnTo>
                <a:lnTo>
                  <a:pt x="227215" y="655841"/>
                </a:lnTo>
                <a:lnTo>
                  <a:pt x="224205" y="651599"/>
                </a:lnTo>
                <a:lnTo>
                  <a:pt x="221919" y="646265"/>
                </a:lnTo>
                <a:lnTo>
                  <a:pt x="219189" y="639051"/>
                </a:lnTo>
                <a:lnTo>
                  <a:pt x="216890" y="633628"/>
                </a:lnTo>
                <a:lnTo>
                  <a:pt x="216001" y="629945"/>
                </a:lnTo>
                <a:lnTo>
                  <a:pt x="213664" y="628523"/>
                </a:lnTo>
                <a:lnTo>
                  <a:pt x="212763" y="624764"/>
                </a:lnTo>
                <a:lnTo>
                  <a:pt x="210553" y="619404"/>
                </a:lnTo>
                <a:lnTo>
                  <a:pt x="207797" y="612115"/>
                </a:lnTo>
                <a:lnTo>
                  <a:pt x="206463" y="606552"/>
                </a:lnTo>
                <a:lnTo>
                  <a:pt x="204609" y="603021"/>
                </a:lnTo>
                <a:lnTo>
                  <a:pt x="203276" y="597459"/>
                </a:lnTo>
                <a:lnTo>
                  <a:pt x="199821" y="591401"/>
                </a:lnTo>
                <a:lnTo>
                  <a:pt x="190157" y="551294"/>
                </a:lnTo>
                <a:lnTo>
                  <a:pt x="180660" y="490396"/>
                </a:lnTo>
                <a:lnTo>
                  <a:pt x="173240" y="431927"/>
                </a:lnTo>
                <a:lnTo>
                  <a:pt x="169733" y="395619"/>
                </a:lnTo>
                <a:lnTo>
                  <a:pt x="168503" y="383743"/>
                </a:lnTo>
                <a:lnTo>
                  <a:pt x="165211" y="344467"/>
                </a:lnTo>
                <a:lnTo>
                  <a:pt x="160337" y="304838"/>
                </a:lnTo>
                <a:lnTo>
                  <a:pt x="159207" y="300139"/>
                </a:lnTo>
                <a:lnTo>
                  <a:pt x="158225" y="290594"/>
                </a:lnTo>
                <a:lnTo>
                  <a:pt x="156943" y="280930"/>
                </a:lnTo>
                <a:lnTo>
                  <a:pt x="155485" y="271314"/>
                </a:lnTo>
                <a:lnTo>
                  <a:pt x="153974" y="261912"/>
                </a:lnTo>
                <a:lnTo>
                  <a:pt x="151477" y="247902"/>
                </a:lnTo>
                <a:lnTo>
                  <a:pt x="149180" y="234417"/>
                </a:lnTo>
                <a:lnTo>
                  <a:pt x="146873" y="221693"/>
                </a:lnTo>
                <a:lnTo>
                  <a:pt x="144348" y="209969"/>
                </a:lnTo>
                <a:lnTo>
                  <a:pt x="142066" y="198924"/>
                </a:lnTo>
                <a:lnTo>
                  <a:pt x="123588" y="148896"/>
                </a:lnTo>
                <a:lnTo>
                  <a:pt x="102182" y="108623"/>
                </a:lnTo>
                <a:lnTo>
                  <a:pt x="76177" y="73047"/>
                </a:lnTo>
                <a:lnTo>
                  <a:pt x="46367" y="38741"/>
                </a:lnTo>
                <a:lnTo>
                  <a:pt x="24096" y="17818"/>
                </a:lnTo>
                <a:lnTo>
                  <a:pt x="0" y="0"/>
                </a:lnTo>
                <a:close/>
              </a:path>
            </a:pathLst>
          </a:custGeom>
          <a:solidFill>
            <a:srgbClr val="FFC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6154" y="1223628"/>
            <a:ext cx="4664874" cy="220992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96823" y="3625596"/>
            <a:ext cx="2860040" cy="677545"/>
            <a:chOff x="496823" y="3625596"/>
            <a:chExt cx="2860040" cy="677545"/>
          </a:xfrm>
        </p:grpSpPr>
        <p:sp>
          <p:nvSpPr>
            <p:cNvPr id="13" name="object 13"/>
            <p:cNvSpPr/>
            <p:nvPr/>
          </p:nvSpPr>
          <p:spPr>
            <a:xfrm>
              <a:off x="589851" y="3684879"/>
              <a:ext cx="2664460" cy="462280"/>
            </a:xfrm>
            <a:custGeom>
              <a:avLst/>
              <a:gdLst/>
              <a:ahLst/>
              <a:cxnLst/>
              <a:rect l="l" t="t" r="r" b="b"/>
              <a:pathLst>
                <a:path w="2664460" h="462279">
                  <a:moveTo>
                    <a:pt x="2664460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2664460" y="461670"/>
                  </a:lnTo>
                  <a:lnTo>
                    <a:pt x="2664460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3" y="3625596"/>
              <a:ext cx="2859786" cy="6774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89851" y="3684879"/>
            <a:ext cx="2664460" cy="462280"/>
          </a:xfrm>
          <a:prstGeom prst="rect">
            <a:avLst/>
          </a:prstGeom>
          <a:ln w="25400">
            <a:solidFill>
              <a:srgbClr val="60536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Microsoft Sans Serif"/>
                <a:cs typeface="Microsoft Sans Serif"/>
              </a:rPr>
              <a:t>They ate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food.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51554" y="3625596"/>
            <a:ext cx="4115435" cy="677545"/>
            <a:chOff x="3551554" y="3625596"/>
            <a:chExt cx="4115435" cy="677545"/>
          </a:xfrm>
        </p:grpSpPr>
        <p:sp>
          <p:nvSpPr>
            <p:cNvPr id="17" name="object 17"/>
            <p:cNvSpPr/>
            <p:nvPr/>
          </p:nvSpPr>
          <p:spPr>
            <a:xfrm>
              <a:off x="3564254" y="3684879"/>
              <a:ext cx="4090035" cy="462280"/>
            </a:xfrm>
            <a:custGeom>
              <a:avLst/>
              <a:gdLst/>
              <a:ahLst/>
              <a:cxnLst/>
              <a:rect l="l" t="t" r="r" b="b"/>
              <a:pathLst>
                <a:path w="4090034" h="462279">
                  <a:moveTo>
                    <a:pt x="4089527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4089527" y="461670"/>
                  </a:lnTo>
                  <a:lnTo>
                    <a:pt x="4089527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64254" y="3684879"/>
              <a:ext cx="4090035" cy="462280"/>
            </a:xfrm>
            <a:custGeom>
              <a:avLst/>
              <a:gdLst/>
              <a:ahLst/>
              <a:cxnLst/>
              <a:rect l="l" t="t" r="r" b="b"/>
              <a:pathLst>
                <a:path w="4090034" h="462279">
                  <a:moveTo>
                    <a:pt x="0" y="461670"/>
                  </a:moveTo>
                  <a:lnTo>
                    <a:pt x="4089527" y="461670"/>
                  </a:lnTo>
                  <a:lnTo>
                    <a:pt x="4089527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25399">
              <a:solidFill>
                <a:srgbClr val="605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7703" y="3625596"/>
              <a:ext cx="3466338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0944" y="3625596"/>
              <a:ext cx="622553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400" y="3625596"/>
              <a:ext cx="488429" cy="67741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12489" y="3711041"/>
            <a:ext cx="3394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They ate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food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slow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ly</a:t>
            </a:r>
            <a:r>
              <a:rPr sz="2400" spc="-1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0580" y="4190994"/>
            <a:ext cx="2142490" cy="900430"/>
            <a:chOff x="830580" y="4190994"/>
            <a:chExt cx="2142490" cy="90043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356" y="4190994"/>
              <a:ext cx="2029206" cy="899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580" y="4190994"/>
              <a:ext cx="646938" cy="89992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364735" y="4190994"/>
            <a:ext cx="3099435" cy="900430"/>
            <a:chOff x="4364735" y="4190994"/>
            <a:chExt cx="3099435" cy="90043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8759" y="4190994"/>
              <a:ext cx="2145030" cy="899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9699" y="4190994"/>
              <a:ext cx="633222" cy="899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77511" y="4190994"/>
              <a:ext cx="1276350" cy="8999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4735" y="4190994"/>
              <a:ext cx="646938" cy="89992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328927" y="35051"/>
            <a:ext cx="6075045" cy="1108075"/>
            <a:chOff x="1328927" y="35051"/>
            <a:chExt cx="6075045" cy="1108075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8927" y="35051"/>
              <a:ext cx="6074664" cy="10744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1975" y="47256"/>
              <a:ext cx="5734812" cy="109574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390522" y="77508"/>
            <a:ext cx="5956300" cy="954405"/>
          </a:xfrm>
          <a:prstGeom prst="rect">
            <a:avLst/>
          </a:prstGeom>
          <a:solidFill>
            <a:srgbClr val="E6C9FF"/>
          </a:solidFill>
          <a:ln w="38100">
            <a:solidFill>
              <a:srgbClr val="FFFF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456565">
              <a:lnSpc>
                <a:spcPct val="100200"/>
              </a:lnSpc>
              <a:spcBef>
                <a:spcPts val="265"/>
              </a:spcBef>
            </a:pP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Adverbs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manner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40C28"/>
                </a:solidFill>
                <a:latin typeface="Calibri"/>
                <a:cs typeface="Calibri"/>
              </a:rPr>
              <a:t>describe</a:t>
            </a:r>
            <a:r>
              <a:rPr sz="1400" b="1" spc="-5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40C28"/>
                </a:solidFill>
                <a:latin typeface="Calibri"/>
                <a:cs typeface="Calibri"/>
              </a:rPr>
              <a:t>how</a:t>
            </a:r>
            <a:r>
              <a:rPr sz="1400" b="1" spc="-3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40C28"/>
                </a:solidFill>
                <a:latin typeface="Calibri"/>
                <a:cs typeface="Calibri"/>
              </a:rPr>
              <a:t>something</a:t>
            </a:r>
            <a:r>
              <a:rPr sz="1400" b="1" spc="-4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40C28"/>
                </a:solidFill>
                <a:latin typeface="Calibri"/>
                <a:cs typeface="Calibri"/>
              </a:rPr>
              <a:t>happens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.</a:t>
            </a:r>
            <a:r>
              <a:rPr sz="1400" b="1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For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example,</a:t>
            </a:r>
            <a:r>
              <a:rPr sz="1400" b="1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it</a:t>
            </a:r>
            <a:r>
              <a:rPr sz="1400" b="1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is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possible</a:t>
            </a:r>
            <a:r>
              <a:rPr sz="1400" b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walk</a:t>
            </a:r>
            <a:r>
              <a:rPr sz="1400" b="1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or</a:t>
            </a:r>
            <a:r>
              <a:rPr sz="1400" b="1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run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at</a:t>
            </a:r>
            <a:r>
              <a:rPr sz="1400" b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different</a:t>
            </a:r>
            <a:r>
              <a:rPr sz="1400" b="1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speeds.</a:t>
            </a:r>
            <a:r>
              <a:rPr sz="1400" b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words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used</a:t>
            </a:r>
            <a:r>
              <a:rPr sz="1400" b="1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1400" b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Calibri"/>
                <a:cs typeface="Calibri"/>
              </a:rPr>
              <a:t>describe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walking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or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running</a:t>
            </a:r>
            <a:r>
              <a:rPr sz="1400" b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at</a:t>
            </a:r>
            <a:r>
              <a:rPr sz="1400" b="1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different</a:t>
            </a:r>
            <a:r>
              <a:rPr sz="1400" b="1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speeds</a:t>
            </a:r>
            <a:r>
              <a:rPr sz="1400" b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(quickly</a:t>
            </a:r>
            <a:r>
              <a:rPr sz="1400" b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or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slowly</a:t>
            </a:r>
            <a:r>
              <a:rPr sz="1400" b="1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for</a:t>
            </a:r>
            <a:r>
              <a:rPr sz="1400" b="1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example)</a:t>
            </a:r>
            <a:r>
              <a:rPr sz="1400" b="1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are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excellent</a:t>
            </a:r>
            <a:r>
              <a:rPr sz="1400" b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examples</a:t>
            </a:r>
            <a:r>
              <a:rPr sz="1400" b="1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adverbs</a:t>
            </a:r>
            <a:r>
              <a:rPr sz="1400" b="1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1F1F"/>
                </a:solidFill>
                <a:latin typeface="Calibri"/>
                <a:cs typeface="Calibri"/>
              </a:rPr>
              <a:t>manner.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6458" y="0"/>
            <a:ext cx="1407541" cy="19653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587375" cy="1343660"/>
          </a:xfrm>
          <a:custGeom>
            <a:avLst/>
            <a:gdLst/>
            <a:ahLst/>
            <a:cxnLst/>
            <a:rect l="l" t="t" r="r" b="b"/>
            <a:pathLst>
              <a:path w="587375" h="1343660">
                <a:moveTo>
                  <a:pt x="481761" y="0"/>
                </a:moveTo>
                <a:lnTo>
                  <a:pt x="0" y="0"/>
                </a:lnTo>
                <a:lnTo>
                  <a:pt x="0" y="1007475"/>
                </a:lnTo>
                <a:lnTo>
                  <a:pt x="15313" y="1013513"/>
                </a:lnTo>
                <a:lnTo>
                  <a:pt x="31902" y="1020317"/>
                </a:lnTo>
                <a:lnTo>
                  <a:pt x="38901" y="1022223"/>
                </a:lnTo>
                <a:lnTo>
                  <a:pt x="46913" y="1026287"/>
                </a:lnTo>
                <a:lnTo>
                  <a:pt x="53914" y="1028319"/>
                </a:lnTo>
                <a:lnTo>
                  <a:pt x="59985" y="1031366"/>
                </a:lnTo>
                <a:lnTo>
                  <a:pt x="64034" y="1032255"/>
                </a:lnTo>
                <a:lnTo>
                  <a:pt x="70022" y="1035303"/>
                </a:lnTo>
                <a:lnTo>
                  <a:pt x="78033" y="1037336"/>
                </a:lnTo>
                <a:lnTo>
                  <a:pt x="85119" y="1041400"/>
                </a:lnTo>
                <a:lnTo>
                  <a:pt x="89082" y="1042415"/>
                </a:lnTo>
                <a:lnTo>
                  <a:pt x="93130" y="1045337"/>
                </a:lnTo>
                <a:lnTo>
                  <a:pt x="97094" y="1046352"/>
                </a:lnTo>
                <a:lnTo>
                  <a:pt x="103167" y="1048385"/>
                </a:lnTo>
                <a:lnTo>
                  <a:pt x="110167" y="1051433"/>
                </a:lnTo>
                <a:lnTo>
                  <a:pt x="117251" y="1055370"/>
                </a:lnTo>
                <a:lnTo>
                  <a:pt x="135705" y="1064956"/>
                </a:lnTo>
                <a:lnTo>
                  <a:pt x="171155" y="1086748"/>
                </a:lnTo>
                <a:lnTo>
                  <a:pt x="209596" y="1116264"/>
                </a:lnTo>
                <a:lnTo>
                  <a:pt x="247260" y="1153931"/>
                </a:lnTo>
                <a:lnTo>
                  <a:pt x="276382" y="1193208"/>
                </a:lnTo>
                <a:lnTo>
                  <a:pt x="299277" y="1233761"/>
                </a:lnTo>
                <a:lnTo>
                  <a:pt x="315162" y="1271270"/>
                </a:lnTo>
                <a:lnTo>
                  <a:pt x="326072" y="1316482"/>
                </a:lnTo>
                <a:lnTo>
                  <a:pt x="326072" y="1326514"/>
                </a:lnTo>
                <a:lnTo>
                  <a:pt x="329107" y="1331595"/>
                </a:lnTo>
                <a:lnTo>
                  <a:pt x="334086" y="1336548"/>
                </a:lnTo>
                <a:lnTo>
                  <a:pt x="338137" y="1341627"/>
                </a:lnTo>
                <a:lnTo>
                  <a:pt x="345135" y="1343533"/>
                </a:lnTo>
                <a:lnTo>
                  <a:pt x="358203" y="1343533"/>
                </a:lnTo>
                <a:lnTo>
                  <a:pt x="364274" y="1341627"/>
                </a:lnTo>
                <a:lnTo>
                  <a:pt x="374307" y="1341627"/>
                </a:lnTo>
                <a:lnTo>
                  <a:pt x="378282" y="1337564"/>
                </a:lnTo>
                <a:lnTo>
                  <a:pt x="381317" y="1329563"/>
                </a:lnTo>
                <a:lnTo>
                  <a:pt x="381317" y="1317498"/>
                </a:lnTo>
                <a:lnTo>
                  <a:pt x="380301" y="1309497"/>
                </a:lnTo>
                <a:lnTo>
                  <a:pt x="379285" y="1302385"/>
                </a:lnTo>
                <a:lnTo>
                  <a:pt x="379285" y="1299464"/>
                </a:lnTo>
                <a:lnTo>
                  <a:pt x="380301" y="1298448"/>
                </a:lnTo>
                <a:lnTo>
                  <a:pt x="380301" y="1296415"/>
                </a:lnTo>
                <a:lnTo>
                  <a:pt x="381317" y="1288414"/>
                </a:lnTo>
                <a:lnTo>
                  <a:pt x="381317" y="1271270"/>
                </a:lnTo>
                <a:lnTo>
                  <a:pt x="383336" y="1264285"/>
                </a:lnTo>
                <a:lnTo>
                  <a:pt x="383336" y="1259204"/>
                </a:lnTo>
                <a:lnTo>
                  <a:pt x="383939" y="1250745"/>
                </a:lnTo>
                <a:lnTo>
                  <a:pt x="384730" y="1233761"/>
                </a:lnTo>
                <a:lnTo>
                  <a:pt x="385356" y="1224152"/>
                </a:lnTo>
                <a:lnTo>
                  <a:pt x="386398" y="1207436"/>
                </a:lnTo>
                <a:lnTo>
                  <a:pt x="387938" y="1190624"/>
                </a:lnTo>
                <a:lnTo>
                  <a:pt x="389686" y="1174003"/>
                </a:lnTo>
                <a:lnTo>
                  <a:pt x="391350" y="1157859"/>
                </a:lnTo>
                <a:lnTo>
                  <a:pt x="391350" y="1155827"/>
                </a:lnTo>
                <a:lnTo>
                  <a:pt x="393467" y="1144893"/>
                </a:lnTo>
                <a:lnTo>
                  <a:pt x="395385" y="1134745"/>
                </a:lnTo>
                <a:lnTo>
                  <a:pt x="397290" y="1125358"/>
                </a:lnTo>
                <a:lnTo>
                  <a:pt x="399364" y="1116711"/>
                </a:lnTo>
                <a:lnTo>
                  <a:pt x="401226" y="1105552"/>
                </a:lnTo>
                <a:lnTo>
                  <a:pt x="403652" y="1094692"/>
                </a:lnTo>
                <a:lnTo>
                  <a:pt x="406441" y="1084046"/>
                </a:lnTo>
                <a:lnTo>
                  <a:pt x="409397" y="1073530"/>
                </a:lnTo>
                <a:lnTo>
                  <a:pt x="414563" y="1055370"/>
                </a:lnTo>
                <a:lnTo>
                  <a:pt x="414631" y="1055131"/>
                </a:lnTo>
                <a:lnTo>
                  <a:pt x="428076" y="1019095"/>
                </a:lnTo>
                <a:lnTo>
                  <a:pt x="443172" y="982265"/>
                </a:lnTo>
                <a:lnTo>
                  <a:pt x="455612" y="957961"/>
                </a:lnTo>
                <a:lnTo>
                  <a:pt x="470712" y="927862"/>
                </a:lnTo>
                <a:lnTo>
                  <a:pt x="489864" y="883967"/>
                </a:lnTo>
                <a:lnTo>
                  <a:pt x="506806" y="841501"/>
                </a:lnTo>
                <a:lnTo>
                  <a:pt x="532068" y="774128"/>
                </a:lnTo>
                <a:lnTo>
                  <a:pt x="555053" y="699897"/>
                </a:lnTo>
                <a:lnTo>
                  <a:pt x="567735" y="646301"/>
                </a:lnTo>
                <a:lnTo>
                  <a:pt x="572084" y="625601"/>
                </a:lnTo>
                <a:lnTo>
                  <a:pt x="574184" y="617729"/>
                </a:lnTo>
                <a:lnTo>
                  <a:pt x="575992" y="609298"/>
                </a:lnTo>
                <a:lnTo>
                  <a:pt x="577595" y="600509"/>
                </a:lnTo>
                <a:lnTo>
                  <a:pt x="579081" y="591565"/>
                </a:lnTo>
                <a:lnTo>
                  <a:pt x="579081" y="586486"/>
                </a:lnTo>
                <a:lnTo>
                  <a:pt x="580097" y="583438"/>
                </a:lnTo>
                <a:lnTo>
                  <a:pt x="580097" y="579501"/>
                </a:lnTo>
                <a:lnTo>
                  <a:pt x="580873" y="571801"/>
                </a:lnTo>
                <a:lnTo>
                  <a:pt x="581742" y="563816"/>
                </a:lnTo>
                <a:lnTo>
                  <a:pt x="582801" y="555640"/>
                </a:lnTo>
                <a:lnTo>
                  <a:pt x="584149" y="547370"/>
                </a:lnTo>
                <a:lnTo>
                  <a:pt x="585046" y="529353"/>
                </a:lnTo>
                <a:lnTo>
                  <a:pt x="586043" y="510301"/>
                </a:lnTo>
                <a:lnTo>
                  <a:pt x="586851" y="490702"/>
                </a:lnTo>
                <a:lnTo>
                  <a:pt x="587184" y="471042"/>
                </a:lnTo>
                <a:lnTo>
                  <a:pt x="586422" y="453836"/>
                </a:lnTo>
                <a:lnTo>
                  <a:pt x="585662" y="435117"/>
                </a:lnTo>
                <a:lnTo>
                  <a:pt x="584903" y="414518"/>
                </a:lnTo>
                <a:lnTo>
                  <a:pt x="584149" y="391667"/>
                </a:lnTo>
                <a:lnTo>
                  <a:pt x="581301" y="350805"/>
                </a:lnTo>
                <a:lnTo>
                  <a:pt x="577241" y="311086"/>
                </a:lnTo>
                <a:lnTo>
                  <a:pt x="571870" y="272510"/>
                </a:lnTo>
                <a:lnTo>
                  <a:pt x="560811" y="215681"/>
                </a:lnTo>
                <a:lnTo>
                  <a:pt x="550813" y="178462"/>
                </a:lnTo>
                <a:lnTo>
                  <a:pt x="546023" y="160782"/>
                </a:lnTo>
                <a:lnTo>
                  <a:pt x="544175" y="153572"/>
                </a:lnTo>
                <a:lnTo>
                  <a:pt x="541851" y="146732"/>
                </a:lnTo>
                <a:lnTo>
                  <a:pt x="539337" y="139868"/>
                </a:lnTo>
                <a:lnTo>
                  <a:pt x="536917" y="132587"/>
                </a:lnTo>
                <a:lnTo>
                  <a:pt x="534974" y="124587"/>
                </a:lnTo>
                <a:lnTo>
                  <a:pt x="531955" y="116332"/>
                </a:lnTo>
                <a:lnTo>
                  <a:pt x="529040" y="108267"/>
                </a:lnTo>
                <a:lnTo>
                  <a:pt x="526330" y="100584"/>
                </a:lnTo>
                <a:lnTo>
                  <a:pt x="523925" y="93472"/>
                </a:lnTo>
                <a:lnTo>
                  <a:pt x="521906" y="89535"/>
                </a:lnTo>
                <a:lnTo>
                  <a:pt x="514358" y="71866"/>
                </a:lnTo>
                <a:lnTo>
                  <a:pt x="506718" y="53721"/>
                </a:lnTo>
                <a:lnTo>
                  <a:pt x="498891" y="35385"/>
                </a:lnTo>
                <a:lnTo>
                  <a:pt x="490778" y="17145"/>
                </a:lnTo>
                <a:lnTo>
                  <a:pt x="489775" y="15112"/>
                </a:lnTo>
                <a:lnTo>
                  <a:pt x="489775" y="14224"/>
                </a:lnTo>
                <a:lnTo>
                  <a:pt x="488759" y="12191"/>
                </a:lnTo>
                <a:lnTo>
                  <a:pt x="485724" y="8127"/>
                </a:lnTo>
                <a:lnTo>
                  <a:pt x="484708" y="4063"/>
                </a:lnTo>
                <a:lnTo>
                  <a:pt x="481761" y="0"/>
                </a:lnTo>
                <a:close/>
              </a:path>
            </a:pathLst>
          </a:custGeom>
          <a:solidFill>
            <a:srgbClr val="E6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092" y="0"/>
            <a:ext cx="1107440" cy="624205"/>
          </a:xfrm>
          <a:custGeom>
            <a:avLst/>
            <a:gdLst/>
            <a:ahLst/>
            <a:cxnLst/>
            <a:rect l="l" t="t" r="r" b="b"/>
            <a:pathLst>
              <a:path w="1107439" h="624205">
                <a:moveTo>
                  <a:pt x="1072092" y="0"/>
                </a:moveTo>
                <a:lnTo>
                  <a:pt x="0" y="0"/>
                </a:lnTo>
                <a:lnTo>
                  <a:pt x="4693" y="43307"/>
                </a:lnTo>
                <a:lnTo>
                  <a:pt x="4693" y="47244"/>
                </a:lnTo>
                <a:lnTo>
                  <a:pt x="8357" y="89852"/>
                </a:lnTo>
                <a:lnTo>
                  <a:pt x="12783" y="128650"/>
                </a:lnTo>
                <a:lnTo>
                  <a:pt x="21606" y="178577"/>
                </a:lnTo>
                <a:lnTo>
                  <a:pt x="25976" y="197786"/>
                </a:lnTo>
                <a:lnTo>
                  <a:pt x="27794" y="207010"/>
                </a:lnTo>
                <a:lnTo>
                  <a:pt x="52275" y="277875"/>
                </a:lnTo>
                <a:lnTo>
                  <a:pt x="69733" y="314416"/>
                </a:lnTo>
                <a:lnTo>
                  <a:pt x="91053" y="352551"/>
                </a:lnTo>
                <a:lnTo>
                  <a:pt x="112135" y="384683"/>
                </a:lnTo>
                <a:lnTo>
                  <a:pt x="124200" y="399796"/>
                </a:lnTo>
                <a:lnTo>
                  <a:pt x="125203" y="402716"/>
                </a:lnTo>
                <a:lnTo>
                  <a:pt x="127235" y="403733"/>
                </a:lnTo>
                <a:lnTo>
                  <a:pt x="129254" y="405764"/>
                </a:lnTo>
                <a:lnTo>
                  <a:pt x="129254" y="407797"/>
                </a:lnTo>
                <a:lnTo>
                  <a:pt x="134233" y="412750"/>
                </a:lnTo>
                <a:lnTo>
                  <a:pt x="136252" y="415798"/>
                </a:lnTo>
                <a:lnTo>
                  <a:pt x="139287" y="418846"/>
                </a:lnTo>
                <a:lnTo>
                  <a:pt x="141319" y="422783"/>
                </a:lnTo>
                <a:lnTo>
                  <a:pt x="146140" y="429015"/>
                </a:lnTo>
                <a:lnTo>
                  <a:pt x="162401" y="447928"/>
                </a:lnTo>
                <a:lnTo>
                  <a:pt x="195548" y="480060"/>
                </a:lnTo>
                <a:lnTo>
                  <a:pt x="197479" y="484124"/>
                </a:lnTo>
                <a:lnTo>
                  <a:pt x="206597" y="491109"/>
                </a:lnTo>
                <a:lnTo>
                  <a:pt x="211563" y="496188"/>
                </a:lnTo>
                <a:lnTo>
                  <a:pt x="215614" y="499110"/>
                </a:lnTo>
                <a:lnTo>
                  <a:pt x="217646" y="501141"/>
                </a:lnTo>
                <a:lnTo>
                  <a:pt x="221609" y="504189"/>
                </a:lnTo>
                <a:lnTo>
                  <a:pt x="224644" y="506222"/>
                </a:lnTo>
                <a:lnTo>
                  <a:pt x="245515" y="522991"/>
                </a:lnTo>
                <a:lnTo>
                  <a:pt x="252724" y="528320"/>
                </a:lnTo>
                <a:lnTo>
                  <a:pt x="255759" y="529209"/>
                </a:lnTo>
                <a:lnTo>
                  <a:pt x="256775" y="530225"/>
                </a:lnTo>
                <a:lnTo>
                  <a:pt x="259810" y="531240"/>
                </a:lnTo>
                <a:lnTo>
                  <a:pt x="262757" y="534288"/>
                </a:lnTo>
                <a:lnTo>
                  <a:pt x="267824" y="536321"/>
                </a:lnTo>
                <a:lnTo>
                  <a:pt x="271786" y="539241"/>
                </a:lnTo>
                <a:lnTo>
                  <a:pt x="281908" y="545338"/>
                </a:lnTo>
                <a:lnTo>
                  <a:pt x="289922" y="549401"/>
                </a:lnTo>
                <a:lnTo>
                  <a:pt x="302571" y="556768"/>
                </a:lnTo>
                <a:lnTo>
                  <a:pt x="309228" y="560224"/>
                </a:lnTo>
                <a:lnTo>
                  <a:pt x="322053" y="566420"/>
                </a:lnTo>
                <a:lnTo>
                  <a:pt x="326015" y="569467"/>
                </a:lnTo>
                <a:lnTo>
                  <a:pt x="333102" y="571373"/>
                </a:lnTo>
                <a:lnTo>
                  <a:pt x="335121" y="573404"/>
                </a:lnTo>
                <a:lnTo>
                  <a:pt x="337064" y="573404"/>
                </a:lnTo>
                <a:lnTo>
                  <a:pt x="338080" y="574421"/>
                </a:lnTo>
                <a:lnTo>
                  <a:pt x="341116" y="575437"/>
                </a:lnTo>
                <a:lnTo>
                  <a:pt x="342119" y="575437"/>
                </a:lnTo>
                <a:lnTo>
                  <a:pt x="345154" y="576452"/>
                </a:lnTo>
                <a:lnTo>
                  <a:pt x="350133" y="579501"/>
                </a:lnTo>
                <a:lnTo>
                  <a:pt x="356203" y="580516"/>
                </a:lnTo>
                <a:lnTo>
                  <a:pt x="361182" y="583438"/>
                </a:lnTo>
                <a:lnTo>
                  <a:pt x="367252" y="585470"/>
                </a:lnTo>
                <a:lnTo>
                  <a:pt x="381800" y="591248"/>
                </a:lnTo>
                <a:lnTo>
                  <a:pt x="388980" y="593649"/>
                </a:lnTo>
                <a:lnTo>
                  <a:pt x="396348" y="595502"/>
                </a:lnTo>
                <a:lnTo>
                  <a:pt x="398380" y="596519"/>
                </a:lnTo>
                <a:lnTo>
                  <a:pt x="400310" y="596519"/>
                </a:lnTo>
                <a:lnTo>
                  <a:pt x="402342" y="598551"/>
                </a:lnTo>
                <a:lnTo>
                  <a:pt x="416427" y="601599"/>
                </a:lnTo>
                <a:lnTo>
                  <a:pt x="428479" y="604520"/>
                </a:lnTo>
                <a:lnTo>
                  <a:pt x="433457" y="605536"/>
                </a:lnTo>
                <a:lnTo>
                  <a:pt x="440996" y="607631"/>
                </a:lnTo>
                <a:lnTo>
                  <a:pt x="448553" y="609346"/>
                </a:lnTo>
                <a:lnTo>
                  <a:pt x="456112" y="610679"/>
                </a:lnTo>
                <a:lnTo>
                  <a:pt x="463658" y="611632"/>
                </a:lnTo>
                <a:lnTo>
                  <a:pt x="470656" y="613663"/>
                </a:lnTo>
                <a:lnTo>
                  <a:pt x="476637" y="614552"/>
                </a:lnTo>
                <a:lnTo>
                  <a:pt x="482708" y="614552"/>
                </a:lnTo>
                <a:lnTo>
                  <a:pt x="488702" y="615569"/>
                </a:lnTo>
                <a:lnTo>
                  <a:pt x="491738" y="615569"/>
                </a:lnTo>
                <a:lnTo>
                  <a:pt x="495789" y="616585"/>
                </a:lnTo>
                <a:lnTo>
                  <a:pt x="502787" y="616585"/>
                </a:lnTo>
                <a:lnTo>
                  <a:pt x="506838" y="618616"/>
                </a:lnTo>
                <a:lnTo>
                  <a:pt x="511804" y="618616"/>
                </a:lnTo>
                <a:lnTo>
                  <a:pt x="544292" y="620474"/>
                </a:lnTo>
                <a:lnTo>
                  <a:pt x="552990" y="620649"/>
                </a:lnTo>
                <a:lnTo>
                  <a:pt x="560673" y="621236"/>
                </a:lnTo>
                <a:lnTo>
                  <a:pt x="603964" y="621918"/>
                </a:lnTo>
                <a:lnTo>
                  <a:pt x="615198" y="622522"/>
                </a:lnTo>
                <a:lnTo>
                  <a:pt x="628301" y="623697"/>
                </a:lnTo>
                <a:lnTo>
                  <a:pt x="704628" y="615569"/>
                </a:lnTo>
                <a:lnTo>
                  <a:pt x="745792" y="608964"/>
                </a:lnTo>
                <a:lnTo>
                  <a:pt x="797020" y="598932"/>
                </a:lnTo>
                <a:lnTo>
                  <a:pt x="810038" y="595502"/>
                </a:lnTo>
                <a:lnTo>
                  <a:pt x="821353" y="593665"/>
                </a:lnTo>
                <a:lnTo>
                  <a:pt x="855250" y="586486"/>
                </a:lnTo>
                <a:lnTo>
                  <a:pt x="872966" y="583098"/>
                </a:lnTo>
                <a:lnTo>
                  <a:pt x="935641" y="573404"/>
                </a:lnTo>
                <a:lnTo>
                  <a:pt x="943642" y="573404"/>
                </a:lnTo>
                <a:lnTo>
                  <a:pt x="951643" y="571373"/>
                </a:lnTo>
                <a:lnTo>
                  <a:pt x="971709" y="571373"/>
                </a:lnTo>
                <a:lnTo>
                  <a:pt x="982280" y="571706"/>
                </a:lnTo>
                <a:lnTo>
                  <a:pt x="1014889" y="574421"/>
                </a:lnTo>
                <a:lnTo>
                  <a:pt x="1045411" y="579850"/>
                </a:lnTo>
                <a:lnTo>
                  <a:pt x="1057053" y="581533"/>
                </a:lnTo>
                <a:lnTo>
                  <a:pt x="1066070" y="581533"/>
                </a:lnTo>
                <a:lnTo>
                  <a:pt x="1069118" y="583438"/>
                </a:lnTo>
                <a:lnTo>
                  <a:pt x="1070134" y="584453"/>
                </a:lnTo>
                <a:lnTo>
                  <a:pt x="1072166" y="584453"/>
                </a:lnTo>
                <a:lnTo>
                  <a:pt x="1081183" y="586486"/>
                </a:lnTo>
                <a:lnTo>
                  <a:pt x="1086136" y="586486"/>
                </a:lnTo>
                <a:lnTo>
                  <a:pt x="1089184" y="585470"/>
                </a:lnTo>
                <a:lnTo>
                  <a:pt x="1090200" y="585470"/>
                </a:lnTo>
                <a:lnTo>
                  <a:pt x="1107218" y="566420"/>
                </a:lnTo>
                <a:lnTo>
                  <a:pt x="1107218" y="553338"/>
                </a:lnTo>
                <a:lnTo>
                  <a:pt x="1105313" y="545338"/>
                </a:lnTo>
                <a:lnTo>
                  <a:pt x="1104297" y="536321"/>
                </a:lnTo>
                <a:lnTo>
                  <a:pt x="1102265" y="533273"/>
                </a:lnTo>
                <a:lnTo>
                  <a:pt x="1098300" y="514350"/>
                </a:lnTo>
                <a:lnTo>
                  <a:pt x="1094264" y="488061"/>
                </a:lnTo>
                <a:lnTo>
                  <a:pt x="1092137" y="476452"/>
                </a:lnTo>
                <a:lnTo>
                  <a:pt x="1084231" y="425830"/>
                </a:lnTo>
                <a:lnTo>
                  <a:pt x="1078770" y="357330"/>
                </a:lnTo>
                <a:lnTo>
                  <a:pt x="1077119" y="278257"/>
                </a:lnTo>
                <a:lnTo>
                  <a:pt x="1077119" y="126619"/>
                </a:lnTo>
                <a:lnTo>
                  <a:pt x="1076851" y="88517"/>
                </a:lnTo>
                <a:lnTo>
                  <a:pt x="1075738" y="49831"/>
                </a:lnTo>
                <a:lnTo>
                  <a:pt x="1073315" y="11122"/>
                </a:lnTo>
                <a:lnTo>
                  <a:pt x="1072092" y="0"/>
                </a:lnTo>
                <a:close/>
              </a:path>
            </a:pathLst>
          </a:custGeom>
          <a:solidFill>
            <a:srgbClr val="E6C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26720" cy="1334770"/>
          </a:xfrm>
          <a:custGeom>
            <a:avLst/>
            <a:gdLst/>
            <a:ahLst/>
            <a:cxnLst/>
            <a:rect l="l" t="t" r="r" b="b"/>
            <a:pathLst>
              <a:path w="426720" h="1334770">
                <a:moveTo>
                  <a:pt x="30929" y="0"/>
                </a:moveTo>
                <a:lnTo>
                  <a:pt x="0" y="0"/>
                </a:lnTo>
                <a:lnTo>
                  <a:pt x="0" y="62268"/>
                </a:lnTo>
                <a:lnTo>
                  <a:pt x="10689" y="77299"/>
                </a:lnTo>
                <a:lnTo>
                  <a:pt x="36824" y="115921"/>
                </a:lnTo>
                <a:lnTo>
                  <a:pt x="62134" y="154933"/>
                </a:lnTo>
                <a:lnTo>
                  <a:pt x="86811" y="194287"/>
                </a:lnTo>
                <a:lnTo>
                  <a:pt x="111052" y="233934"/>
                </a:lnTo>
                <a:lnTo>
                  <a:pt x="120541" y="249158"/>
                </a:lnTo>
                <a:lnTo>
                  <a:pt x="129651" y="264668"/>
                </a:lnTo>
                <a:lnTo>
                  <a:pt x="138760" y="280368"/>
                </a:lnTo>
                <a:lnTo>
                  <a:pt x="148247" y="296163"/>
                </a:lnTo>
                <a:lnTo>
                  <a:pt x="157422" y="313340"/>
                </a:lnTo>
                <a:lnTo>
                  <a:pt x="166674" y="330326"/>
                </a:lnTo>
                <a:lnTo>
                  <a:pt x="175736" y="347313"/>
                </a:lnTo>
                <a:lnTo>
                  <a:pt x="184340" y="364489"/>
                </a:lnTo>
                <a:lnTo>
                  <a:pt x="192468" y="381063"/>
                </a:lnTo>
                <a:lnTo>
                  <a:pt x="208343" y="414210"/>
                </a:lnTo>
                <a:lnTo>
                  <a:pt x="216471" y="430784"/>
                </a:lnTo>
                <a:lnTo>
                  <a:pt x="237847" y="479075"/>
                </a:lnTo>
                <a:lnTo>
                  <a:pt x="259700" y="534050"/>
                </a:lnTo>
                <a:lnTo>
                  <a:pt x="267226" y="553356"/>
                </a:lnTo>
                <a:lnTo>
                  <a:pt x="281348" y="591016"/>
                </a:lnTo>
                <a:lnTo>
                  <a:pt x="293809" y="627985"/>
                </a:lnTo>
                <a:lnTo>
                  <a:pt x="305277" y="665470"/>
                </a:lnTo>
                <a:lnTo>
                  <a:pt x="310733" y="684152"/>
                </a:lnTo>
                <a:lnTo>
                  <a:pt x="320967" y="721995"/>
                </a:lnTo>
                <a:lnTo>
                  <a:pt x="333232" y="775733"/>
                </a:lnTo>
                <a:lnTo>
                  <a:pt x="336994" y="793241"/>
                </a:lnTo>
                <a:lnTo>
                  <a:pt x="345189" y="830123"/>
                </a:lnTo>
                <a:lnTo>
                  <a:pt x="352061" y="867028"/>
                </a:lnTo>
                <a:lnTo>
                  <a:pt x="358188" y="903934"/>
                </a:lnTo>
                <a:lnTo>
                  <a:pt x="364147" y="940815"/>
                </a:lnTo>
                <a:lnTo>
                  <a:pt x="367106" y="966977"/>
                </a:lnTo>
                <a:lnTo>
                  <a:pt x="372052" y="1003984"/>
                </a:lnTo>
                <a:lnTo>
                  <a:pt x="376418" y="1041098"/>
                </a:lnTo>
                <a:lnTo>
                  <a:pt x="380407" y="1078045"/>
                </a:lnTo>
                <a:lnTo>
                  <a:pt x="384225" y="1114552"/>
                </a:lnTo>
                <a:lnTo>
                  <a:pt x="385887" y="1134701"/>
                </a:lnTo>
                <a:lnTo>
                  <a:pt x="389562" y="1174666"/>
                </a:lnTo>
                <a:lnTo>
                  <a:pt x="391223" y="1194815"/>
                </a:lnTo>
                <a:lnTo>
                  <a:pt x="395765" y="1231138"/>
                </a:lnTo>
                <a:lnTo>
                  <a:pt x="398015" y="1249537"/>
                </a:lnTo>
                <a:lnTo>
                  <a:pt x="403155" y="1294892"/>
                </a:lnTo>
                <a:lnTo>
                  <a:pt x="405307" y="1322324"/>
                </a:lnTo>
                <a:lnTo>
                  <a:pt x="404291" y="1329436"/>
                </a:lnTo>
                <a:lnTo>
                  <a:pt x="409270" y="1334389"/>
                </a:lnTo>
                <a:lnTo>
                  <a:pt x="421335" y="1334389"/>
                </a:lnTo>
                <a:lnTo>
                  <a:pt x="426389" y="1329436"/>
                </a:lnTo>
                <a:lnTo>
                  <a:pt x="426349" y="1322324"/>
                </a:lnTo>
                <a:lnTo>
                  <a:pt x="425645" y="1304540"/>
                </a:lnTo>
                <a:lnTo>
                  <a:pt x="424999" y="1285621"/>
                </a:lnTo>
                <a:lnTo>
                  <a:pt x="424583" y="1268222"/>
                </a:lnTo>
                <a:lnTo>
                  <a:pt x="424543" y="1266511"/>
                </a:lnTo>
                <a:lnTo>
                  <a:pt x="424391" y="1249537"/>
                </a:lnTo>
                <a:lnTo>
                  <a:pt x="424370" y="1247139"/>
                </a:lnTo>
                <a:lnTo>
                  <a:pt x="424087" y="1231138"/>
                </a:lnTo>
                <a:lnTo>
                  <a:pt x="424037" y="1228282"/>
                </a:lnTo>
                <a:lnTo>
                  <a:pt x="423229" y="1209436"/>
                </a:lnTo>
                <a:lnTo>
                  <a:pt x="422232" y="1190615"/>
                </a:lnTo>
                <a:lnTo>
                  <a:pt x="421335" y="1171828"/>
                </a:lnTo>
                <a:lnTo>
                  <a:pt x="417577" y="1097978"/>
                </a:lnTo>
                <a:lnTo>
                  <a:pt x="412305" y="1024127"/>
                </a:lnTo>
                <a:lnTo>
                  <a:pt x="408512" y="985901"/>
                </a:lnTo>
                <a:lnTo>
                  <a:pt x="404420" y="947864"/>
                </a:lnTo>
                <a:lnTo>
                  <a:pt x="399759" y="909827"/>
                </a:lnTo>
                <a:lnTo>
                  <a:pt x="394258" y="871601"/>
                </a:lnTo>
                <a:lnTo>
                  <a:pt x="387123" y="833316"/>
                </a:lnTo>
                <a:lnTo>
                  <a:pt x="379326" y="795353"/>
                </a:lnTo>
                <a:lnTo>
                  <a:pt x="371039" y="757951"/>
                </a:lnTo>
                <a:lnTo>
                  <a:pt x="362127" y="719963"/>
                </a:lnTo>
                <a:lnTo>
                  <a:pt x="343541" y="649033"/>
                </a:lnTo>
                <a:lnTo>
                  <a:pt x="321983" y="580389"/>
                </a:lnTo>
                <a:lnTo>
                  <a:pt x="297480" y="508825"/>
                </a:lnTo>
                <a:lnTo>
                  <a:pt x="270700" y="438785"/>
                </a:lnTo>
                <a:lnTo>
                  <a:pt x="255428" y="403562"/>
                </a:lnTo>
                <a:lnTo>
                  <a:pt x="239585" y="368744"/>
                </a:lnTo>
                <a:lnTo>
                  <a:pt x="222980" y="334307"/>
                </a:lnTo>
                <a:lnTo>
                  <a:pt x="188378" y="267239"/>
                </a:lnTo>
                <a:lnTo>
                  <a:pt x="151947" y="201644"/>
                </a:lnTo>
                <a:lnTo>
                  <a:pt x="114347" y="137477"/>
                </a:lnTo>
                <a:lnTo>
                  <a:pt x="76684" y="74358"/>
                </a:lnTo>
                <a:lnTo>
                  <a:pt x="57835" y="43179"/>
                </a:lnTo>
                <a:lnTo>
                  <a:pt x="37692" y="10937"/>
                </a:lnTo>
                <a:lnTo>
                  <a:pt x="30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901" y="0"/>
            <a:ext cx="1057910" cy="622935"/>
          </a:xfrm>
          <a:custGeom>
            <a:avLst/>
            <a:gdLst/>
            <a:ahLst/>
            <a:cxnLst/>
            <a:rect l="l" t="t" r="r" b="b"/>
            <a:pathLst>
              <a:path w="1057910" h="622935">
                <a:moveTo>
                  <a:pt x="274280" y="0"/>
                </a:moveTo>
                <a:lnTo>
                  <a:pt x="0" y="0"/>
                </a:lnTo>
                <a:lnTo>
                  <a:pt x="12713" y="6667"/>
                </a:lnTo>
                <a:lnTo>
                  <a:pt x="82955" y="38798"/>
                </a:lnTo>
                <a:lnTo>
                  <a:pt x="141692" y="62229"/>
                </a:lnTo>
                <a:lnTo>
                  <a:pt x="212622" y="84962"/>
                </a:lnTo>
                <a:lnTo>
                  <a:pt x="284313" y="102362"/>
                </a:lnTo>
                <a:lnTo>
                  <a:pt x="301188" y="104852"/>
                </a:lnTo>
                <a:lnTo>
                  <a:pt x="318426" y="107807"/>
                </a:lnTo>
                <a:lnTo>
                  <a:pt x="370437" y="120786"/>
                </a:lnTo>
                <a:lnTo>
                  <a:pt x="490231" y="164719"/>
                </a:lnTo>
                <a:lnTo>
                  <a:pt x="521727" y="176339"/>
                </a:lnTo>
                <a:lnTo>
                  <a:pt x="583465" y="201781"/>
                </a:lnTo>
                <a:lnTo>
                  <a:pt x="645473" y="229709"/>
                </a:lnTo>
                <a:lnTo>
                  <a:pt x="691115" y="252698"/>
                </a:lnTo>
                <a:lnTo>
                  <a:pt x="737246" y="278129"/>
                </a:lnTo>
                <a:lnTo>
                  <a:pt x="752089" y="285845"/>
                </a:lnTo>
                <a:lnTo>
                  <a:pt x="793380" y="311276"/>
                </a:lnTo>
                <a:lnTo>
                  <a:pt x="831135" y="345834"/>
                </a:lnTo>
                <a:lnTo>
                  <a:pt x="865580" y="382778"/>
                </a:lnTo>
                <a:lnTo>
                  <a:pt x="896774" y="421768"/>
                </a:lnTo>
                <a:lnTo>
                  <a:pt x="922920" y="461899"/>
                </a:lnTo>
                <a:lnTo>
                  <a:pt x="930794" y="475095"/>
                </a:lnTo>
                <a:lnTo>
                  <a:pt x="939240" y="487743"/>
                </a:lnTo>
                <a:lnTo>
                  <a:pt x="948066" y="500010"/>
                </a:lnTo>
                <a:lnTo>
                  <a:pt x="957083" y="512063"/>
                </a:lnTo>
                <a:lnTo>
                  <a:pt x="966735" y="526113"/>
                </a:lnTo>
                <a:lnTo>
                  <a:pt x="990704" y="558688"/>
                </a:lnTo>
                <a:lnTo>
                  <a:pt x="995183" y="565276"/>
                </a:lnTo>
                <a:lnTo>
                  <a:pt x="1037347" y="620522"/>
                </a:lnTo>
                <a:lnTo>
                  <a:pt x="1038363" y="622553"/>
                </a:lnTo>
                <a:lnTo>
                  <a:pt x="1047507" y="622553"/>
                </a:lnTo>
                <a:lnTo>
                  <a:pt x="1049412" y="621538"/>
                </a:lnTo>
                <a:lnTo>
                  <a:pt x="1052460" y="618489"/>
                </a:lnTo>
                <a:lnTo>
                  <a:pt x="1057540" y="615441"/>
                </a:lnTo>
                <a:lnTo>
                  <a:pt x="1055508" y="608457"/>
                </a:lnTo>
                <a:lnTo>
                  <a:pt x="1052460" y="603503"/>
                </a:lnTo>
                <a:lnTo>
                  <a:pt x="1047551" y="598777"/>
                </a:lnTo>
                <a:lnTo>
                  <a:pt x="1043189" y="593788"/>
                </a:lnTo>
                <a:lnTo>
                  <a:pt x="1020631" y="563038"/>
                </a:lnTo>
                <a:lnTo>
                  <a:pt x="994358" y="519112"/>
                </a:lnTo>
                <a:lnTo>
                  <a:pt x="970007" y="475351"/>
                </a:lnTo>
                <a:lnTo>
                  <a:pt x="947135" y="432373"/>
                </a:lnTo>
                <a:lnTo>
                  <a:pt x="934985" y="410717"/>
                </a:lnTo>
                <a:lnTo>
                  <a:pt x="908035" y="368587"/>
                </a:lnTo>
                <a:lnTo>
                  <a:pt x="874486" y="326199"/>
                </a:lnTo>
                <a:lnTo>
                  <a:pt x="824168" y="274238"/>
                </a:lnTo>
                <a:lnTo>
                  <a:pt x="767220" y="230721"/>
                </a:lnTo>
                <a:lnTo>
                  <a:pt x="708433" y="192404"/>
                </a:lnTo>
                <a:lnTo>
                  <a:pt x="632519" y="149034"/>
                </a:lnTo>
                <a:lnTo>
                  <a:pt x="584338" y="124507"/>
                </a:lnTo>
                <a:lnTo>
                  <a:pt x="487183" y="78359"/>
                </a:lnTo>
                <a:lnTo>
                  <a:pt x="469226" y="69500"/>
                </a:lnTo>
                <a:lnTo>
                  <a:pt x="433341" y="52927"/>
                </a:lnTo>
                <a:lnTo>
                  <a:pt x="397693" y="38937"/>
                </a:lnTo>
                <a:lnTo>
                  <a:pt x="346556" y="23113"/>
                </a:lnTo>
                <a:lnTo>
                  <a:pt x="328332" y="17395"/>
                </a:lnTo>
                <a:lnTo>
                  <a:pt x="291926" y="6290"/>
                </a:lnTo>
                <a:lnTo>
                  <a:pt x="274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3378200"/>
            <a:ext cx="879475" cy="1765300"/>
            <a:chOff x="0" y="3378200"/>
            <a:chExt cx="879475" cy="1765300"/>
          </a:xfrm>
        </p:grpSpPr>
        <p:sp>
          <p:nvSpPr>
            <p:cNvPr id="8" name="object 8"/>
            <p:cNvSpPr/>
            <p:nvPr/>
          </p:nvSpPr>
          <p:spPr>
            <a:xfrm>
              <a:off x="0" y="3378200"/>
              <a:ext cx="879475" cy="1765300"/>
            </a:xfrm>
            <a:custGeom>
              <a:avLst/>
              <a:gdLst/>
              <a:ahLst/>
              <a:cxnLst/>
              <a:rect l="l" t="t" r="r" b="b"/>
              <a:pathLst>
                <a:path w="879475" h="1765300">
                  <a:moveTo>
                    <a:pt x="839863" y="1752600"/>
                  </a:moveTo>
                  <a:lnTo>
                    <a:pt x="782625" y="1752600"/>
                  </a:lnTo>
                  <a:lnTo>
                    <a:pt x="780999" y="1765300"/>
                  </a:lnTo>
                  <a:lnTo>
                    <a:pt x="837234" y="1765300"/>
                  </a:lnTo>
                  <a:lnTo>
                    <a:pt x="839863" y="1752600"/>
                  </a:lnTo>
                  <a:close/>
                </a:path>
                <a:path w="879475" h="1765300">
                  <a:moveTo>
                    <a:pt x="843216" y="1739900"/>
                  </a:moveTo>
                  <a:lnTo>
                    <a:pt x="786682" y="1739900"/>
                  </a:lnTo>
                  <a:lnTo>
                    <a:pt x="784567" y="1752600"/>
                  </a:lnTo>
                  <a:lnTo>
                    <a:pt x="842289" y="1752600"/>
                  </a:lnTo>
                  <a:lnTo>
                    <a:pt x="843216" y="1739900"/>
                  </a:lnTo>
                  <a:close/>
                </a:path>
                <a:path w="879475" h="1765300">
                  <a:moveTo>
                    <a:pt x="870146" y="1625600"/>
                  </a:moveTo>
                  <a:lnTo>
                    <a:pt x="813943" y="1625600"/>
                  </a:lnTo>
                  <a:lnTo>
                    <a:pt x="813943" y="1638300"/>
                  </a:lnTo>
                  <a:lnTo>
                    <a:pt x="811758" y="1638300"/>
                  </a:lnTo>
                  <a:lnTo>
                    <a:pt x="810514" y="1651000"/>
                  </a:lnTo>
                  <a:lnTo>
                    <a:pt x="809332" y="1651000"/>
                  </a:lnTo>
                  <a:lnTo>
                    <a:pt x="807389" y="1663700"/>
                  </a:lnTo>
                  <a:lnTo>
                    <a:pt x="806132" y="1676400"/>
                  </a:lnTo>
                  <a:lnTo>
                    <a:pt x="804735" y="1676400"/>
                  </a:lnTo>
                  <a:lnTo>
                    <a:pt x="803732" y="1689100"/>
                  </a:lnTo>
                  <a:lnTo>
                    <a:pt x="801306" y="1689100"/>
                  </a:lnTo>
                  <a:lnTo>
                    <a:pt x="799466" y="1701800"/>
                  </a:lnTo>
                  <a:lnTo>
                    <a:pt x="796445" y="1714500"/>
                  </a:lnTo>
                  <a:lnTo>
                    <a:pt x="794562" y="1714500"/>
                  </a:lnTo>
                  <a:lnTo>
                    <a:pt x="792937" y="1727200"/>
                  </a:lnTo>
                  <a:lnTo>
                    <a:pt x="790536" y="1727200"/>
                  </a:lnTo>
                  <a:lnTo>
                    <a:pt x="788822" y="1739900"/>
                  </a:lnTo>
                  <a:lnTo>
                    <a:pt x="845400" y="1739900"/>
                  </a:lnTo>
                  <a:lnTo>
                    <a:pt x="848766" y="1727200"/>
                  </a:lnTo>
                  <a:lnTo>
                    <a:pt x="855599" y="1714500"/>
                  </a:lnTo>
                  <a:lnTo>
                    <a:pt x="860691" y="1689100"/>
                  </a:lnTo>
                  <a:lnTo>
                    <a:pt x="863650" y="1676400"/>
                  </a:lnTo>
                  <a:lnTo>
                    <a:pt x="865517" y="1663700"/>
                  </a:lnTo>
                  <a:lnTo>
                    <a:pt x="867138" y="1651000"/>
                  </a:lnTo>
                  <a:lnTo>
                    <a:pt x="870146" y="1625600"/>
                  </a:lnTo>
                  <a:close/>
                </a:path>
                <a:path w="879475" h="1765300">
                  <a:moveTo>
                    <a:pt x="876833" y="1562100"/>
                  </a:moveTo>
                  <a:lnTo>
                    <a:pt x="819823" y="1562100"/>
                  </a:lnTo>
                  <a:lnTo>
                    <a:pt x="818676" y="1574800"/>
                  </a:lnTo>
                  <a:lnTo>
                    <a:pt x="817957" y="1587500"/>
                  </a:lnTo>
                  <a:lnTo>
                    <a:pt x="817346" y="1600200"/>
                  </a:lnTo>
                  <a:lnTo>
                    <a:pt x="816978" y="1600200"/>
                  </a:lnTo>
                  <a:lnTo>
                    <a:pt x="815721" y="1612900"/>
                  </a:lnTo>
                  <a:lnTo>
                    <a:pt x="815428" y="1625600"/>
                  </a:lnTo>
                  <a:lnTo>
                    <a:pt x="871753" y="1625600"/>
                  </a:lnTo>
                  <a:lnTo>
                    <a:pt x="873207" y="1612900"/>
                  </a:lnTo>
                  <a:lnTo>
                    <a:pt x="874741" y="1587500"/>
                  </a:lnTo>
                  <a:lnTo>
                    <a:pt x="876050" y="1574800"/>
                  </a:lnTo>
                  <a:lnTo>
                    <a:pt x="876833" y="1562100"/>
                  </a:lnTo>
                  <a:close/>
                </a:path>
                <a:path w="879475" h="1765300">
                  <a:moveTo>
                    <a:pt x="876731" y="1549400"/>
                  </a:moveTo>
                  <a:lnTo>
                    <a:pt x="820432" y="1549400"/>
                  </a:lnTo>
                  <a:lnTo>
                    <a:pt x="821055" y="1562100"/>
                  </a:lnTo>
                  <a:lnTo>
                    <a:pt x="877379" y="1562100"/>
                  </a:lnTo>
                  <a:lnTo>
                    <a:pt x="876731" y="1549400"/>
                  </a:lnTo>
                  <a:close/>
                </a:path>
                <a:path w="879475" h="1765300">
                  <a:moveTo>
                    <a:pt x="879170" y="1511300"/>
                  </a:moveTo>
                  <a:lnTo>
                    <a:pt x="821180" y="1511300"/>
                  </a:lnTo>
                  <a:lnTo>
                    <a:pt x="821588" y="1524000"/>
                  </a:lnTo>
                  <a:lnTo>
                    <a:pt x="821279" y="1524000"/>
                  </a:lnTo>
                  <a:lnTo>
                    <a:pt x="820784" y="1549400"/>
                  </a:lnTo>
                  <a:lnTo>
                    <a:pt x="877760" y="1549400"/>
                  </a:lnTo>
                  <a:lnTo>
                    <a:pt x="878078" y="1536700"/>
                  </a:lnTo>
                  <a:lnTo>
                    <a:pt x="877912" y="1524000"/>
                  </a:lnTo>
                  <a:lnTo>
                    <a:pt x="879170" y="1511300"/>
                  </a:lnTo>
                  <a:close/>
                </a:path>
                <a:path w="879475" h="1765300">
                  <a:moveTo>
                    <a:pt x="850036" y="1320800"/>
                  </a:moveTo>
                  <a:lnTo>
                    <a:pt x="788606" y="1320800"/>
                  </a:lnTo>
                  <a:lnTo>
                    <a:pt x="790854" y="1333500"/>
                  </a:lnTo>
                  <a:lnTo>
                    <a:pt x="793153" y="1333500"/>
                  </a:lnTo>
                  <a:lnTo>
                    <a:pt x="797420" y="1358900"/>
                  </a:lnTo>
                  <a:lnTo>
                    <a:pt x="799922" y="1358900"/>
                  </a:lnTo>
                  <a:lnTo>
                    <a:pt x="801052" y="1371600"/>
                  </a:lnTo>
                  <a:lnTo>
                    <a:pt x="803567" y="1371600"/>
                  </a:lnTo>
                  <a:lnTo>
                    <a:pt x="803757" y="1384300"/>
                  </a:lnTo>
                  <a:lnTo>
                    <a:pt x="812063" y="1409700"/>
                  </a:lnTo>
                  <a:lnTo>
                    <a:pt x="813468" y="1422400"/>
                  </a:lnTo>
                  <a:lnTo>
                    <a:pt x="814678" y="1435100"/>
                  </a:lnTo>
                  <a:lnTo>
                    <a:pt x="815665" y="1435100"/>
                  </a:lnTo>
                  <a:lnTo>
                    <a:pt x="816406" y="1447800"/>
                  </a:lnTo>
                  <a:lnTo>
                    <a:pt x="817465" y="1460500"/>
                  </a:lnTo>
                  <a:lnTo>
                    <a:pt x="819425" y="1485900"/>
                  </a:lnTo>
                  <a:lnTo>
                    <a:pt x="820363" y="1498600"/>
                  </a:lnTo>
                  <a:lnTo>
                    <a:pt x="820683" y="1511300"/>
                  </a:lnTo>
                  <a:lnTo>
                    <a:pt x="878319" y="1511300"/>
                  </a:lnTo>
                  <a:lnTo>
                    <a:pt x="877684" y="1498600"/>
                  </a:lnTo>
                  <a:lnTo>
                    <a:pt x="877188" y="1498600"/>
                  </a:lnTo>
                  <a:lnTo>
                    <a:pt x="878446" y="1485900"/>
                  </a:lnTo>
                  <a:lnTo>
                    <a:pt x="877798" y="1485900"/>
                  </a:lnTo>
                  <a:lnTo>
                    <a:pt x="877165" y="1473200"/>
                  </a:lnTo>
                  <a:lnTo>
                    <a:pt x="876395" y="1460500"/>
                  </a:lnTo>
                  <a:lnTo>
                    <a:pt x="875434" y="1447800"/>
                  </a:lnTo>
                  <a:lnTo>
                    <a:pt x="874229" y="1435100"/>
                  </a:lnTo>
                  <a:lnTo>
                    <a:pt x="872399" y="1422400"/>
                  </a:lnTo>
                  <a:lnTo>
                    <a:pt x="870702" y="1409700"/>
                  </a:lnTo>
                  <a:lnTo>
                    <a:pt x="868829" y="1397000"/>
                  </a:lnTo>
                  <a:lnTo>
                    <a:pt x="866470" y="1384300"/>
                  </a:lnTo>
                  <a:lnTo>
                    <a:pt x="865117" y="1384300"/>
                  </a:lnTo>
                  <a:lnTo>
                    <a:pt x="863287" y="1371600"/>
                  </a:lnTo>
                  <a:lnTo>
                    <a:pt x="862063" y="1358900"/>
                  </a:lnTo>
                  <a:lnTo>
                    <a:pt x="858685" y="1346200"/>
                  </a:lnTo>
                  <a:lnTo>
                    <a:pt x="855459" y="1346200"/>
                  </a:lnTo>
                  <a:lnTo>
                    <a:pt x="852309" y="1333500"/>
                  </a:lnTo>
                  <a:lnTo>
                    <a:pt x="850036" y="1320800"/>
                  </a:lnTo>
                  <a:close/>
                </a:path>
                <a:path w="879475" h="1765300">
                  <a:moveTo>
                    <a:pt x="845399" y="1308100"/>
                  </a:moveTo>
                  <a:lnTo>
                    <a:pt x="784250" y="1308100"/>
                  </a:lnTo>
                  <a:lnTo>
                    <a:pt x="785380" y="1320800"/>
                  </a:lnTo>
                  <a:lnTo>
                    <a:pt x="847663" y="1320800"/>
                  </a:lnTo>
                  <a:lnTo>
                    <a:pt x="845399" y="1308100"/>
                  </a:lnTo>
                  <a:close/>
                </a:path>
                <a:path w="879475" h="1765300">
                  <a:moveTo>
                    <a:pt x="841629" y="1295400"/>
                  </a:moveTo>
                  <a:lnTo>
                    <a:pt x="777900" y="1295400"/>
                  </a:lnTo>
                  <a:lnTo>
                    <a:pt x="780999" y="1308100"/>
                  </a:lnTo>
                  <a:lnTo>
                    <a:pt x="843351" y="1308100"/>
                  </a:lnTo>
                  <a:lnTo>
                    <a:pt x="841629" y="1295400"/>
                  </a:lnTo>
                  <a:close/>
                </a:path>
                <a:path w="879475" h="1765300">
                  <a:moveTo>
                    <a:pt x="835291" y="1282700"/>
                  </a:moveTo>
                  <a:lnTo>
                    <a:pt x="771055" y="1282700"/>
                  </a:lnTo>
                  <a:lnTo>
                    <a:pt x="774677" y="1295400"/>
                  </a:lnTo>
                  <a:lnTo>
                    <a:pt x="837793" y="1295400"/>
                  </a:lnTo>
                  <a:lnTo>
                    <a:pt x="835291" y="1282700"/>
                  </a:lnTo>
                  <a:close/>
                </a:path>
                <a:path w="879475" h="1765300">
                  <a:moveTo>
                    <a:pt x="830478" y="1270000"/>
                  </a:moveTo>
                  <a:lnTo>
                    <a:pt x="764819" y="1270000"/>
                  </a:lnTo>
                  <a:lnTo>
                    <a:pt x="768985" y="1282700"/>
                  </a:lnTo>
                  <a:lnTo>
                    <a:pt x="832548" y="1282700"/>
                  </a:lnTo>
                  <a:lnTo>
                    <a:pt x="830478" y="1270000"/>
                  </a:lnTo>
                  <a:close/>
                </a:path>
                <a:path w="879475" h="1765300">
                  <a:moveTo>
                    <a:pt x="814112" y="1231900"/>
                  </a:moveTo>
                  <a:lnTo>
                    <a:pt x="745121" y="1231900"/>
                  </a:lnTo>
                  <a:lnTo>
                    <a:pt x="747623" y="1244600"/>
                  </a:lnTo>
                  <a:lnTo>
                    <a:pt x="751560" y="1244600"/>
                  </a:lnTo>
                  <a:lnTo>
                    <a:pt x="756132" y="1257300"/>
                  </a:lnTo>
                  <a:lnTo>
                    <a:pt x="759294" y="1270000"/>
                  </a:lnTo>
                  <a:lnTo>
                    <a:pt x="829360" y="1270000"/>
                  </a:lnTo>
                  <a:lnTo>
                    <a:pt x="826122" y="1257300"/>
                  </a:lnTo>
                  <a:lnTo>
                    <a:pt x="823620" y="1257300"/>
                  </a:lnTo>
                  <a:lnTo>
                    <a:pt x="818724" y="1244600"/>
                  </a:lnTo>
                  <a:lnTo>
                    <a:pt x="814112" y="1231900"/>
                  </a:lnTo>
                  <a:close/>
                </a:path>
                <a:path w="879475" h="1765300">
                  <a:moveTo>
                    <a:pt x="803910" y="1219200"/>
                  </a:moveTo>
                  <a:lnTo>
                    <a:pt x="736663" y="1219200"/>
                  </a:lnTo>
                  <a:lnTo>
                    <a:pt x="740765" y="1231900"/>
                  </a:lnTo>
                  <a:lnTo>
                    <a:pt x="809327" y="1231900"/>
                  </a:lnTo>
                  <a:lnTo>
                    <a:pt x="803910" y="1219200"/>
                  </a:lnTo>
                  <a:close/>
                </a:path>
                <a:path w="879475" h="1765300">
                  <a:moveTo>
                    <a:pt x="771499" y="1168400"/>
                  </a:moveTo>
                  <a:lnTo>
                    <a:pt x="702538" y="1168400"/>
                  </a:lnTo>
                  <a:lnTo>
                    <a:pt x="708301" y="1181100"/>
                  </a:lnTo>
                  <a:lnTo>
                    <a:pt x="713973" y="1193800"/>
                  </a:lnTo>
                  <a:lnTo>
                    <a:pt x="719658" y="1193800"/>
                  </a:lnTo>
                  <a:lnTo>
                    <a:pt x="721499" y="1206500"/>
                  </a:lnTo>
                  <a:lnTo>
                    <a:pt x="729970" y="1206500"/>
                  </a:lnTo>
                  <a:lnTo>
                    <a:pt x="734377" y="1219200"/>
                  </a:lnTo>
                  <a:lnTo>
                    <a:pt x="799781" y="1219200"/>
                  </a:lnTo>
                  <a:lnTo>
                    <a:pt x="792429" y="1206500"/>
                  </a:lnTo>
                  <a:lnTo>
                    <a:pt x="783666" y="1193800"/>
                  </a:lnTo>
                  <a:lnTo>
                    <a:pt x="779360" y="1181100"/>
                  </a:lnTo>
                  <a:lnTo>
                    <a:pt x="774738" y="1181100"/>
                  </a:lnTo>
                  <a:lnTo>
                    <a:pt x="771499" y="1168400"/>
                  </a:lnTo>
                  <a:close/>
                </a:path>
                <a:path w="879475" h="1765300">
                  <a:moveTo>
                    <a:pt x="761860" y="1155700"/>
                  </a:moveTo>
                  <a:lnTo>
                    <a:pt x="691734" y="1155700"/>
                  </a:lnTo>
                  <a:lnTo>
                    <a:pt x="696582" y="1168400"/>
                  </a:lnTo>
                  <a:lnTo>
                    <a:pt x="766889" y="1168400"/>
                  </a:lnTo>
                  <a:lnTo>
                    <a:pt x="761860" y="1155700"/>
                  </a:lnTo>
                  <a:close/>
                </a:path>
                <a:path w="879475" h="1765300">
                  <a:moveTo>
                    <a:pt x="738444" y="1130300"/>
                  </a:moveTo>
                  <a:lnTo>
                    <a:pt x="668470" y="1130300"/>
                  </a:lnTo>
                  <a:lnTo>
                    <a:pt x="677443" y="1143000"/>
                  </a:lnTo>
                  <a:lnTo>
                    <a:pt x="682334" y="1155700"/>
                  </a:lnTo>
                  <a:lnTo>
                    <a:pt x="758113" y="1155700"/>
                  </a:lnTo>
                  <a:lnTo>
                    <a:pt x="754113" y="1143000"/>
                  </a:lnTo>
                  <a:lnTo>
                    <a:pt x="745032" y="1143000"/>
                  </a:lnTo>
                  <a:lnTo>
                    <a:pt x="738444" y="1130300"/>
                  </a:lnTo>
                  <a:close/>
                </a:path>
                <a:path w="879475" h="1765300">
                  <a:moveTo>
                    <a:pt x="669709" y="1066800"/>
                  </a:moveTo>
                  <a:lnTo>
                    <a:pt x="573379" y="1066800"/>
                  </a:lnTo>
                  <a:lnTo>
                    <a:pt x="603504" y="1079500"/>
                  </a:lnTo>
                  <a:lnTo>
                    <a:pt x="612770" y="1092200"/>
                  </a:lnTo>
                  <a:lnTo>
                    <a:pt x="631480" y="1104900"/>
                  </a:lnTo>
                  <a:lnTo>
                    <a:pt x="640740" y="1117600"/>
                  </a:lnTo>
                  <a:lnTo>
                    <a:pt x="649991" y="1117600"/>
                  </a:lnTo>
                  <a:lnTo>
                    <a:pt x="659277" y="1130300"/>
                  </a:lnTo>
                  <a:lnTo>
                    <a:pt x="731394" y="1130300"/>
                  </a:lnTo>
                  <a:lnTo>
                    <a:pt x="717118" y="1104900"/>
                  </a:lnTo>
                  <a:lnTo>
                    <a:pt x="706024" y="1104900"/>
                  </a:lnTo>
                  <a:lnTo>
                    <a:pt x="700105" y="1092200"/>
                  </a:lnTo>
                  <a:lnTo>
                    <a:pt x="694283" y="1092200"/>
                  </a:lnTo>
                  <a:lnTo>
                    <a:pt x="688390" y="1079500"/>
                  </a:lnTo>
                  <a:lnTo>
                    <a:pt x="675745" y="1079500"/>
                  </a:lnTo>
                  <a:lnTo>
                    <a:pt x="669709" y="1066800"/>
                  </a:lnTo>
                  <a:close/>
                </a:path>
                <a:path w="879475" h="1765300">
                  <a:moveTo>
                    <a:pt x="651844" y="1054100"/>
                  </a:moveTo>
                  <a:lnTo>
                    <a:pt x="557714" y="1054100"/>
                  </a:lnTo>
                  <a:lnTo>
                    <a:pt x="565684" y="1066800"/>
                  </a:lnTo>
                  <a:lnTo>
                    <a:pt x="664027" y="1066800"/>
                  </a:lnTo>
                  <a:lnTo>
                    <a:pt x="651844" y="1054100"/>
                  </a:lnTo>
                  <a:close/>
                </a:path>
                <a:path w="879475" h="1765300">
                  <a:moveTo>
                    <a:pt x="634111" y="1041400"/>
                  </a:moveTo>
                  <a:lnTo>
                    <a:pt x="534259" y="1041400"/>
                  </a:lnTo>
                  <a:lnTo>
                    <a:pt x="541896" y="1054100"/>
                  </a:lnTo>
                  <a:lnTo>
                    <a:pt x="640372" y="1054100"/>
                  </a:lnTo>
                  <a:lnTo>
                    <a:pt x="634111" y="1041400"/>
                  </a:lnTo>
                  <a:close/>
                </a:path>
                <a:path w="879475" h="1765300">
                  <a:moveTo>
                    <a:pt x="593153" y="1016000"/>
                  </a:moveTo>
                  <a:lnTo>
                    <a:pt x="471452" y="1016000"/>
                  </a:lnTo>
                  <a:lnTo>
                    <a:pt x="511797" y="1041400"/>
                  </a:lnTo>
                  <a:lnTo>
                    <a:pt x="622418" y="1041400"/>
                  </a:lnTo>
                  <a:lnTo>
                    <a:pt x="616454" y="1028700"/>
                  </a:lnTo>
                  <a:lnTo>
                    <a:pt x="598436" y="1028700"/>
                  </a:lnTo>
                  <a:lnTo>
                    <a:pt x="593153" y="1016000"/>
                  </a:lnTo>
                  <a:close/>
                </a:path>
                <a:path w="879475" h="1765300">
                  <a:moveTo>
                    <a:pt x="409082" y="939800"/>
                  </a:moveTo>
                  <a:lnTo>
                    <a:pt x="295173" y="939800"/>
                  </a:lnTo>
                  <a:lnTo>
                    <a:pt x="303009" y="952500"/>
                  </a:lnTo>
                  <a:lnTo>
                    <a:pt x="319159" y="952500"/>
                  </a:lnTo>
                  <a:lnTo>
                    <a:pt x="328618" y="965200"/>
                  </a:lnTo>
                  <a:lnTo>
                    <a:pt x="348513" y="965200"/>
                  </a:lnTo>
                  <a:lnTo>
                    <a:pt x="369081" y="977900"/>
                  </a:lnTo>
                  <a:lnTo>
                    <a:pt x="410021" y="990600"/>
                  </a:lnTo>
                  <a:lnTo>
                    <a:pt x="451086" y="1016000"/>
                  </a:lnTo>
                  <a:lnTo>
                    <a:pt x="575030" y="1016000"/>
                  </a:lnTo>
                  <a:lnTo>
                    <a:pt x="567626" y="1003300"/>
                  </a:lnTo>
                  <a:lnTo>
                    <a:pt x="545923" y="1003300"/>
                  </a:lnTo>
                  <a:lnTo>
                    <a:pt x="534849" y="990600"/>
                  </a:lnTo>
                  <a:lnTo>
                    <a:pt x="523506" y="990600"/>
                  </a:lnTo>
                  <a:lnTo>
                    <a:pt x="431131" y="952500"/>
                  </a:lnTo>
                  <a:lnTo>
                    <a:pt x="409082" y="939800"/>
                  </a:lnTo>
                  <a:close/>
                </a:path>
                <a:path w="879475" h="1765300">
                  <a:moveTo>
                    <a:pt x="371065" y="927100"/>
                  </a:moveTo>
                  <a:lnTo>
                    <a:pt x="274561" y="927100"/>
                  </a:lnTo>
                  <a:lnTo>
                    <a:pt x="281711" y="939800"/>
                  </a:lnTo>
                  <a:lnTo>
                    <a:pt x="380228" y="939800"/>
                  </a:lnTo>
                  <a:lnTo>
                    <a:pt x="371065" y="927100"/>
                  </a:lnTo>
                  <a:close/>
                </a:path>
                <a:path w="879475" h="1765300">
                  <a:moveTo>
                    <a:pt x="349486" y="914400"/>
                  </a:moveTo>
                  <a:lnTo>
                    <a:pt x="249313" y="914400"/>
                  </a:lnTo>
                  <a:lnTo>
                    <a:pt x="266649" y="927100"/>
                  </a:lnTo>
                  <a:lnTo>
                    <a:pt x="361861" y="927100"/>
                  </a:lnTo>
                  <a:lnTo>
                    <a:pt x="349486" y="914400"/>
                  </a:lnTo>
                  <a:close/>
                </a:path>
                <a:path w="879475" h="1765300">
                  <a:moveTo>
                    <a:pt x="325127" y="901700"/>
                  </a:moveTo>
                  <a:lnTo>
                    <a:pt x="230522" y="901700"/>
                  </a:lnTo>
                  <a:lnTo>
                    <a:pt x="239847" y="914400"/>
                  </a:lnTo>
                  <a:lnTo>
                    <a:pt x="337159" y="914400"/>
                  </a:lnTo>
                  <a:lnTo>
                    <a:pt x="325127" y="901700"/>
                  </a:lnTo>
                  <a:close/>
                </a:path>
                <a:path w="879475" h="1765300">
                  <a:moveTo>
                    <a:pt x="208395" y="368300"/>
                  </a:moveTo>
                  <a:lnTo>
                    <a:pt x="150114" y="368300"/>
                  </a:lnTo>
                  <a:lnTo>
                    <a:pt x="148869" y="381000"/>
                  </a:lnTo>
                  <a:lnTo>
                    <a:pt x="148336" y="393700"/>
                  </a:lnTo>
                  <a:lnTo>
                    <a:pt x="147154" y="393700"/>
                  </a:lnTo>
                  <a:lnTo>
                    <a:pt x="146862" y="406400"/>
                  </a:lnTo>
                  <a:lnTo>
                    <a:pt x="145493" y="406400"/>
                  </a:lnTo>
                  <a:lnTo>
                    <a:pt x="144291" y="419100"/>
                  </a:lnTo>
                  <a:lnTo>
                    <a:pt x="143126" y="431800"/>
                  </a:lnTo>
                  <a:lnTo>
                    <a:pt x="141871" y="444500"/>
                  </a:lnTo>
                  <a:lnTo>
                    <a:pt x="130750" y="495300"/>
                  </a:lnTo>
                  <a:lnTo>
                    <a:pt x="125032" y="533400"/>
                  </a:lnTo>
                  <a:lnTo>
                    <a:pt x="118927" y="558800"/>
                  </a:lnTo>
                  <a:lnTo>
                    <a:pt x="116250" y="584200"/>
                  </a:lnTo>
                  <a:lnTo>
                    <a:pt x="114234" y="596900"/>
                  </a:lnTo>
                  <a:lnTo>
                    <a:pt x="112567" y="622300"/>
                  </a:lnTo>
                  <a:lnTo>
                    <a:pt x="110937" y="635000"/>
                  </a:lnTo>
                  <a:lnTo>
                    <a:pt x="109383" y="647700"/>
                  </a:lnTo>
                  <a:lnTo>
                    <a:pt x="109230" y="673100"/>
                  </a:lnTo>
                  <a:lnTo>
                    <a:pt x="112628" y="711200"/>
                  </a:lnTo>
                  <a:lnTo>
                    <a:pt x="116075" y="723900"/>
                  </a:lnTo>
                  <a:lnTo>
                    <a:pt x="121680" y="749300"/>
                  </a:lnTo>
                  <a:lnTo>
                    <a:pt x="129047" y="774700"/>
                  </a:lnTo>
                  <a:lnTo>
                    <a:pt x="137782" y="787400"/>
                  </a:lnTo>
                  <a:lnTo>
                    <a:pt x="145591" y="800100"/>
                  </a:lnTo>
                  <a:lnTo>
                    <a:pt x="154089" y="825500"/>
                  </a:lnTo>
                  <a:lnTo>
                    <a:pt x="163424" y="838200"/>
                  </a:lnTo>
                  <a:lnTo>
                    <a:pt x="173748" y="850900"/>
                  </a:lnTo>
                  <a:lnTo>
                    <a:pt x="182606" y="863600"/>
                  </a:lnTo>
                  <a:lnTo>
                    <a:pt x="192058" y="876300"/>
                  </a:lnTo>
                  <a:lnTo>
                    <a:pt x="201945" y="876300"/>
                  </a:lnTo>
                  <a:lnTo>
                    <a:pt x="212102" y="889000"/>
                  </a:lnTo>
                  <a:lnTo>
                    <a:pt x="221290" y="901700"/>
                  </a:lnTo>
                  <a:lnTo>
                    <a:pt x="308130" y="901700"/>
                  </a:lnTo>
                  <a:lnTo>
                    <a:pt x="302193" y="889000"/>
                  </a:lnTo>
                  <a:lnTo>
                    <a:pt x="296194" y="889000"/>
                  </a:lnTo>
                  <a:lnTo>
                    <a:pt x="273005" y="876300"/>
                  </a:lnTo>
                  <a:lnTo>
                    <a:pt x="264446" y="863600"/>
                  </a:lnTo>
                  <a:lnTo>
                    <a:pt x="256044" y="863600"/>
                  </a:lnTo>
                  <a:lnTo>
                    <a:pt x="243947" y="850900"/>
                  </a:lnTo>
                  <a:lnTo>
                    <a:pt x="209664" y="812800"/>
                  </a:lnTo>
                  <a:lnTo>
                    <a:pt x="184155" y="774700"/>
                  </a:lnTo>
                  <a:lnTo>
                    <a:pt x="177393" y="749300"/>
                  </a:lnTo>
                  <a:lnTo>
                    <a:pt x="172691" y="736600"/>
                  </a:lnTo>
                  <a:lnTo>
                    <a:pt x="168948" y="723900"/>
                  </a:lnTo>
                  <a:lnTo>
                    <a:pt x="166224" y="711200"/>
                  </a:lnTo>
                  <a:lnTo>
                    <a:pt x="162930" y="685800"/>
                  </a:lnTo>
                  <a:lnTo>
                    <a:pt x="162304" y="673100"/>
                  </a:lnTo>
                  <a:lnTo>
                    <a:pt x="162780" y="647700"/>
                  </a:lnTo>
                  <a:lnTo>
                    <a:pt x="165844" y="622300"/>
                  </a:lnTo>
                  <a:lnTo>
                    <a:pt x="166666" y="622300"/>
                  </a:lnTo>
                  <a:lnTo>
                    <a:pt x="167678" y="609600"/>
                  </a:lnTo>
                  <a:lnTo>
                    <a:pt x="169038" y="596900"/>
                  </a:lnTo>
                  <a:lnTo>
                    <a:pt x="170083" y="596900"/>
                  </a:lnTo>
                  <a:lnTo>
                    <a:pt x="171087" y="584200"/>
                  </a:lnTo>
                  <a:lnTo>
                    <a:pt x="172326" y="571500"/>
                  </a:lnTo>
                  <a:lnTo>
                    <a:pt x="177092" y="558800"/>
                  </a:lnTo>
                  <a:lnTo>
                    <a:pt x="181941" y="533400"/>
                  </a:lnTo>
                  <a:lnTo>
                    <a:pt x="186954" y="508000"/>
                  </a:lnTo>
                  <a:lnTo>
                    <a:pt x="192214" y="482600"/>
                  </a:lnTo>
                  <a:lnTo>
                    <a:pt x="196736" y="457200"/>
                  </a:lnTo>
                  <a:lnTo>
                    <a:pt x="200366" y="444500"/>
                  </a:lnTo>
                  <a:lnTo>
                    <a:pt x="203431" y="419100"/>
                  </a:lnTo>
                  <a:lnTo>
                    <a:pt x="206260" y="393700"/>
                  </a:lnTo>
                  <a:lnTo>
                    <a:pt x="207387" y="381000"/>
                  </a:lnTo>
                  <a:lnTo>
                    <a:pt x="208395" y="368300"/>
                  </a:lnTo>
                  <a:close/>
                </a:path>
                <a:path w="879475" h="1765300">
                  <a:moveTo>
                    <a:pt x="210134" y="342900"/>
                  </a:moveTo>
                  <a:lnTo>
                    <a:pt x="150812" y="342900"/>
                  </a:lnTo>
                  <a:lnTo>
                    <a:pt x="150723" y="355600"/>
                  </a:lnTo>
                  <a:lnTo>
                    <a:pt x="151803" y="355600"/>
                  </a:lnTo>
                  <a:lnTo>
                    <a:pt x="150647" y="368300"/>
                  </a:lnTo>
                  <a:lnTo>
                    <a:pt x="209187" y="368300"/>
                  </a:lnTo>
                  <a:lnTo>
                    <a:pt x="210134" y="342900"/>
                  </a:lnTo>
                  <a:close/>
                </a:path>
                <a:path w="879475" h="1765300">
                  <a:moveTo>
                    <a:pt x="209804" y="330200"/>
                  </a:moveTo>
                  <a:lnTo>
                    <a:pt x="151384" y="330200"/>
                  </a:lnTo>
                  <a:lnTo>
                    <a:pt x="152069" y="342900"/>
                  </a:lnTo>
                  <a:lnTo>
                    <a:pt x="210426" y="342900"/>
                  </a:lnTo>
                  <a:lnTo>
                    <a:pt x="209804" y="330200"/>
                  </a:lnTo>
                  <a:close/>
                </a:path>
                <a:path w="879475" h="1765300">
                  <a:moveTo>
                    <a:pt x="209311" y="317500"/>
                  </a:moveTo>
                  <a:lnTo>
                    <a:pt x="150558" y="317500"/>
                  </a:lnTo>
                  <a:lnTo>
                    <a:pt x="150977" y="330200"/>
                  </a:lnTo>
                  <a:lnTo>
                    <a:pt x="209412" y="330200"/>
                  </a:lnTo>
                  <a:lnTo>
                    <a:pt x="209311" y="317500"/>
                  </a:lnTo>
                  <a:close/>
                </a:path>
                <a:path w="879475" h="1765300">
                  <a:moveTo>
                    <a:pt x="205219" y="266700"/>
                  </a:moveTo>
                  <a:lnTo>
                    <a:pt x="147315" y="266700"/>
                  </a:lnTo>
                  <a:lnTo>
                    <a:pt x="148158" y="279400"/>
                  </a:lnTo>
                  <a:lnTo>
                    <a:pt x="151053" y="317500"/>
                  </a:lnTo>
                  <a:lnTo>
                    <a:pt x="209168" y="317500"/>
                  </a:lnTo>
                  <a:lnTo>
                    <a:pt x="208648" y="304800"/>
                  </a:lnTo>
                  <a:lnTo>
                    <a:pt x="208013" y="304800"/>
                  </a:lnTo>
                  <a:lnTo>
                    <a:pt x="206933" y="292100"/>
                  </a:lnTo>
                  <a:lnTo>
                    <a:pt x="206717" y="279400"/>
                  </a:lnTo>
                  <a:lnTo>
                    <a:pt x="206070" y="279400"/>
                  </a:lnTo>
                  <a:lnTo>
                    <a:pt x="205219" y="266700"/>
                  </a:lnTo>
                  <a:close/>
                </a:path>
                <a:path w="879475" h="1765300">
                  <a:moveTo>
                    <a:pt x="202412" y="241300"/>
                  </a:moveTo>
                  <a:lnTo>
                    <a:pt x="144653" y="241300"/>
                  </a:lnTo>
                  <a:lnTo>
                    <a:pt x="146031" y="254000"/>
                  </a:lnTo>
                  <a:lnTo>
                    <a:pt x="146762" y="266700"/>
                  </a:lnTo>
                  <a:lnTo>
                    <a:pt x="203644" y="266700"/>
                  </a:lnTo>
                  <a:lnTo>
                    <a:pt x="202565" y="254000"/>
                  </a:lnTo>
                  <a:lnTo>
                    <a:pt x="202412" y="241300"/>
                  </a:lnTo>
                  <a:close/>
                </a:path>
                <a:path w="879475" h="1765300">
                  <a:moveTo>
                    <a:pt x="100102" y="50800"/>
                  </a:moveTo>
                  <a:lnTo>
                    <a:pt x="12929" y="50800"/>
                  </a:lnTo>
                  <a:lnTo>
                    <a:pt x="19716" y="63500"/>
                  </a:lnTo>
                  <a:lnTo>
                    <a:pt x="38252" y="63500"/>
                  </a:lnTo>
                  <a:lnTo>
                    <a:pt x="44312" y="76200"/>
                  </a:lnTo>
                  <a:lnTo>
                    <a:pt x="55750" y="76200"/>
                  </a:lnTo>
                  <a:lnTo>
                    <a:pt x="69055" y="88900"/>
                  </a:lnTo>
                  <a:lnTo>
                    <a:pt x="103751" y="127000"/>
                  </a:lnTo>
                  <a:lnTo>
                    <a:pt x="123368" y="165100"/>
                  </a:lnTo>
                  <a:lnTo>
                    <a:pt x="135169" y="203200"/>
                  </a:lnTo>
                  <a:lnTo>
                    <a:pt x="140195" y="228600"/>
                  </a:lnTo>
                  <a:lnTo>
                    <a:pt x="141986" y="228600"/>
                  </a:lnTo>
                  <a:lnTo>
                    <a:pt x="142836" y="241300"/>
                  </a:lnTo>
                  <a:lnTo>
                    <a:pt x="200837" y="241300"/>
                  </a:lnTo>
                  <a:lnTo>
                    <a:pt x="199470" y="228600"/>
                  </a:lnTo>
                  <a:lnTo>
                    <a:pt x="197087" y="215900"/>
                  </a:lnTo>
                  <a:lnTo>
                    <a:pt x="192938" y="203200"/>
                  </a:lnTo>
                  <a:lnTo>
                    <a:pt x="189264" y="190500"/>
                  </a:lnTo>
                  <a:lnTo>
                    <a:pt x="184671" y="177800"/>
                  </a:lnTo>
                  <a:lnTo>
                    <a:pt x="179133" y="165100"/>
                  </a:lnTo>
                  <a:lnTo>
                    <a:pt x="172800" y="139700"/>
                  </a:lnTo>
                  <a:lnTo>
                    <a:pt x="166033" y="127000"/>
                  </a:lnTo>
                  <a:lnTo>
                    <a:pt x="158780" y="114300"/>
                  </a:lnTo>
                  <a:lnTo>
                    <a:pt x="150990" y="101600"/>
                  </a:lnTo>
                  <a:lnTo>
                    <a:pt x="141845" y="101600"/>
                  </a:lnTo>
                  <a:lnTo>
                    <a:pt x="132104" y="88900"/>
                  </a:lnTo>
                  <a:lnTo>
                    <a:pt x="121758" y="76200"/>
                  </a:lnTo>
                  <a:lnTo>
                    <a:pt x="110802" y="63500"/>
                  </a:lnTo>
                  <a:lnTo>
                    <a:pt x="100102" y="50800"/>
                  </a:lnTo>
                  <a:close/>
                </a:path>
                <a:path w="879475" h="1765300">
                  <a:moveTo>
                    <a:pt x="0" y="0"/>
                  </a:moveTo>
                  <a:lnTo>
                    <a:pt x="0" y="50800"/>
                  </a:lnTo>
                  <a:lnTo>
                    <a:pt x="88721" y="50800"/>
                  </a:lnTo>
                  <a:lnTo>
                    <a:pt x="76705" y="38100"/>
                  </a:lnTo>
                  <a:lnTo>
                    <a:pt x="64100" y="25400"/>
                  </a:lnTo>
                  <a:lnTo>
                    <a:pt x="53520" y="25400"/>
                  </a:lnTo>
                  <a:lnTo>
                    <a:pt x="42358" y="12700"/>
                  </a:lnTo>
                  <a:lnTo>
                    <a:pt x="18671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496271"/>
              <a:ext cx="780415" cy="1647825"/>
            </a:xfrm>
            <a:custGeom>
              <a:avLst/>
              <a:gdLst/>
              <a:ahLst/>
              <a:cxnLst/>
              <a:rect l="l" t="t" r="r" b="b"/>
              <a:pathLst>
                <a:path w="780415" h="1647825">
                  <a:moveTo>
                    <a:pt x="0" y="0"/>
                  </a:moveTo>
                  <a:lnTo>
                    <a:pt x="0" y="1647228"/>
                  </a:lnTo>
                  <a:lnTo>
                    <a:pt x="756673" y="1647228"/>
                  </a:lnTo>
                  <a:lnTo>
                    <a:pt x="759031" y="1634805"/>
                  </a:lnTo>
                  <a:lnTo>
                    <a:pt x="763127" y="1613867"/>
                  </a:lnTo>
                  <a:lnTo>
                    <a:pt x="767055" y="1592237"/>
                  </a:lnTo>
                  <a:lnTo>
                    <a:pt x="770343" y="1570210"/>
                  </a:lnTo>
                  <a:lnTo>
                    <a:pt x="771387" y="1556744"/>
                  </a:lnTo>
                  <a:lnTo>
                    <a:pt x="772520" y="1544857"/>
                  </a:lnTo>
                  <a:lnTo>
                    <a:pt x="773774" y="1534247"/>
                  </a:lnTo>
                  <a:lnTo>
                    <a:pt x="775182" y="1524610"/>
                  </a:lnTo>
                  <a:lnTo>
                    <a:pt x="776100" y="1513010"/>
                  </a:lnTo>
                  <a:lnTo>
                    <a:pt x="779094" y="1471359"/>
                  </a:lnTo>
                  <a:lnTo>
                    <a:pt x="780167" y="1429741"/>
                  </a:lnTo>
                  <a:lnTo>
                    <a:pt x="780244" y="1409304"/>
                  </a:lnTo>
                  <a:lnTo>
                    <a:pt x="780021" y="1389228"/>
                  </a:lnTo>
                  <a:lnTo>
                    <a:pt x="778287" y="1342490"/>
                  </a:lnTo>
                  <a:lnTo>
                    <a:pt x="773430" y="1292085"/>
                  </a:lnTo>
                  <a:lnTo>
                    <a:pt x="762066" y="1223510"/>
                  </a:lnTo>
                  <a:lnTo>
                    <a:pt x="743292" y="1167041"/>
                  </a:lnTo>
                  <a:lnTo>
                    <a:pt x="719282" y="1117188"/>
                  </a:lnTo>
                  <a:lnTo>
                    <a:pt x="699854" y="1084282"/>
                  </a:lnTo>
                  <a:lnTo>
                    <a:pt x="687590" y="1066978"/>
                  </a:lnTo>
                  <a:lnTo>
                    <a:pt x="685761" y="1063523"/>
                  </a:lnTo>
                  <a:lnTo>
                    <a:pt x="681812" y="1059498"/>
                  </a:lnTo>
                  <a:lnTo>
                    <a:pt x="679958" y="1055967"/>
                  </a:lnTo>
                  <a:lnTo>
                    <a:pt x="675717" y="1050755"/>
                  </a:lnTo>
                  <a:lnTo>
                    <a:pt x="671296" y="1045121"/>
                  </a:lnTo>
                  <a:lnTo>
                    <a:pt x="666656" y="1039354"/>
                  </a:lnTo>
                  <a:lnTo>
                    <a:pt x="661758" y="1033742"/>
                  </a:lnTo>
                  <a:lnTo>
                    <a:pt x="651878" y="1021283"/>
                  </a:lnTo>
                  <a:lnTo>
                    <a:pt x="646301" y="1014340"/>
                  </a:lnTo>
                  <a:lnTo>
                    <a:pt x="640356" y="1007316"/>
                  </a:lnTo>
                  <a:lnTo>
                    <a:pt x="634072" y="1000373"/>
                  </a:lnTo>
                  <a:lnTo>
                    <a:pt x="627481" y="993673"/>
                  </a:lnTo>
                  <a:lnTo>
                    <a:pt x="625627" y="990143"/>
                  </a:lnTo>
                  <a:lnTo>
                    <a:pt x="623074" y="987781"/>
                  </a:lnTo>
                  <a:lnTo>
                    <a:pt x="619366" y="984771"/>
                  </a:lnTo>
                  <a:lnTo>
                    <a:pt x="614357" y="979331"/>
                  </a:lnTo>
                  <a:lnTo>
                    <a:pt x="609263" y="973987"/>
                  </a:lnTo>
                  <a:lnTo>
                    <a:pt x="604035" y="968860"/>
                  </a:lnTo>
                  <a:lnTo>
                    <a:pt x="598627" y="964070"/>
                  </a:lnTo>
                  <a:lnTo>
                    <a:pt x="595122" y="961936"/>
                  </a:lnTo>
                  <a:lnTo>
                    <a:pt x="592353" y="958710"/>
                  </a:lnTo>
                  <a:lnTo>
                    <a:pt x="588848" y="956564"/>
                  </a:lnTo>
                  <a:lnTo>
                    <a:pt x="566026" y="935457"/>
                  </a:lnTo>
                  <a:lnTo>
                    <a:pt x="561136" y="931659"/>
                  </a:lnTo>
                  <a:lnTo>
                    <a:pt x="530898" y="908355"/>
                  </a:lnTo>
                  <a:lnTo>
                    <a:pt x="497065" y="886236"/>
                  </a:lnTo>
                  <a:lnTo>
                    <a:pt x="485241" y="878904"/>
                  </a:lnTo>
                  <a:lnTo>
                    <a:pt x="474404" y="872035"/>
                  </a:lnTo>
                  <a:lnTo>
                    <a:pt x="463056" y="865476"/>
                  </a:lnTo>
                  <a:lnTo>
                    <a:pt x="439394" y="852411"/>
                  </a:lnTo>
                  <a:lnTo>
                    <a:pt x="433910" y="849303"/>
                  </a:lnTo>
                  <a:lnTo>
                    <a:pt x="399041" y="829766"/>
                  </a:lnTo>
                  <a:lnTo>
                    <a:pt x="365941" y="809203"/>
                  </a:lnTo>
                  <a:lnTo>
                    <a:pt x="350456" y="798817"/>
                  </a:lnTo>
                  <a:lnTo>
                    <a:pt x="345897" y="796023"/>
                  </a:lnTo>
                  <a:lnTo>
                    <a:pt x="344500" y="794372"/>
                  </a:lnTo>
                  <a:lnTo>
                    <a:pt x="338455" y="789940"/>
                  </a:lnTo>
                  <a:lnTo>
                    <a:pt x="330365" y="784924"/>
                  </a:lnTo>
                  <a:lnTo>
                    <a:pt x="324104" y="779551"/>
                  </a:lnTo>
                  <a:lnTo>
                    <a:pt x="315353" y="771804"/>
                  </a:lnTo>
                  <a:lnTo>
                    <a:pt x="305663" y="764273"/>
                  </a:lnTo>
                  <a:lnTo>
                    <a:pt x="299233" y="758283"/>
                  </a:lnTo>
                  <a:lnTo>
                    <a:pt x="272874" y="728808"/>
                  </a:lnTo>
                  <a:lnTo>
                    <a:pt x="248539" y="695135"/>
                  </a:lnTo>
                  <a:lnTo>
                    <a:pt x="247370" y="694423"/>
                  </a:lnTo>
                  <a:lnTo>
                    <a:pt x="246697" y="691604"/>
                  </a:lnTo>
                  <a:lnTo>
                    <a:pt x="245300" y="689953"/>
                  </a:lnTo>
                  <a:lnTo>
                    <a:pt x="242303" y="685787"/>
                  </a:lnTo>
                  <a:lnTo>
                    <a:pt x="239064" y="680593"/>
                  </a:lnTo>
                  <a:lnTo>
                    <a:pt x="237007" y="676199"/>
                  </a:lnTo>
                  <a:lnTo>
                    <a:pt x="231571" y="665658"/>
                  </a:lnTo>
                  <a:lnTo>
                    <a:pt x="227215" y="655841"/>
                  </a:lnTo>
                  <a:lnTo>
                    <a:pt x="224205" y="651599"/>
                  </a:lnTo>
                  <a:lnTo>
                    <a:pt x="221919" y="646265"/>
                  </a:lnTo>
                  <a:lnTo>
                    <a:pt x="219189" y="639051"/>
                  </a:lnTo>
                  <a:lnTo>
                    <a:pt x="216890" y="633628"/>
                  </a:lnTo>
                  <a:lnTo>
                    <a:pt x="216001" y="629945"/>
                  </a:lnTo>
                  <a:lnTo>
                    <a:pt x="213664" y="628523"/>
                  </a:lnTo>
                  <a:lnTo>
                    <a:pt x="212763" y="624764"/>
                  </a:lnTo>
                  <a:lnTo>
                    <a:pt x="210553" y="619404"/>
                  </a:lnTo>
                  <a:lnTo>
                    <a:pt x="207797" y="612115"/>
                  </a:lnTo>
                  <a:lnTo>
                    <a:pt x="206463" y="606552"/>
                  </a:lnTo>
                  <a:lnTo>
                    <a:pt x="204609" y="603021"/>
                  </a:lnTo>
                  <a:lnTo>
                    <a:pt x="203276" y="597459"/>
                  </a:lnTo>
                  <a:lnTo>
                    <a:pt x="199821" y="591401"/>
                  </a:lnTo>
                  <a:lnTo>
                    <a:pt x="190157" y="551294"/>
                  </a:lnTo>
                  <a:lnTo>
                    <a:pt x="180660" y="490396"/>
                  </a:lnTo>
                  <a:lnTo>
                    <a:pt x="173240" y="431927"/>
                  </a:lnTo>
                  <a:lnTo>
                    <a:pt x="169733" y="395619"/>
                  </a:lnTo>
                  <a:lnTo>
                    <a:pt x="168503" y="383743"/>
                  </a:lnTo>
                  <a:lnTo>
                    <a:pt x="165211" y="344467"/>
                  </a:lnTo>
                  <a:lnTo>
                    <a:pt x="160337" y="304838"/>
                  </a:lnTo>
                  <a:lnTo>
                    <a:pt x="159207" y="300139"/>
                  </a:lnTo>
                  <a:lnTo>
                    <a:pt x="158225" y="290594"/>
                  </a:lnTo>
                  <a:lnTo>
                    <a:pt x="156943" y="280930"/>
                  </a:lnTo>
                  <a:lnTo>
                    <a:pt x="155485" y="271314"/>
                  </a:lnTo>
                  <a:lnTo>
                    <a:pt x="153974" y="261912"/>
                  </a:lnTo>
                  <a:lnTo>
                    <a:pt x="151477" y="247902"/>
                  </a:lnTo>
                  <a:lnTo>
                    <a:pt x="149180" y="234417"/>
                  </a:lnTo>
                  <a:lnTo>
                    <a:pt x="146873" y="221693"/>
                  </a:lnTo>
                  <a:lnTo>
                    <a:pt x="144348" y="209969"/>
                  </a:lnTo>
                  <a:lnTo>
                    <a:pt x="142066" y="198924"/>
                  </a:lnTo>
                  <a:lnTo>
                    <a:pt x="123588" y="148896"/>
                  </a:lnTo>
                  <a:lnTo>
                    <a:pt x="102182" y="108623"/>
                  </a:lnTo>
                  <a:lnTo>
                    <a:pt x="76177" y="73047"/>
                  </a:lnTo>
                  <a:lnTo>
                    <a:pt x="46367" y="38741"/>
                  </a:lnTo>
                  <a:lnTo>
                    <a:pt x="24096" y="17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7095" y="205740"/>
            <a:ext cx="2707640" cy="677545"/>
            <a:chOff x="387095" y="205740"/>
            <a:chExt cx="2707640" cy="677545"/>
          </a:xfrm>
        </p:grpSpPr>
        <p:sp>
          <p:nvSpPr>
            <p:cNvPr id="11" name="object 11"/>
            <p:cNvSpPr/>
            <p:nvPr/>
          </p:nvSpPr>
          <p:spPr>
            <a:xfrm>
              <a:off x="479729" y="264388"/>
              <a:ext cx="2512695" cy="462280"/>
            </a:xfrm>
            <a:custGeom>
              <a:avLst/>
              <a:gdLst/>
              <a:ahLst/>
              <a:cxnLst/>
              <a:rect l="l" t="t" r="r" b="b"/>
              <a:pathLst>
                <a:path w="2512695" h="462280">
                  <a:moveTo>
                    <a:pt x="2512187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2512187" y="461670"/>
                  </a:lnTo>
                  <a:lnTo>
                    <a:pt x="2512187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205740"/>
              <a:ext cx="1165098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095" y="205740"/>
              <a:ext cx="1860041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40" y="205740"/>
              <a:ext cx="488429" cy="67741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9729" y="264388"/>
            <a:ext cx="2512695" cy="462280"/>
          </a:xfrm>
          <a:prstGeom prst="rect">
            <a:avLst/>
          </a:prstGeom>
          <a:ln w="25400">
            <a:solidFill>
              <a:srgbClr val="60536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00"/>
              </a:spcBef>
            </a:pPr>
            <a:r>
              <a:rPr sz="2400" dirty="0"/>
              <a:t>They</a:t>
            </a:r>
            <a:r>
              <a:rPr sz="2400" spc="-35" dirty="0"/>
              <a:t> </a:t>
            </a:r>
            <a:r>
              <a:rPr sz="2400" dirty="0"/>
              <a:t>play</a:t>
            </a:r>
            <a:r>
              <a:rPr sz="2400" spc="-30" dirty="0"/>
              <a:t> </a:t>
            </a:r>
            <a:r>
              <a:rPr sz="2400" spc="-10" dirty="0"/>
              <a:t>tennis.</a:t>
            </a:r>
            <a:endParaRPr sz="2400"/>
          </a:p>
        </p:txBody>
      </p:sp>
      <p:grpSp>
        <p:nvGrpSpPr>
          <p:cNvPr id="16" name="object 16"/>
          <p:cNvGrpSpPr/>
          <p:nvPr/>
        </p:nvGrpSpPr>
        <p:grpSpPr>
          <a:xfrm>
            <a:off x="3378072" y="205740"/>
            <a:ext cx="5198745" cy="677545"/>
            <a:chOff x="3378072" y="205740"/>
            <a:chExt cx="5198745" cy="677545"/>
          </a:xfrm>
        </p:grpSpPr>
        <p:sp>
          <p:nvSpPr>
            <p:cNvPr id="17" name="object 17"/>
            <p:cNvSpPr/>
            <p:nvPr/>
          </p:nvSpPr>
          <p:spPr>
            <a:xfrm>
              <a:off x="3378072" y="264388"/>
              <a:ext cx="5198745" cy="462280"/>
            </a:xfrm>
            <a:custGeom>
              <a:avLst/>
              <a:gdLst/>
              <a:ahLst/>
              <a:cxnLst/>
              <a:rect l="l" t="t" r="r" b="b"/>
              <a:pathLst>
                <a:path w="5198745" h="462280">
                  <a:moveTo>
                    <a:pt x="5198745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5198745" y="461670"/>
                  </a:lnTo>
                  <a:lnTo>
                    <a:pt x="5198745" y="0"/>
                  </a:lnTo>
                  <a:close/>
                </a:path>
              </a:pathLst>
            </a:custGeom>
            <a:solidFill>
              <a:srgbClr val="E6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6931" y="205740"/>
              <a:ext cx="4367021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0855" y="205740"/>
              <a:ext cx="622553" cy="677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30311" y="205740"/>
              <a:ext cx="488429" cy="67741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378072" y="264388"/>
            <a:ext cx="5198745" cy="462280"/>
          </a:xfrm>
          <a:prstGeom prst="rect">
            <a:avLst/>
          </a:prstGeom>
          <a:ln w="25400">
            <a:solidFill>
              <a:srgbClr val="60536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Microsoft Sans Serif"/>
                <a:cs typeface="Microsoft Sans Serif"/>
              </a:rPr>
              <a:t>They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played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tennis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wonderful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ly</a:t>
            </a:r>
            <a:r>
              <a:rPr sz="2400" spc="-1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2751" y="771144"/>
            <a:ext cx="2064385" cy="900430"/>
            <a:chOff x="682751" y="771144"/>
            <a:chExt cx="2064385" cy="90043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527" y="771144"/>
              <a:ext cx="1951482" cy="899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751" y="771144"/>
              <a:ext cx="646937" cy="89992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959352" y="771144"/>
            <a:ext cx="3539490" cy="900430"/>
            <a:chOff x="3959352" y="771144"/>
            <a:chExt cx="3539490" cy="90043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3060" y="771144"/>
              <a:ext cx="2065782" cy="899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4000" y="771144"/>
              <a:ext cx="633222" cy="899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2128" y="771144"/>
              <a:ext cx="1796033" cy="899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59352" y="771144"/>
              <a:ext cx="646938" cy="89992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32813" y="1865120"/>
            <a:ext cx="4654296" cy="327837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8347" y="200223"/>
            <a:ext cx="3097760" cy="2134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8" rIns="0" bIns="0" rtlCol="0">
            <a:spAutoFit/>
          </a:bodyPr>
          <a:lstStyle/>
          <a:p>
            <a:pPr marL="1361440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5" dirty="0"/>
              <a:t> </a:t>
            </a:r>
            <a:r>
              <a:rPr dirty="0"/>
              <a:t>the correct</a:t>
            </a:r>
            <a:r>
              <a:rPr spc="-25" dirty="0"/>
              <a:t> </a:t>
            </a:r>
            <a:r>
              <a:rPr spc="-10" dirty="0"/>
              <a:t>answer: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831848" y="944880"/>
            <a:ext cx="1974850" cy="567690"/>
            <a:chOff x="1831848" y="944880"/>
            <a:chExt cx="1974850" cy="5676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099" y="1090208"/>
              <a:ext cx="90723" cy="208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1848" y="944880"/>
              <a:ext cx="424421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5772" y="944880"/>
              <a:ext cx="1820418" cy="56768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548127" y="944880"/>
            <a:ext cx="2698750" cy="596900"/>
            <a:chOff x="2548127" y="944880"/>
            <a:chExt cx="2698750" cy="5969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7100" y="944880"/>
              <a:ext cx="1779270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8127" y="973836"/>
              <a:ext cx="1117853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16861" y="1013917"/>
            <a:ext cx="32943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896619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1- I </a:t>
            </a:r>
            <a:r>
              <a:rPr sz="3000" u="sng" baseline="-6944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always</a:t>
            </a:r>
            <a:r>
              <a:rPr sz="3000" u="sng" spc="22" baseline="-6944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000" spc="-22" baseline="-6944" dirty="0">
                <a:solidFill>
                  <a:srgbClr val="FF138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go to</a:t>
            </a:r>
            <a:r>
              <a:rPr sz="2000" spc="-1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school.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7280" y="1904987"/>
            <a:ext cx="1113282" cy="40615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12596" y="1938655"/>
            <a:ext cx="885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latin typeface="Tahoma"/>
                <a:cs typeface="Tahoma"/>
              </a:rPr>
              <a:t>always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54451" y="1927847"/>
            <a:ext cx="1113294" cy="40615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047492" y="1961134"/>
            <a:ext cx="728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Tahoma"/>
                <a:cs typeface="Tahoma"/>
              </a:rPr>
              <a:t>never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87823" y="1927847"/>
            <a:ext cx="1111758" cy="40615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918964" y="1961134"/>
            <a:ext cx="651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latin typeface="Tahoma"/>
                <a:cs typeface="Tahoma"/>
              </a:rPr>
              <a:t>often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43455" y="3317747"/>
            <a:ext cx="4375150" cy="577215"/>
            <a:chOff x="1743455" y="3317747"/>
            <a:chExt cx="4375150" cy="57721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9562" y="3472220"/>
              <a:ext cx="145157" cy="2089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3455" y="3326891"/>
              <a:ext cx="424421" cy="5676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7379" y="3326891"/>
              <a:ext cx="4220718" cy="5676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1947" y="3317747"/>
              <a:ext cx="1570481" cy="56768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754251" y="3396183"/>
            <a:ext cx="4204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2669" algn="l"/>
                <a:tab pos="2529840" algn="l"/>
              </a:tabLst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 You </a:t>
            </a:r>
            <a:r>
              <a:rPr sz="3000" u="sng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3000" u="sng" spc="-15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sometimes</a:t>
            </a:r>
            <a:r>
              <a:rPr sz="3000" u="sng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study</a:t>
            </a:r>
            <a:r>
              <a:rPr sz="2000" spc="-3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at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home.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2039" y="1761744"/>
            <a:ext cx="1184910" cy="76123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2416" y="4259579"/>
            <a:ext cx="1113282" cy="40464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57427" y="4292600"/>
            <a:ext cx="885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latin typeface="Tahoma"/>
                <a:cs typeface="Tahoma"/>
              </a:rPr>
              <a:t>always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7564" y="4280915"/>
            <a:ext cx="1710689" cy="40615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789047" y="4314545"/>
            <a:ext cx="13525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latin typeface="Tahoma"/>
                <a:cs typeface="Tahoma"/>
              </a:rPr>
              <a:t>sometimes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31435" y="4280915"/>
            <a:ext cx="1113282" cy="40615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825746" y="4314545"/>
            <a:ext cx="728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ahoma"/>
                <a:cs typeface="Tahoma"/>
              </a:rPr>
              <a:t>never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60320" y="4104132"/>
            <a:ext cx="1908809" cy="761238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391275" y="923797"/>
            <a:ext cx="2723515" cy="1798955"/>
            <a:chOff x="6391275" y="923797"/>
            <a:chExt cx="2723515" cy="1798955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91275" y="923797"/>
              <a:ext cx="1195590" cy="14234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45680" y="1712975"/>
              <a:ext cx="1768602" cy="100965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321552" y="3514496"/>
            <a:ext cx="2675890" cy="1527810"/>
            <a:chOff x="6321552" y="3514496"/>
            <a:chExt cx="2675890" cy="1527810"/>
          </a:xfrm>
        </p:grpSpPr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1552" y="3514496"/>
              <a:ext cx="1265313" cy="14104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82840" y="4032500"/>
              <a:ext cx="1514094" cy="100965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626857" y="1842007"/>
            <a:ext cx="1195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Microsoft Sans Serif"/>
                <a:cs typeface="Microsoft Sans Serif"/>
              </a:rPr>
              <a:t>100%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64018" y="4161840"/>
            <a:ext cx="94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Microsoft Sans Serif"/>
                <a:cs typeface="Microsoft Sans Serif"/>
              </a:rPr>
              <a:t>50%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624571" y="1886711"/>
            <a:ext cx="1149857" cy="51587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772400" y="4204715"/>
            <a:ext cx="906018" cy="49453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8347" y="200223"/>
            <a:ext cx="3097760" cy="2134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8" rIns="0" bIns="0" rtlCol="0">
            <a:spAutoFit/>
          </a:bodyPr>
          <a:lstStyle/>
          <a:p>
            <a:pPr marL="1361440">
              <a:lnSpc>
                <a:spcPct val="100000"/>
              </a:lnSpc>
              <a:spcBef>
                <a:spcPts val="105"/>
              </a:spcBef>
            </a:pPr>
            <a:r>
              <a:rPr dirty="0"/>
              <a:t>Choose</a:t>
            </a:r>
            <a:r>
              <a:rPr spc="-5" dirty="0"/>
              <a:t> </a:t>
            </a:r>
            <a:r>
              <a:rPr dirty="0"/>
              <a:t>the correct</a:t>
            </a:r>
            <a:r>
              <a:rPr spc="-25" dirty="0"/>
              <a:t> </a:t>
            </a:r>
            <a:r>
              <a:rPr spc="-10" dirty="0"/>
              <a:t>answer: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149096" y="944880"/>
            <a:ext cx="4711700" cy="567690"/>
            <a:chOff x="1149096" y="944880"/>
            <a:chExt cx="4711700" cy="5676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347" y="1090208"/>
              <a:ext cx="90723" cy="208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096" y="944880"/>
              <a:ext cx="424421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3020" y="944880"/>
              <a:ext cx="4557522" cy="56768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730496" y="935736"/>
            <a:ext cx="1200150" cy="577215"/>
            <a:chOff x="4730496" y="935736"/>
            <a:chExt cx="1200150" cy="57721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1452" y="944880"/>
              <a:ext cx="409194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0496" y="935736"/>
              <a:ext cx="1117853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59255" y="1013917"/>
            <a:ext cx="46113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1-</a:t>
            </a:r>
            <a:r>
              <a:rPr sz="2000" spc="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I understand</a:t>
            </a:r>
            <a:r>
              <a:rPr sz="2000" spc="-20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my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lessons</a:t>
            </a:r>
            <a:r>
              <a:rPr sz="2000" spc="-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very</a:t>
            </a:r>
            <a:r>
              <a:rPr sz="2000" spc="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3000" u="sng" spc="-104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000" u="sng" spc="-15" baseline="1388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quickly</a:t>
            </a:r>
            <a:r>
              <a:rPr sz="2000" spc="-10" dirty="0">
                <a:solidFill>
                  <a:srgbClr val="0425C5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50364" y="1784578"/>
            <a:ext cx="1113294" cy="40464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49245" y="1816989"/>
            <a:ext cx="718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quick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07535" y="1805927"/>
            <a:ext cx="1111770" cy="40615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01261" y="1839595"/>
            <a:ext cx="926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quickly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35123" y="1639823"/>
            <a:ext cx="1183386" cy="76123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164336" y="2910839"/>
            <a:ext cx="4391660" cy="586105"/>
            <a:chOff x="1164336" y="2910839"/>
            <a:chExt cx="4391660" cy="58610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0442" y="3074456"/>
              <a:ext cx="145157" cy="2089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4336" y="2929127"/>
              <a:ext cx="424421" cy="5676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8260" y="2929127"/>
              <a:ext cx="4167378" cy="5676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6547" y="2929127"/>
              <a:ext cx="409194" cy="5676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62756" y="2910839"/>
              <a:ext cx="1626870" cy="56769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75105" y="2997835"/>
            <a:ext cx="4220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2-</a:t>
            </a:r>
            <a:r>
              <a:rPr sz="2000" spc="5" dirty="0">
                <a:solidFill>
                  <a:srgbClr val="0425C5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25C5"/>
                </a:solidFill>
                <a:latin typeface="Microsoft Sans Serif"/>
                <a:cs typeface="Microsoft Sans Serif"/>
              </a:rPr>
              <a:t>She wrote the poem</a:t>
            </a:r>
            <a:r>
              <a:rPr sz="3000" u="sng" spc="209" baseline="4166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3000" u="sng" spc="-37" baseline="4166" dirty="0">
                <a:solidFill>
                  <a:srgbClr val="FF1384"/>
                </a:solidFill>
                <a:uFill>
                  <a:solidFill>
                    <a:srgbClr val="0324C4"/>
                  </a:solidFill>
                </a:uFill>
                <a:latin typeface="Microsoft Sans Serif"/>
                <a:cs typeface="Microsoft Sans Serif"/>
              </a:rPr>
              <a:t>wonderfully</a:t>
            </a:r>
            <a:r>
              <a:rPr sz="2000" spc="-25" dirty="0">
                <a:solidFill>
                  <a:srgbClr val="0425C5"/>
                </a:solidFill>
                <a:latin typeface="Microsoft Sans Serif"/>
                <a:cs typeface="Microsoft Sans Serif"/>
              </a:rPr>
              <a:t>_.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38300" y="3800855"/>
            <a:ext cx="1625600" cy="567690"/>
            <a:chOff x="1638300" y="3800855"/>
            <a:chExt cx="1625600" cy="56769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300" y="3840099"/>
              <a:ext cx="1625346" cy="4031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4311" y="3800855"/>
              <a:ext cx="1443989" cy="56769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886457" y="3870452"/>
            <a:ext cx="1130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wonderful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907535" y="3823715"/>
            <a:ext cx="1724660" cy="567690"/>
            <a:chOff x="3907535" y="3823715"/>
            <a:chExt cx="1724660" cy="567690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07535" y="3863175"/>
              <a:ext cx="1724406" cy="4052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60875" y="3823715"/>
              <a:ext cx="1626870" cy="56769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113403" y="3893007"/>
            <a:ext cx="1315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wonderfully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52671" y="3741420"/>
            <a:ext cx="1974342" cy="759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735" y="263986"/>
            <a:ext cx="3848986" cy="564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4317" y="117728"/>
            <a:ext cx="39039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sng" spc="-2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Present</a:t>
            </a:r>
            <a:r>
              <a:rPr sz="44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440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simple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7460" y="729966"/>
            <a:ext cx="3932682" cy="1150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481535" y="2575572"/>
            <a:ext cx="1894839" cy="1041400"/>
            <a:chOff x="6481535" y="2575572"/>
            <a:chExt cx="1894839" cy="10414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1535" y="2657832"/>
              <a:ext cx="1894404" cy="746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7584" y="2575572"/>
              <a:ext cx="1699260" cy="104087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33515" y="2689707"/>
            <a:ext cx="1793875" cy="646430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305"/>
              </a:spcBef>
            </a:pPr>
            <a:r>
              <a:rPr sz="3600" b="1" spc="-20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37376" y="3645408"/>
            <a:ext cx="1900555" cy="1041400"/>
            <a:chOff x="6437376" y="3645408"/>
            <a:chExt cx="1900555" cy="10414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1541" y="3726143"/>
              <a:ext cx="1813620" cy="7468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7376" y="3645408"/>
              <a:ext cx="1900427" cy="104087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533515" y="3759212"/>
            <a:ext cx="1713230" cy="646430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305"/>
              </a:spcBef>
            </a:pPr>
            <a:r>
              <a:rPr sz="3600" b="1" spc="-20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r>
              <a:rPr sz="3600" b="1" spc="-20" dirty="0">
                <a:solidFill>
                  <a:srgbClr val="E2006C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2231" y="2575560"/>
            <a:ext cx="5944870" cy="1009650"/>
            <a:chOff x="332231" y="2575560"/>
            <a:chExt cx="5944870" cy="1009650"/>
          </a:xfrm>
        </p:grpSpPr>
        <p:sp>
          <p:nvSpPr>
            <p:cNvPr id="16" name="object 16"/>
            <p:cNvSpPr/>
            <p:nvPr/>
          </p:nvSpPr>
          <p:spPr>
            <a:xfrm>
              <a:off x="4649089" y="3014472"/>
              <a:ext cx="1628139" cy="171450"/>
            </a:xfrm>
            <a:custGeom>
              <a:avLst/>
              <a:gdLst/>
              <a:ahLst/>
              <a:cxnLst/>
              <a:rect l="l" t="t" r="r" b="b"/>
              <a:pathLst>
                <a:path w="1628139" h="171450">
                  <a:moveTo>
                    <a:pt x="1456563" y="0"/>
                  </a:moveTo>
                  <a:lnTo>
                    <a:pt x="1456563" y="171450"/>
                  </a:lnTo>
                  <a:lnTo>
                    <a:pt x="1570863" y="114300"/>
                  </a:lnTo>
                  <a:lnTo>
                    <a:pt x="1485138" y="114300"/>
                  </a:lnTo>
                  <a:lnTo>
                    <a:pt x="1485138" y="57150"/>
                  </a:lnTo>
                  <a:lnTo>
                    <a:pt x="1570863" y="57150"/>
                  </a:lnTo>
                  <a:lnTo>
                    <a:pt x="1456563" y="0"/>
                  </a:lnTo>
                  <a:close/>
                </a:path>
                <a:path w="1628139" h="171450">
                  <a:moveTo>
                    <a:pt x="1456563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456563" y="114300"/>
                  </a:lnTo>
                  <a:lnTo>
                    <a:pt x="1456563" y="57150"/>
                  </a:lnTo>
                  <a:close/>
                </a:path>
                <a:path w="1628139" h="171450">
                  <a:moveTo>
                    <a:pt x="1570863" y="57150"/>
                  </a:moveTo>
                  <a:lnTo>
                    <a:pt x="1485138" y="57150"/>
                  </a:lnTo>
                  <a:lnTo>
                    <a:pt x="1485138" y="114300"/>
                  </a:lnTo>
                  <a:lnTo>
                    <a:pt x="1570863" y="114300"/>
                  </a:lnTo>
                  <a:lnTo>
                    <a:pt x="1628013" y="85725"/>
                  </a:lnTo>
                  <a:lnTo>
                    <a:pt x="1570863" y="57150"/>
                  </a:lnTo>
                  <a:close/>
                </a:path>
              </a:pathLst>
            </a:custGeom>
            <a:solidFill>
              <a:srgbClr val="FAC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745" y="2840536"/>
              <a:ext cx="100138" cy="3654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231" y="2575560"/>
              <a:ext cx="826769" cy="10096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847" y="2575560"/>
              <a:ext cx="1384553" cy="10096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5231" y="2575560"/>
              <a:ext cx="826769" cy="10096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1848" y="2575560"/>
              <a:ext cx="1695450" cy="10096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29127" y="2575560"/>
              <a:ext cx="790194" cy="1009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9167" y="2575560"/>
              <a:ext cx="1430274" cy="100964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53669" y="2711018"/>
            <a:ext cx="4032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30" dirty="0">
                <a:solidFill>
                  <a:srgbClr val="42C17B"/>
                </a:solidFill>
                <a:latin typeface="Tahoma"/>
                <a:cs typeface="Tahoma"/>
              </a:rPr>
              <a:t>I</a:t>
            </a:r>
            <a:r>
              <a:rPr sz="3600" b="1" spc="-3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505" dirty="0">
                <a:solidFill>
                  <a:srgbClr val="42C17B"/>
                </a:solidFill>
                <a:latin typeface="Tahoma"/>
                <a:cs typeface="Tahoma"/>
              </a:rPr>
              <a:t>–</a:t>
            </a:r>
            <a:r>
              <a:rPr sz="3600" b="1" spc="-5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we</a:t>
            </a:r>
            <a:r>
              <a:rPr sz="3600" b="1" spc="-26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505" dirty="0">
                <a:solidFill>
                  <a:srgbClr val="42C17B"/>
                </a:solidFill>
                <a:latin typeface="Tahoma"/>
                <a:cs typeface="Tahoma"/>
              </a:rPr>
              <a:t>–</a:t>
            </a:r>
            <a:r>
              <a:rPr sz="3600" b="1" spc="-5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70" dirty="0">
                <a:solidFill>
                  <a:srgbClr val="42C17B"/>
                </a:solidFill>
                <a:latin typeface="Tahoma"/>
                <a:cs typeface="Tahoma"/>
              </a:rPr>
              <a:t>they</a:t>
            </a:r>
            <a:r>
              <a:rPr sz="3600" b="1" spc="-12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-</a:t>
            </a:r>
            <a:r>
              <a:rPr sz="3600" b="1" spc="-10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25" dirty="0">
                <a:solidFill>
                  <a:srgbClr val="42C17B"/>
                </a:solidFill>
                <a:latin typeface="Tahoma"/>
                <a:cs typeface="Tahoma"/>
              </a:rPr>
              <a:t>you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0159" y="3675888"/>
            <a:ext cx="4603115" cy="1009650"/>
            <a:chOff x="200159" y="3675888"/>
            <a:chExt cx="4603115" cy="100965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159" y="3940864"/>
              <a:ext cx="1337426" cy="3746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67028" y="3675888"/>
              <a:ext cx="790194" cy="10096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9051" y="3675888"/>
              <a:ext cx="799337" cy="1009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0220" y="3675888"/>
              <a:ext cx="1294638" cy="10096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56687" y="3675888"/>
              <a:ext cx="826769" cy="10096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304" y="3675888"/>
              <a:ext cx="1422654" cy="10096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7787" y="3675888"/>
              <a:ext cx="790193" cy="10096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57828" y="3675888"/>
              <a:ext cx="845058" cy="100965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5244" y="3811625"/>
            <a:ext cx="435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4440" algn="l"/>
              </a:tabLst>
            </a:pP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Name</a:t>
            </a:r>
            <a:r>
              <a:rPr sz="3600" b="1" spc="-3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60" dirty="0">
                <a:solidFill>
                  <a:srgbClr val="42C17B"/>
                </a:solidFill>
                <a:latin typeface="Tahoma"/>
                <a:cs typeface="Tahoma"/>
              </a:rPr>
              <a:t>-</a:t>
            </a:r>
            <a:r>
              <a:rPr sz="3600" b="1" spc="-40" dirty="0">
                <a:solidFill>
                  <a:srgbClr val="42C17B"/>
                </a:solidFill>
                <a:latin typeface="Tahoma"/>
                <a:cs typeface="Tahoma"/>
              </a:rPr>
              <a:t>she</a:t>
            </a:r>
            <a:r>
              <a:rPr sz="3600" b="1" spc="-2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505" dirty="0">
                <a:solidFill>
                  <a:srgbClr val="42C17B"/>
                </a:solidFill>
                <a:latin typeface="Tahoma"/>
                <a:cs typeface="Tahoma"/>
              </a:rPr>
              <a:t>–</a:t>
            </a:r>
            <a:r>
              <a:rPr sz="3600" b="1" spc="-4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25" dirty="0">
                <a:solidFill>
                  <a:srgbClr val="42C17B"/>
                </a:solidFill>
                <a:latin typeface="Tahoma"/>
                <a:cs typeface="Tahoma"/>
              </a:rPr>
              <a:t>he</a:t>
            </a: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	-</a:t>
            </a:r>
            <a:r>
              <a:rPr sz="3600" b="1" spc="-10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350" dirty="0">
                <a:solidFill>
                  <a:srgbClr val="42C17B"/>
                </a:solidFill>
                <a:latin typeface="Tahoma"/>
                <a:cs typeface="Tahoma"/>
              </a:rPr>
              <a:t>it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49089" y="4075531"/>
            <a:ext cx="1628139" cy="171450"/>
          </a:xfrm>
          <a:custGeom>
            <a:avLst/>
            <a:gdLst/>
            <a:ahLst/>
            <a:cxnLst/>
            <a:rect l="l" t="t" r="r" b="b"/>
            <a:pathLst>
              <a:path w="1628139" h="171450">
                <a:moveTo>
                  <a:pt x="1456563" y="0"/>
                </a:moveTo>
                <a:lnTo>
                  <a:pt x="1456563" y="171449"/>
                </a:lnTo>
                <a:lnTo>
                  <a:pt x="1570863" y="114299"/>
                </a:lnTo>
                <a:lnTo>
                  <a:pt x="1485138" y="114299"/>
                </a:lnTo>
                <a:lnTo>
                  <a:pt x="1485138" y="57149"/>
                </a:lnTo>
                <a:lnTo>
                  <a:pt x="1570863" y="57149"/>
                </a:lnTo>
                <a:lnTo>
                  <a:pt x="1456563" y="0"/>
                </a:lnTo>
                <a:close/>
              </a:path>
              <a:path w="1628139" h="171450">
                <a:moveTo>
                  <a:pt x="1456563" y="57149"/>
                </a:moveTo>
                <a:lnTo>
                  <a:pt x="0" y="57149"/>
                </a:lnTo>
                <a:lnTo>
                  <a:pt x="0" y="114299"/>
                </a:lnTo>
                <a:lnTo>
                  <a:pt x="1456563" y="114299"/>
                </a:lnTo>
                <a:lnTo>
                  <a:pt x="1456563" y="57149"/>
                </a:lnTo>
                <a:close/>
              </a:path>
              <a:path w="1628139" h="171450">
                <a:moveTo>
                  <a:pt x="1570863" y="57149"/>
                </a:moveTo>
                <a:lnTo>
                  <a:pt x="1485138" y="57149"/>
                </a:lnTo>
                <a:lnTo>
                  <a:pt x="1485138" y="114299"/>
                </a:lnTo>
                <a:lnTo>
                  <a:pt x="1570863" y="114299"/>
                </a:lnTo>
                <a:lnTo>
                  <a:pt x="1628013" y="85724"/>
                </a:lnTo>
                <a:lnTo>
                  <a:pt x="1570863" y="57149"/>
                </a:lnTo>
                <a:close/>
              </a:path>
            </a:pathLst>
          </a:custGeom>
          <a:solidFill>
            <a:srgbClr val="FAC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4520" y="1453997"/>
            <a:ext cx="3522345" cy="64643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98219">
              <a:lnSpc>
                <a:spcPct val="100000"/>
              </a:lnSpc>
              <a:spcBef>
                <a:spcPts val="790"/>
              </a:spcBef>
            </a:pPr>
            <a:r>
              <a:rPr sz="2800" spc="-10" dirty="0">
                <a:latin typeface="Microsoft Sans Serif"/>
                <a:cs typeface="Microsoft Sans Serif"/>
              </a:rPr>
              <a:t>Pronouns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69126" y="1508607"/>
            <a:ext cx="1842135" cy="646430"/>
          </a:xfrm>
          <a:prstGeom prst="rect">
            <a:avLst/>
          </a:prstGeom>
          <a:solidFill>
            <a:srgbClr val="FFC6E1"/>
          </a:solidFill>
          <a:ln w="25400">
            <a:solidFill>
              <a:srgbClr val="6C525F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1050"/>
              </a:spcBef>
            </a:pPr>
            <a:r>
              <a:rPr sz="2400" spc="-20" dirty="0">
                <a:latin typeface="Microsoft Sans Serif"/>
                <a:cs typeface="Microsoft Sans Serif"/>
              </a:rPr>
              <a:t>Verb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504"/>
            <a:ext cx="943610" cy="830580"/>
          </a:xfrm>
          <a:custGeom>
            <a:avLst/>
            <a:gdLst/>
            <a:ahLst/>
            <a:cxnLst/>
            <a:rect l="l" t="t" r="r" b="b"/>
            <a:pathLst>
              <a:path w="943610" h="830580">
                <a:moveTo>
                  <a:pt x="209725" y="287020"/>
                </a:moveTo>
                <a:lnTo>
                  <a:pt x="197904" y="287020"/>
                </a:lnTo>
                <a:lnTo>
                  <a:pt x="190658" y="288290"/>
                </a:lnTo>
                <a:lnTo>
                  <a:pt x="183701" y="288290"/>
                </a:lnTo>
                <a:lnTo>
                  <a:pt x="176975" y="289560"/>
                </a:lnTo>
                <a:lnTo>
                  <a:pt x="170421" y="292100"/>
                </a:lnTo>
                <a:lnTo>
                  <a:pt x="160519" y="293370"/>
                </a:lnTo>
                <a:lnTo>
                  <a:pt x="125562" y="311150"/>
                </a:lnTo>
                <a:lnTo>
                  <a:pt x="123923" y="313690"/>
                </a:lnTo>
                <a:lnTo>
                  <a:pt x="113833" y="323850"/>
                </a:lnTo>
                <a:lnTo>
                  <a:pt x="88780" y="364490"/>
                </a:lnTo>
                <a:lnTo>
                  <a:pt x="85495" y="384810"/>
                </a:lnTo>
                <a:lnTo>
                  <a:pt x="85378" y="386080"/>
                </a:lnTo>
                <a:lnTo>
                  <a:pt x="85261" y="387350"/>
                </a:lnTo>
                <a:lnTo>
                  <a:pt x="85145" y="388620"/>
                </a:lnTo>
                <a:lnTo>
                  <a:pt x="85028" y="389890"/>
                </a:lnTo>
                <a:lnTo>
                  <a:pt x="84926" y="401320"/>
                </a:lnTo>
                <a:lnTo>
                  <a:pt x="83941" y="408940"/>
                </a:lnTo>
                <a:lnTo>
                  <a:pt x="85090" y="419100"/>
                </a:lnTo>
                <a:lnTo>
                  <a:pt x="85130" y="420370"/>
                </a:lnTo>
                <a:lnTo>
                  <a:pt x="85248" y="424180"/>
                </a:lnTo>
                <a:lnTo>
                  <a:pt x="85288" y="425450"/>
                </a:lnTo>
                <a:lnTo>
                  <a:pt x="87088" y="433070"/>
                </a:lnTo>
                <a:lnTo>
                  <a:pt x="86751" y="438150"/>
                </a:lnTo>
                <a:lnTo>
                  <a:pt x="88411" y="448310"/>
                </a:lnTo>
                <a:lnTo>
                  <a:pt x="90521" y="458470"/>
                </a:lnTo>
                <a:lnTo>
                  <a:pt x="93274" y="468630"/>
                </a:lnTo>
                <a:lnTo>
                  <a:pt x="96860" y="477520"/>
                </a:lnTo>
                <a:lnTo>
                  <a:pt x="99788" y="488950"/>
                </a:lnTo>
                <a:lnTo>
                  <a:pt x="117695" y="529590"/>
                </a:lnTo>
                <a:lnTo>
                  <a:pt x="122914" y="538480"/>
                </a:lnTo>
                <a:lnTo>
                  <a:pt x="128538" y="548640"/>
                </a:lnTo>
                <a:lnTo>
                  <a:pt x="134658" y="558800"/>
                </a:lnTo>
                <a:lnTo>
                  <a:pt x="140436" y="566420"/>
                </a:lnTo>
                <a:lnTo>
                  <a:pt x="147096" y="575310"/>
                </a:lnTo>
                <a:lnTo>
                  <a:pt x="154916" y="584200"/>
                </a:lnTo>
                <a:lnTo>
                  <a:pt x="164173" y="593090"/>
                </a:lnTo>
                <a:lnTo>
                  <a:pt x="171561" y="600710"/>
                </a:lnTo>
                <a:lnTo>
                  <a:pt x="179722" y="608330"/>
                </a:lnTo>
                <a:lnTo>
                  <a:pt x="203879" y="626110"/>
                </a:lnTo>
                <a:lnTo>
                  <a:pt x="210347" y="629920"/>
                </a:lnTo>
                <a:lnTo>
                  <a:pt x="216515" y="633730"/>
                </a:lnTo>
                <a:lnTo>
                  <a:pt x="222631" y="636270"/>
                </a:lnTo>
                <a:lnTo>
                  <a:pt x="219900" y="637540"/>
                </a:lnTo>
                <a:lnTo>
                  <a:pt x="191186" y="670560"/>
                </a:lnTo>
                <a:lnTo>
                  <a:pt x="185928" y="676910"/>
                </a:lnTo>
                <a:lnTo>
                  <a:pt x="174104" y="687070"/>
                </a:lnTo>
                <a:lnTo>
                  <a:pt x="170104" y="692150"/>
                </a:lnTo>
                <a:lnTo>
                  <a:pt x="161671" y="697230"/>
                </a:lnTo>
                <a:lnTo>
                  <a:pt x="155872" y="701040"/>
                </a:lnTo>
                <a:lnTo>
                  <a:pt x="145428" y="709930"/>
                </a:lnTo>
                <a:lnTo>
                  <a:pt x="139636" y="713740"/>
                </a:lnTo>
                <a:lnTo>
                  <a:pt x="122809" y="725170"/>
                </a:lnTo>
                <a:lnTo>
                  <a:pt x="105765" y="734060"/>
                </a:lnTo>
                <a:lnTo>
                  <a:pt x="88377" y="744220"/>
                </a:lnTo>
                <a:lnTo>
                  <a:pt x="70517" y="753110"/>
                </a:lnTo>
                <a:lnTo>
                  <a:pt x="65620" y="753110"/>
                </a:lnTo>
                <a:lnTo>
                  <a:pt x="61868" y="755650"/>
                </a:lnTo>
                <a:lnTo>
                  <a:pt x="56646" y="758190"/>
                </a:lnTo>
                <a:lnTo>
                  <a:pt x="49847" y="759460"/>
                </a:lnTo>
                <a:lnTo>
                  <a:pt x="42585" y="762000"/>
                </a:lnTo>
                <a:lnTo>
                  <a:pt x="34933" y="763270"/>
                </a:lnTo>
                <a:lnTo>
                  <a:pt x="26961" y="765810"/>
                </a:lnTo>
                <a:lnTo>
                  <a:pt x="5830" y="769620"/>
                </a:lnTo>
                <a:lnTo>
                  <a:pt x="0" y="770890"/>
                </a:lnTo>
                <a:lnTo>
                  <a:pt x="0" y="830580"/>
                </a:lnTo>
                <a:lnTo>
                  <a:pt x="3538" y="830580"/>
                </a:lnTo>
                <a:lnTo>
                  <a:pt x="12799" y="829310"/>
                </a:lnTo>
                <a:lnTo>
                  <a:pt x="26097" y="826770"/>
                </a:lnTo>
                <a:lnTo>
                  <a:pt x="32494" y="826770"/>
                </a:lnTo>
                <a:lnTo>
                  <a:pt x="37795" y="824230"/>
                </a:lnTo>
                <a:lnTo>
                  <a:pt x="45506" y="822960"/>
                </a:lnTo>
                <a:lnTo>
                  <a:pt x="59548" y="820420"/>
                </a:lnTo>
                <a:lnTo>
                  <a:pt x="66542" y="817880"/>
                </a:lnTo>
                <a:lnTo>
                  <a:pt x="90899" y="807720"/>
                </a:lnTo>
                <a:lnTo>
                  <a:pt x="103705" y="802640"/>
                </a:lnTo>
                <a:lnTo>
                  <a:pt x="142730" y="783590"/>
                </a:lnTo>
                <a:lnTo>
                  <a:pt x="165570" y="769620"/>
                </a:lnTo>
                <a:lnTo>
                  <a:pt x="171321" y="765810"/>
                </a:lnTo>
                <a:lnTo>
                  <a:pt x="183013" y="758190"/>
                </a:lnTo>
                <a:lnTo>
                  <a:pt x="188557" y="753110"/>
                </a:lnTo>
                <a:lnTo>
                  <a:pt x="197701" y="745490"/>
                </a:lnTo>
                <a:lnTo>
                  <a:pt x="206377" y="739140"/>
                </a:lnTo>
                <a:lnTo>
                  <a:pt x="214455" y="731520"/>
                </a:lnTo>
                <a:lnTo>
                  <a:pt x="221805" y="723900"/>
                </a:lnTo>
                <a:lnTo>
                  <a:pt x="227202" y="718820"/>
                </a:lnTo>
                <a:lnTo>
                  <a:pt x="233070" y="713740"/>
                </a:lnTo>
                <a:lnTo>
                  <a:pt x="239443" y="707390"/>
                </a:lnTo>
                <a:lnTo>
                  <a:pt x="246355" y="698500"/>
                </a:lnTo>
                <a:lnTo>
                  <a:pt x="256775" y="687070"/>
                </a:lnTo>
                <a:lnTo>
                  <a:pt x="274412" y="662940"/>
                </a:lnTo>
                <a:lnTo>
                  <a:pt x="282003" y="651510"/>
                </a:lnTo>
                <a:lnTo>
                  <a:pt x="366428" y="651510"/>
                </a:lnTo>
                <a:lnTo>
                  <a:pt x="405079" y="642620"/>
                </a:lnTo>
                <a:lnTo>
                  <a:pt x="448616" y="628650"/>
                </a:lnTo>
                <a:lnTo>
                  <a:pt x="488277" y="609600"/>
                </a:lnTo>
                <a:lnTo>
                  <a:pt x="489217" y="609600"/>
                </a:lnTo>
                <a:lnTo>
                  <a:pt x="497415" y="605790"/>
                </a:lnTo>
                <a:lnTo>
                  <a:pt x="506016" y="600710"/>
                </a:lnTo>
                <a:lnTo>
                  <a:pt x="514573" y="596900"/>
                </a:lnTo>
                <a:lnTo>
                  <a:pt x="522643" y="591820"/>
                </a:lnTo>
                <a:lnTo>
                  <a:pt x="318605" y="591820"/>
                </a:lnTo>
                <a:lnTo>
                  <a:pt x="320802" y="589280"/>
                </a:lnTo>
                <a:lnTo>
                  <a:pt x="325539" y="577850"/>
                </a:lnTo>
                <a:lnTo>
                  <a:pt x="249441" y="577850"/>
                </a:lnTo>
                <a:lnTo>
                  <a:pt x="246659" y="575310"/>
                </a:lnTo>
                <a:lnTo>
                  <a:pt x="243561" y="574040"/>
                </a:lnTo>
                <a:lnTo>
                  <a:pt x="238354" y="572770"/>
                </a:lnTo>
                <a:lnTo>
                  <a:pt x="233413" y="568960"/>
                </a:lnTo>
                <a:lnTo>
                  <a:pt x="228282" y="567690"/>
                </a:lnTo>
                <a:lnTo>
                  <a:pt x="223342" y="563880"/>
                </a:lnTo>
                <a:lnTo>
                  <a:pt x="216903" y="560070"/>
                </a:lnTo>
                <a:lnTo>
                  <a:pt x="211963" y="556260"/>
                </a:lnTo>
                <a:lnTo>
                  <a:pt x="204381" y="551180"/>
                </a:lnTo>
                <a:lnTo>
                  <a:pt x="198272" y="546100"/>
                </a:lnTo>
                <a:lnTo>
                  <a:pt x="193332" y="542290"/>
                </a:lnTo>
                <a:lnTo>
                  <a:pt x="188773" y="537210"/>
                </a:lnTo>
                <a:lnTo>
                  <a:pt x="183540" y="530860"/>
                </a:lnTo>
                <a:lnTo>
                  <a:pt x="177762" y="524510"/>
                </a:lnTo>
                <a:lnTo>
                  <a:pt x="160757" y="499110"/>
                </a:lnTo>
                <a:lnTo>
                  <a:pt x="156995" y="492760"/>
                </a:lnTo>
                <a:lnTo>
                  <a:pt x="153800" y="486410"/>
                </a:lnTo>
                <a:lnTo>
                  <a:pt x="150905" y="481330"/>
                </a:lnTo>
                <a:lnTo>
                  <a:pt x="135385" y="441960"/>
                </a:lnTo>
                <a:lnTo>
                  <a:pt x="124242" y="400050"/>
                </a:lnTo>
                <a:lnTo>
                  <a:pt x="123714" y="391160"/>
                </a:lnTo>
                <a:lnTo>
                  <a:pt x="123825" y="379730"/>
                </a:lnTo>
                <a:lnTo>
                  <a:pt x="134976" y="353060"/>
                </a:lnTo>
                <a:lnTo>
                  <a:pt x="139370" y="347980"/>
                </a:lnTo>
                <a:lnTo>
                  <a:pt x="145250" y="342900"/>
                </a:lnTo>
                <a:lnTo>
                  <a:pt x="148057" y="340360"/>
                </a:lnTo>
                <a:lnTo>
                  <a:pt x="153899" y="340360"/>
                </a:lnTo>
                <a:lnTo>
                  <a:pt x="193029" y="330200"/>
                </a:lnTo>
                <a:lnTo>
                  <a:pt x="295755" y="330200"/>
                </a:lnTo>
                <a:lnTo>
                  <a:pt x="287236" y="320040"/>
                </a:lnTo>
                <a:lnTo>
                  <a:pt x="247155" y="293370"/>
                </a:lnTo>
                <a:lnTo>
                  <a:pt x="222434" y="288290"/>
                </a:lnTo>
                <a:lnTo>
                  <a:pt x="209725" y="287020"/>
                </a:lnTo>
                <a:close/>
              </a:path>
              <a:path w="943610" h="830580">
                <a:moveTo>
                  <a:pt x="366428" y="651510"/>
                </a:moveTo>
                <a:lnTo>
                  <a:pt x="282003" y="651510"/>
                </a:lnTo>
                <a:lnTo>
                  <a:pt x="285712" y="652780"/>
                </a:lnTo>
                <a:lnTo>
                  <a:pt x="289674" y="652780"/>
                </a:lnTo>
                <a:lnTo>
                  <a:pt x="292773" y="654050"/>
                </a:lnTo>
                <a:lnTo>
                  <a:pt x="296761" y="654050"/>
                </a:lnTo>
                <a:lnTo>
                  <a:pt x="303822" y="655320"/>
                </a:lnTo>
                <a:lnTo>
                  <a:pt x="311518" y="656590"/>
                </a:lnTo>
                <a:lnTo>
                  <a:pt x="317360" y="655320"/>
                </a:lnTo>
                <a:lnTo>
                  <a:pt x="338638" y="655320"/>
                </a:lnTo>
                <a:lnTo>
                  <a:pt x="360591" y="652780"/>
                </a:lnTo>
                <a:lnTo>
                  <a:pt x="366428" y="651510"/>
                </a:lnTo>
                <a:close/>
              </a:path>
              <a:path w="943610" h="830580">
                <a:moveTo>
                  <a:pt x="322021" y="590550"/>
                </a:moveTo>
                <a:lnTo>
                  <a:pt x="318605" y="591820"/>
                </a:lnTo>
                <a:lnTo>
                  <a:pt x="323571" y="591820"/>
                </a:lnTo>
                <a:lnTo>
                  <a:pt x="322021" y="590550"/>
                </a:lnTo>
                <a:close/>
              </a:path>
              <a:path w="943610" h="830580">
                <a:moveTo>
                  <a:pt x="529738" y="100330"/>
                </a:moveTo>
                <a:lnTo>
                  <a:pt x="516776" y="102870"/>
                </a:lnTo>
                <a:lnTo>
                  <a:pt x="509308" y="104140"/>
                </a:lnTo>
                <a:lnTo>
                  <a:pt x="502590" y="105410"/>
                </a:lnTo>
                <a:lnTo>
                  <a:pt x="494881" y="107950"/>
                </a:lnTo>
                <a:lnTo>
                  <a:pt x="493001" y="109220"/>
                </a:lnTo>
                <a:lnTo>
                  <a:pt x="484962" y="113030"/>
                </a:lnTo>
                <a:lnTo>
                  <a:pt x="450392" y="138430"/>
                </a:lnTo>
                <a:lnTo>
                  <a:pt x="445529" y="143510"/>
                </a:lnTo>
                <a:lnTo>
                  <a:pt x="444602" y="144780"/>
                </a:lnTo>
                <a:lnTo>
                  <a:pt x="440601" y="149860"/>
                </a:lnTo>
                <a:lnTo>
                  <a:pt x="436804" y="154940"/>
                </a:lnTo>
                <a:lnTo>
                  <a:pt x="433539" y="160020"/>
                </a:lnTo>
                <a:lnTo>
                  <a:pt x="431140" y="166370"/>
                </a:lnTo>
                <a:lnTo>
                  <a:pt x="428562" y="172720"/>
                </a:lnTo>
                <a:lnTo>
                  <a:pt x="416996" y="214630"/>
                </a:lnTo>
                <a:lnTo>
                  <a:pt x="416241" y="222250"/>
                </a:lnTo>
                <a:lnTo>
                  <a:pt x="416115" y="223520"/>
                </a:lnTo>
                <a:lnTo>
                  <a:pt x="416094" y="224790"/>
                </a:lnTo>
                <a:lnTo>
                  <a:pt x="415986" y="231140"/>
                </a:lnTo>
                <a:lnTo>
                  <a:pt x="415878" y="237490"/>
                </a:lnTo>
                <a:lnTo>
                  <a:pt x="415770" y="243840"/>
                </a:lnTo>
                <a:lnTo>
                  <a:pt x="415684" y="248920"/>
                </a:lnTo>
                <a:lnTo>
                  <a:pt x="415641" y="251460"/>
                </a:lnTo>
                <a:lnTo>
                  <a:pt x="418929" y="280670"/>
                </a:lnTo>
                <a:lnTo>
                  <a:pt x="426074" y="309880"/>
                </a:lnTo>
                <a:lnTo>
                  <a:pt x="437172" y="336550"/>
                </a:lnTo>
                <a:lnTo>
                  <a:pt x="442121" y="345440"/>
                </a:lnTo>
                <a:lnTo>
                  <a:pt x="446726" y="354330"/>
                </a:lnTo>
                <a:lnTo>
                  <a:pt x="451335" y="360680"/>
                </a:lnTo>
                <a:lnTo>
                  <a:pt x="456298" y="368300"/>
                </a:lnTo>
                <a:lnTo>
                  <a:pt x="460345" y="373380"/>
                </a:lnTo>
                <a:lnTo>
                  <a:pt x="465185" y="379730"/>
                </a:lnTo>
                <a:lnTo>
                  <a:pt x="470782" y="386080"/>
                </a:lnTo>
                <a:lnTo>
                  <a:pt x="477101" y="391160"/>
                </a:lnTo>
                <a:lnTo>
                  <a:pt x="488141" y="402590"/>
                </a:lnTo>
                <a:lnTo>
                  <a:pt x="510846" y="420370"/>
                </a:lnTo>
                <a:lnTo>
                  <a:pt x="521779" y="427990"/>
                </a:lnTo>
                <a:lnTo>
                  <a:pt x="536972" y="435610"/>
                </a:lnTo>
                <a:lnTo>
                  <a:pt x="544664" y="438150"/>
                </a:lnTo>
                <a:lnTo>
                  <a:pt x="552450" y="441960"/>
                </a:lnTo>
                <a:lnTo>
                  <a:pt x="558646" y="444500"/>
                </a:lnTo>
                <a:lnTo>
                  <a:pt x="565186" y="447040"/>
                </a:lnTo>
                <a:lnTo>
                  <a:pt x="578904" y="449580"/>
                </a:lnTo>
                <a:lnTo>
                  <a:pt x="581317" y="449580"/>
                </a:lnTo>
                <a:lnTo>
                  <a:pt x="580695" y="452120"/>
                </a:lnTo>
                <a:lnTo>
                  <a:pt x="577107" y="458470"/>
                </a:lnTo>
                <a:lnTo>
                  <a:pt x="573443" y="463550"/>
                </a:lnTo>
                <a:lnTo>
                  <a:pt x="565963" y="476250"/>
                </a:lnTo>
                <a:lnTo>
                  <a:pt x="527761" y="509270"/>
                </a:lnTo>
                <a:lnTo>
                  <a:pt x="518397" y="515620"/>
                </a:lnTo>
                <a:lnTo>
                  <a:pt x="508517" y="521970"/>
                </a:lnTo>
                <a:lnTo>
                  <a:pt x="498186" y="527050"/>
                </a:lnTo>
                <a:lnTo>
                  <a:pt x="487464" y="533400"/>
                </a:lnTo>
                <a:lnTo>
                  <a:pt x="480619" y="534670"/>
                </a:lnTo>
                <a:lnTo>
                  <a:pt x="467015" y="542290"/>
                </a:lnTo>
                <a:lnTo>
                  <a:pt x="441557" y="554990"/>
                </a:lnTo>
                <a:lnTo>
                  <a:pt x="428625" y="561340"/>
                </a:lnTo>
                <a:lnTo>
                  <a:pt x="424015" y="563880"/>
                </a:lnTo>
                <a:lnTo>
                  <a:pt x="414716" y="567690"/>
                </a:lnTo>
                <a:lnTo>
                  <a:pt x="405451" y="572770"/>
                </a:lnTo>
                <a:lnTo>
                  <a:pt x="396247" y="575310"/>
                </a:lnTo>
                <a:lnTo>
                  <a:pt x="387134" y="579120"/>
                </a:lnTo>
                <a:lnTo>
                  <a:pt x="376540" y="581660"/>
                </a:lnTo>
                <a:lnTo>
                  <a:pt x="356028" y="588010"/>
                </a:lnTo>
                <a:lnTo>
                  <a:pt x="345427" y="590550"/>
                </a:lnTo>
                <a:lnTo>
                  <a:pt x="338049" y="591820"/>
                </a:lnTo>
                <a:lnTo>
                  <a:pt x="522643" y="591820"/>
                </a:lnTo>
                <a:lnTo>
                  <a:pt x="546875" y="575310"/>
                </a:lnTo>
                <a:lnTo>
                  <a:pt x="553123" y="568960"/>
                </a:lnTo>
                <a:lnTo>
                  <a:pt x="558660" y="565150"/>
                </a:lnTo>
                <a:lnTo>
                  <a:pt x="591656" y="534670"/>
                </a:lnTo>
                <a:lnTo>
                  <a:pt x="616572" y="499110"/>
                </a:lnTo>
                <a:lnTo>
                  <a:pt x="634544" y="464820"/>
                </a:lnTo>
                <a:lnTo>
                  <a:pt x="639216" y="453390"/>
                </a:lnTo>
                <a:lnTo>
                  <a:pt x="668960" y="449580"/>
                </a:lnTo>
                <a:lnTo>
                  <a:pt x="728213" y="433070"/>
                </a:lnTo>
                <a:lnTo>
                  <a:pt x="767926" y="414020"/>
                </a:lnTo>
                <a:lnTo>
                  <a:pt x="777459" y="407670"/>
                </a:lnTo>
                <a:lnTo>
                  <a:pt x="786349" y="402590"/>
                </a:lnTo>
                <a:lnTo>
                  <a:pt x="794461" y="397510"/>
                </a:lnTo>
                <a:lnTo>
                  <a:pt x="800011" y="393700"/>
                </a:lnTo>
                <a:lnTo>
                  <a:pt x="807517" y="389890"/>
                </a:lnTo>
                <a:lnTo>
                  <a:pt x="808761" y="388620"/>
                </a:lnTo>
                <a:lnTo>
                  <a:pt x="599757" y="388620"/>
                </a:lnTo>
                <a:lnTo>
                  <a:pt x="592125" y="387350"/>
                </a:lnTo>
                <a:lnTo>
                  <a:pt x="582733" y="384810"/>
                </a:lnTo>
                <a:lnTo>
                  <a:pt x="574102" y="383540"/>
                </a:lnTo>
                <a:lnTo>
                  <a:pt x="565716" y="381000"/>
                </a:lnTo>
                <a:lnTo>
                  <a:pt x="557060" y="377190"/>
                </a:lnTo>
                <a:lnTo>
                  <a:pt x="549124" y="374650"/>
                </a:lnTo>
                <a:lnTo>
                  <a:pt x="541580" y="369570"/>
                </a:lnTo>
                <a:lnTo>
                  <a:pt x="505551" y="341630"/>
                </a:lnTo>
                <a:lnTo>
                  <a:pt x="483718" y="309880"/>
                </a:lnTo>
                <a:lnTo>
                  <a:pt x="468947" y="270510"/>
                </a:lnTo>
                <a:lnTo>
                  <a:pt x="464984" y="243840"/>
                </a:lnTo>
                <a:lnTo>
                  <a:pt x="465020" y="222250"/>
                </a:lnTo>
                <a:lnTo>
                  <a:pt x="480593" y="179070"/>
                </a:lnTo>
                <a:lnTo>
                  <a:pt x="501764" y="162560"/>
                </a:lnTo>
                <a:lnTo>
                  <a:pt x="505435" y="161290"/>
                </a:lnTo>
                <a:lnTo>
                  <a:pt x="510362" y="160020"/>
                </a:lnTo>
                <a:lnTo>
                  <a:pt x="515658" y="157480"/>
                </a:lnTo>
                <a:lnTo>
                  <a:pt x="519011" y="157480"/>
                </a:lnTo>
                <a:lnTo>
                  <a:pt x="523367" y="154940"/>
                </a:lnTo>
                <a:lnTo>
                  <a:pt x="622206" y="154940"/>
                </a:lnTo>
                <a:lnTo>
                  <a:pt x="620509" y="152400"/>
                </a:lnTo>
                <a:lnTo>
                  <a:pt x="615765" y="144780"/>
                </a:lnTo>
                <a:lnTo>
                  <a:pt x="610581" y="138430"/>
                </a:lnTo>
                <a:lnTo>
                  <a:pt x="604868" y="132080"/>
                </a:lnTo>
                <a:lnTo>
                  <a:pt x="598538" y="127000"/>
                </a:lnTo>
                <a:lnTo>
                  <a:pt x="593928" y="121920"/>
                </a:lnTo>
                <a:lnTo>
                  <a:pt x="585724" y="114300"/>
                </a:lnTo>
                <a:lnTo>
                  <a:pt x="577418" y="111760"/>
                </a:lnTo>
                <a:lnTo>
                  <a:pt x="571538" y="109220"/>
                </a:lnTo>
                <a:lnTo>
                  <a:pt x="565798" y="106680"/>
                </a:lnTo>
                <a:lnTo>
                  <a:pt x="559587" y="105410"/>
                </a:lnTo>
                <a:lnTo>
                  <a:pt x="553720" y="102870"/>
                </a:lnTo>
                <a:lnTo>
                  <a:pt x="548869" y="102870"/>
                </a:lnTo>
                <a:lnTo>
                  <a:pt x="542671" y="101600"/>
                </a:lnTo>
                <a:lnTo>
                  <a:pt x="536208" y="101600"/>
                </a:lnTo>
                <a:lnTo>
                  <a:pt x="529738" y="100330"/>
                </a:lnTo>
                <a:close/>
              </a:path>
              <a:path w="943610" h="830580">
                <a:moveTo>
                  <a:pt x="295755" y="330200"/>
                </a:moveTo>
                <a:lnTo>
                  <a:pt x="211353" y="330200"/>
                </a:lnTo>
                <a:lnTo>
                  <a:pt x="217551" y="331470"/>
                </a:lnTo>
                <a:lnTo>
                  <a:pt x="222123" y="332740"/>
                </a:lnTo>
                <a:lnTo>
                  <a:pt x="227330" y="334010"/>
                </a:lnTo>
                <a:lnTo>
                  <a:pt x="231661" y="336550"/>
                </a:lnTo>
                <a:lnTo>
                  <a:pt x="236868" y="339090"/>
                </a:lnTo>
                <a:lnTo>
                  <a:pt x="240792" y="342900"/>
                </a:lnTo>
                <a:lnTo>
                  <a:pt x="253073" y="353060"/>
                </a:lnTo>
                <a:lnTo>
                  <a:pt x="257302" y="359410"/>
                </a:lnTo>
                <a:lnTo>
                  <a:pt x="274499" y="408940"/>
                </a:lnTo>
                <a:lnTo>
                  <a:pt x="283028" y="453390"/>
                </a:lnTo>
                <a:lnTo>
                  <a:pt x="285509" y="473710"/>
                </a:lnTo>
                <a:lnTo>
                  <a:pt x="285437" y="483870"/>
                </a:lnTo>
                <a:lnTo>
                  <a:pt x="285331" y="490220"/>
                </a:lnTo>
                <a:lnTo>
                  <a:pt x="283781" y="497840"/>
                </a:lnTo>
                <a:lnTo>
                  <a:pt x="283014" y="506730"/>
                </a:lnTo>
                <a:lnTo>
                  <a:pt x="271943" y="543560"/>
                </a:lnTo>
                <a:lnTo>
                  <a:pt x="253390" y="577850"/>
                </a:lnTo>
                <a:lnTo>
                  <a:pt x="325539" y="577850"/>
                </a:lnTo>
                <a:lnTo>
                  <a:pt x="338191" y="535940"/>
                </a:lnTo>
                <a:lnTo>
                  <a:pt x="340385" y="508000"/>
                </a:lnTo>
                <a:lnTo>
                  <a:pt x="340754" y="501650"/>
                </a:lnTo>
                <a:lnTo>
                  <a:pt x="340642" y="499110"/>
                </a:lnTo>
                <a:lnTo>
                  <a:pt x="340586" y="497840"/>
                </a:lnTo>
                <a:lnTo>
                  <a:pt x="340470" y="490220"/>
                </a:lnTo>
                <a:lnTo>
                  <a:pt x="340344" y="486410"/>
                </a:lnTo>
                <a:lnTo>
                  <a:pt x="340218" y="482600"/>
                </a:lnTo>
                <a:lnTo>
                  <a:pt x="340134" y="480060"/>
                </a:lnTo>
                <a:lnTo>
                  <a:pt x="332761" y="426720"/>
                </a:lnTo>
                <a:lnTo>
                  <a:pt x="321748" y="384810"/>
                </a:lnTo>
                <a:lnTo>
                  <a:pt x="303293" y="340360"/>
                </a:lnTo>
                <a:lnTo>
                  <a:pt x="295755" y="330200"/>
                </a:lnTo>
                <a:close/>
              </a:path>
              <a:path w="943610" h="830580">
                <a:moveTo>
                  <a:pt x="622206" y="154940"/>
                </a:moveTo>
                <a:lnTo>
                  <a:pt x="533857" y="154940"/>
                </a:lnTo>
                <a:lnTo>
                  <a:pt x="540944" y="156210"/>
                </a:lnTo>
                <a:lnTo>
                  <a:pt x="546748" y="158750"/>
                </a:lnTo>
                <a:lnTo>
                  <a:pt x="553504" y="161290"/>
                </a:lnTo>
                <a:lnTo>
                  <a:pt x="562153" y="166370"/>
                </a:lnTo>
                <a:lnTo>
                  <a:pt x="564883" y="167640"/>
                </a:lnTo>
                <a:lnTo>
                  <a:pt x="568795" y="172720"/>
                </a:lnTo>
                <a:lnTo>
                  <a:pt x="571195" y="176530"/>
                </a:lnTo>
                <a:lnTo>
                  <a:pt x="578361" y="186690"/>
                </a:lnTo>
                <a:lnTo>
                  <a:pt x="584741" y="196850"/>
                </a:lnTo>
                <a:lnTo>
                  <a:pt x="590353" y="208280"/>
                </a:lnTo>
                <a:lnTo>
                  <a:pt x="595211" y="218440"/>
                </a:lnTo>
                <a:lnTo>
                  <a:pt x="595782" y="223520"/>
                </a:lnTo>
                <a:lnTo>
                  <a:pt x="598646" y="229870"/>
                </a:lnTo>
                <a:lnTo>
                  <a:pt x="601334" y="236220"/>
                </a:lnTo>
                <a:lnTo>
                  <a:pt x="603796" y="243840"/>
                </a:lnTo>
                <a:lnTo>
                  <a:pt x="605980" y="251460"/>
                </a:lnTo>
                <a:lnTo>
                  <a:pt x="608309" y="259080"/>
                </a:lnTo>
                <a:lnTo>
                  <a:pt x="610029" y="266700"/>
                </a:lnTo>
                <a:lnTo>
                  <a:pt x="613067" y="283210"/>
                </a:lnTo>
                <a:lnTo>
                  <a:pt x="614543" y="288290"/>
                </a:lnTo>
                <a:lnTo>
                  <a:pt x="615334" y="294640"/>
                </a:lnTo>
                <a:lnTo>
                  <a:pt x="615220" y="304800"/>
                </a:lnTo>
                <a:lnTo>
                  <a:pt x="614972" y="308610"/>
                </a:lnTo>
                <a:lnTo>
                  <a:pt x="614956" y="316230"/>
                </a:lnTo>
                <a:lnTo>
                  <a:pt x="614784" y="318770"/>
                </a:lnTo>
                <a:lnTo>
                  <a:pt x="614698" y="320040"/>
                </a:lnTo>
                <a:lnTo>
                  <a:pt x="614612" y="321310"/>
                </a:lnTo>
                <a:lnTo>
                  <a:pt x="614124" y="326390"/>
                </a:lnTo>
                <a:lnTo>
                  <a:pt x="614002" y="327660"/>
                </a:lnTo>
                <a:lnTo>
                  <a:pt x="613816" y="330200"/>
                </a:lnTo>
                <a:lnTo>
                  <a:pt x="613723" y="331470"/>
                </a:lnTo>
                <a:lnTo>
                  <a:pt x="613630" y="332740"/>
                </a:lnTo>
                <a:lnTo>
                  <a:pt x="613537" y="334010"/>
                </a:lnTo>
                <a:lnTo>
                  <a:pt x="611569" y="346710"/>
                </a:lnTo>
                <a:lnTo>
                  <a:pt x="609302" y="360680"/>
                </a:lnTo>
                <a:lnTo>
                  <a:pt x="606329" y="374650"/>
                </a:lnTo>
                <a:lnTo>
                  <a:pt x="602247" y="388620"/>
                </a:lnTo>
                <a:lnTo>
                  <a:pt x="808761" y="388620"/>
                </a:lnTo>
                <a:lnTo>
                  <a:pt x="812495" y="384810"/>
                </a:lnTo>
                <a:lnTo>
                  <a:pt x="815819" y="382270"/>
                </a:lnTo>
                <a:lnTo>
                  <a:pt x="660590" y="382270"/>
                </a:lnTo>
                <a:lnTo>
                  <a:pt x="664302" y="359410"/>
                </a:lnTo>
                <a:lnTo>
                  <a:pt x="665880" y="347980"/>
                </a:lnTo>
                <a:lnTo>
                  <a:pt x="665988" y="346710"/>
                </a:lnTo>
                <a:lnTo>
                  <a:pt x="666096" y="345440"/>
                </a:lnTo>
                <a:lnTo>
                  <a:pt x="666204" y="344170"/>
                </a:lnTo>
                <a:lnTo>
                  <a:pt x="666312" y="342900"/>
                </a:lnTo>
                <a:lnTo>
                  <a:pt x="666420" y="341630"/>
                </a:lnTo>
                <a:lnTo>
                  <a:pt x="666528" y="340360"/>
                </a:lnTo>
                <a:lnTo>
                  <a:pt x="666636" y="339090"/>
                </a:lnTo>
                <a:lnTo>
                  <a:pt x="666744" y="337820"/>
                </a:lnTo>
                <a:lnTo>
                  <a:pt x="666852" y="336550"/>
                </a:lnTo>
                <a:lnTo>
                  <a:pt x="667944" y="316230"/>
                </a:lnTo>
                <a:lnTo>
                  <a:pt x="667372" y="311150"/>
                </a:lnTo>
                <a:lnTo>
                  <a:pt x="667779" y="306070"/>
                </a:lnTo>
                <a:lnTo>
                  <a:pt x="668363" y="302260"/>
                </a:lnTo>
                <a:lnTo>
                  <a:pt x="667779" y="297180"/>
                </a:lnTo>
                <a:lnTo>
                  <a:pt x="666753" y="287020"/>
                </a:lnTo>
                <a:lnTo>
                  <a:pt x="656467" y="231140"/>
                </a:lnTo>
                <a:lnTo>
                  <a:pt x="641380" y="191770"/>
                </a:lnTo>
                <a:lnTo>
                  <a:pt x="627482" y="165100"/>
                </a:lnTo>
                <a:lnTo>
                  <a:pt x="624751" y="158750"/>
                </a:lnTo>
                <a:lnTo>
                  <a:pt x="622206" y="154940"/>
                </a:lnTo>
                <a:close/>
              </a:path>
              <a:path w="943610" h="830580">
                <a:moveTo>
                  <a:pt x="922172" y="0"/>
                </a:moveTo>
                <a:lnTo>
                  <a:pt x="912546" y="0"/>
                </a:lnTo>
                <a:lnTo>
                  <a:pt x="910666" y="1270"/>
                </a:lnTo>
                <a:lnTo>
                  <a:pt x="905116" y="3810"/>
                </a:lnTo>
                <a:lnTo>
                  <a:pt x="898639" y="8890"/>
                </a:lnTo>
                <a:lnTo>
                  <a:pt x="895464" y="16510"/>
                </a:lnTo>
                <a:lnTo>
                  <a:pt x="895413" y="24130"/>
                </a:lnTo>
                <a:lnTo>
                  <a:pt x="895655" y="30480"/>
                </a:lnTo>
                <a:lnTo>
                  <a:pt x="895858" y="36830"/>
                </a:lnTo>
                <a:lnTo>
                  <a:pt x="894880" y="41910"/>
                </a:lnTo>
                <a:lnTo>
                  <a:pt x="892387" y="58420"/>
                </a:lnTo>
                <a:lnTo>
                  <a:pt x="889721" y="74930"/>
                </a:lnTo>
                <a:lnTo>
                  <a:pt x="886868" y="90170"/>
                </a:lnTo>
                <a:lnTo>
                  <a:pt x="883818" y="105410"/>
                </a:lnTo>
                <a:lnTo>
                  <a:pt x="877329" y="140970"/>
                </a:lnTo>
                <a:lnTo>
                  <a:pt x="862757" y="193040"/>
                </a:lnTo>
                <a:lnTo>
                  <a:pt x="849672" y="224790"/>
                </a:lnTo>
                <a:lnTo>
                  <a:pt x="841750" y="241300"/>
                </a:lnTo>
                <a:lnTo>
                  <a:pt x="811885" y="284480"/>
                </a:lnTo>
                <a:lnTo>
                  <a:pt x="770826" y="322580"/>
                </a:lnTo>
                <a:lnTo>
                  <a:pt x="764765" y="327660"/>
                </a:lnTo>
                <a:lnTo>
                  <a:pt x="758355" y="332740"/>
                </a:lnTo>
                <a:lnTo>
                  <a:pt x="751831" y="336550"/>
                </a:lnTo>
                <a:lnTo>
                  <a:pt x="745426" y="341630"/>
                </a:lnTo>
                <a:lnTo>
                  <a:pt x="733287" y="349250"/>
                </a:lnTo>
                <a:lnTo>
                  <a:pt x="695541" y="368300"/>
                </a:lnTo>
                <a:lnTo>
                  <a:pt x="686728" y="372110"/>
                </a:lnTo>
                <a:lnTo>
                  <a:pt x="677718" y="374650"/>
                </a:lnTo>
                <a:lnTo>
                  <a:pt x="668882" y="378460"/>
                </a:lnTo>
                <a:lnTo>
                  <a:pt x="660590" y="382270"/>
                </a:lnTo>
                <a:lnTo>
                  <a:pt x="815819" y="382270"/>
                </a:lnTo>
                <a:lnTo>
                  <a:pt x="847800" y="354330"/>
                </a:lnTo>
                <a:lnTo>
                  <a:pt x="881169" y="316230"/>
                </a:lnTo>
                <a:lnTo>
                  <a:pt x="897204" y="290830"/>
                </a:lnTo>
                <a:lnTo>
                  <a:pt x="904684" y="278130"/>
                </a:lnTo>
                <a:lnTo>
                  <a:pt x="922947" y="237490"/>
                </a:lnTo>
                <a:lnTo>
                  <a:pt x="934974" y="193040"/>
                </a:lnTo>
                <a:lnTo>
                  <a:pt x="940744" y="152400"/>
                </a:lnTo>
                <a:lnTo>
                  <a:pt x="941476" y="140970"/>
                </a:lnTo>
                <a:lnTo>
                  <a:pt x="942145" y="132080"/>
                </a:lnTo>
                <a:lnTo>
                  <a:pt x="943006" y="111760"/>
                </a:lnTo>
                <a:lnTo>
                  <a:pt x="943096" y="109220"/>
                </a:lnTo>
                <a:lnTo>
                  <a:pt x="943186" y="107950"/>
                </a:lnTo>
                <a:lnTo>
                  <a:pt x="943276" y="106680"/>
                </a:lnTo>
                <a:lnTo>
                  <a:pt x="943365" y="105410"/>
                </a:lnTo>
                <a:lnTo>
                  <a:pt x="943455" y="104140"/>
                </a:lnTo>
                <a:lnTo>
                  <a:pt x="943540" y="82550"/>
                </a:lnTo>
                <a:lnTo>
                  <a:pt x="943024" y="62230"/>
                </a:lnTo>
                <a:lnTo>
                  <a:pt x="941944" y="41910"/>
                </a:lnTo>
                <a:lnTo>
                  <a:pt x="940067" y="21590"/>
                </a:lnTo>
                <a:lnTo>
                  <a:pt x="939904" y="16510"/>
                </a:lnTo>
                <a:lnTo>
                  <a:pt x="939863" y="15240"/>
                </a:lnTo>
                <a:lnTo>
                  <a:pt x="937743" y="10160"/>
                </a:lnTo>
                <a:lnTo>
                  <a:pt x="933793" y="5080"/>
                </a:lnTo>
                <a:lnTo>
                  <a:pt x="928853" y="2540"/>
                </a:lnTo>
                <a:lnTo>
                  <a:pt x="922172" y="0"/>
                </a:lnTo>
                <a:close/>
              </a:path>
              <a:path w="943610" h="830580">
                <a:moveTo>
                  <a:pt x="153899" y="340360"/>
                </a:moveTo>
                <a:lnTo>
                  <a:pt x="148057" y="340360"/>
                </a:lnTo>
                <a:lnTo>
                  <a:pt x="152095" y="341630"/>
                </a:lnTo>
                <a:lnTo>
                  <a:pt x="153899" y="340360"/>
                </a:lnTo>
                <a:close/>
              </a:path>
              <a:path w="943610" h="830580">
                <a:moveTo>
                  <a:pt x="529819" y="154940"/>
                </a:moveTo>
                <a:lnTo>
                  <a:pt x="523367" y="154940"/>
                </a:lnTo>
                <a:lnTo>
                  <a:pt x="527406" y="156210"/>
                </a:lnTo>
                <a:lnTo>
                  <a:pt x="529819" y="15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046" y="0"/>
            <a:ext cx="1477952" cy="13775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0260" y="194567"/>
            <a:ext cx="3856797" cy="3846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90545" y="74752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Present</a:t>
            </a:r>
            <a:r>
              <a:rPr sz="36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continues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4704" y="576037"/>
            <a:ext cx="3925062" cy="9680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257544" y="2446020"/>
            <a:ext cx="2639695" cy="1148080"/>
            <a:chOff x="6257544" y="2446020"/>
            <a:chExt cx="2639695" cy="11480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2860" y="2543505"/>
              <a:ext cx="2470459" cy="8093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7544" y="2446020"/>
              <a:ext cx="2639568" cy="11475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395846" y="2576588"/>
            <a:ext cx="2369185" cy="708025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290"/>
              </a:spcBef>
            </a:pPr>
            <a:r>
              <a:rPr sz="4000" b="1" spc="-35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r>
              <a:rPr sz="4000" b="1" spc="-35" dirty="0">
                <a:solidFill>
                  <a:srgbClr val="FF0000"/>
                </a:solidFill>
                <a:latin typeface="Tahoma"/>
                <a:cs typeface="Tahoma"/>
              </a:rPr>
              <a:t>ing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23028" y="2708160"/>
            <a:ext cx="1628139" cy="503555"/>
            <a:chOff x="4423028" y="2708160"/>
            <a:chExt cx="1628139" cy="503555"/>
          </a:xfrm>
        </p:grpSpPr>
        <p:sp>
          <p:nvSpPr>
            <p:cNvPr id="12" name="object 12"/>
            <p:cNvSpPr/>
            <p:nvPr/>
          </p:nvSpPr>
          <p:spPr>
            <a:xfrm>
              <a:off x="4423028" y="3039998"/>
              <a:ext cx="1628139" cy="171450"/>
            </a:xfrm>
            <a:custGeom>
              <a:avLst/>
              <a:gdLst/>
              <a:ahLst/>
              <a:cxnLst/>
              <a:rect l="l" t="t" r="r" b="b"/>
              <a:pathLst>
                <a:path w="1628139" h="171450">
                  <a:moveTo>
                    <a:pt x="1456690" y="0"/>
                  </a:moveTo>
                  <a:lnTo>
                    <a:pt x="1456690" y="171450"/>
                  </a:lnTo>
                  <a:lnTo>
                    <a:pt x="1570990" y="114300"/>
                  </a:lnTo>
                  <a:lnTo>
                    <a:pt x="1485265" y="114300"/>
                  </a:lnTo>
                  <a:lnTo>
                    <a:pt x="1485265" y="57150"/>
                  </a:lnTo>
                  <a:lnTo>
                    <a:pt x="1570990" y="57150"/>
                  </a:lnTo>
                  <a:lnTo>
                    <a:pt x="1456690" y="0"/>
                  </a:lnTo>
                  <a:close/>
                </a:path>
                <a:path w="1628139" h="171450">
                  <a:moveTo>
                    <a:pt x="1456690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456690" y="114300"/>
                  </a:lnTo>
                  <a:lnTo>
                    <a:pt x="1456690" y="57150"/>
                  </a:lnTo>
                  <a:close/>
                </a:path>
                <a:path w="1628139" h="171450">
                  <a:moveTo>
                    <a:pt x="1570990" y="57150"/>
                  </a:moveTo>
                  <a:lnTo>
                    <a:pt x="1485265" y="57150"/>
                  </a:lnTo>
                  <a:lnTo>
                    <a:pt x="1485265" y="114300"/>
                  </a:lnTo>
                  <a:lnTo>
                    <a:pt x="1570990" y="114300"/>
                  </a:lnTo>
                  <a:lnTo>
                    <a:pt x="1628140" y="85725"/>
                  </a:lnTo>
                  <a:lnTo>
                    <a:pt x="1570990" y="57150"/>
                  </a:lnTo>
                  <a:close/>
                </a:path>
              </a:pathLst>
            </a:custGeom>
            <a:solidFill>
              <a:srgbClr val="FAC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8674" y="2710687"/>
              <a:ext cx="989965" cy="372110"/>
            </a:xfrm>
            <a:custGeom>
              <a:avLst/>
              <a:gdLst/>
              <a:ahLst/>
              <a:cxnLst/>
              <a:rect l="l" t="t" r="r" b="b"/>
              <a:pathLst>
                <a:path w="989964" h="372110">
                  <a:moveTo>
                    <a:pt x="307498" y="72009"/>
                  </a:moveTo>
                  <a:lnTo>
                    <a:pt x="157099" y="72009"/>
                  </a:lnTo>
                  <a:lnTo>
                    <a:pt x="174194" y="72725"/>
                  </a:lnTo>
                  <a:lnTo>
                    <a:pt x="188325" y="74882"/>
                  </a:lnTo>
                  <a:lnTo>
                    <a:pt x="220253" y="109676"/>
                  </a:lnTo>
                  <a:lnTo>
                    <a:pt x="221107" y="122300"/>
                  </a:lnTo>
                  <a:lnTo>
                    <a:pt x="221107" y="131572"/>
                  </a:lnTo>
                  <a:lnTo>
                    <a:pt x="205819" y="137076"/>
                  </a:lnTo>
                  <a:lnTo>
                    <a:pt x="185483" y="142748"/>
                  </a:lnTo>
                  <a:lnTo>
                    <a:pt x="160099" y="148609"/>
                  </a:lnTo>
                  <a:lnTo>
                    <a:pt x="129666" y="154686"/>
                  </a:lnTo>
                  <a:lnTo>
                    <a:pt x="106636" y="159619"/>
                  </a:lnTo>
                  <a:lnTo>
                    <a:pt x="69195" y="170580"/>
                  </a:lnTo>
                  <a:lnTo>
                    <a:pt x="31702" y="191992"/>
                  </a:lnTo>
                  <a:lnTo>
                    <a:pt x="8143" y="225067"/>
                  </a:lnTo>
                  <a:lnTo>
                    <a:pt x="9" y="266418"/>
                  </a:lnTo>
                  <a:lnTo>
                    <a:pt x="0" y="266573"/>
                  </a:lnTo>
                  <a:lnTo>
                    <a:pt x="7905" y="308181"/>
                  </a:lnTo>
                  <a:lnTo>
                    <a:pt x="31623" y="341884"/>
                  </a:lnTo>
                  <a:lnTo>
                    <a:pt x="69167" y="364283"/>
                  </a:lnTo>
                  <a:lnTo>
                    <a:pt x="118237" y="371729"/>
                  </a:lnTo>
                  <a:lnTo>
                    <a:pt x="133600" y="370992"/>
                  </a:lnTo>
                  <a:lnTo>
                    <a:pt x="176784" y="360044"/>
                  </a:lnTo>
                  <a:lnTo>
                    <a:pt x="216089" y="335914"/>
                  </a:lnTo>
                  <a:lnTo>
                    <a:pt x="228473" y="324866"/>
                  </a:lnTo>
                  <a:lnTo>
                    <a:pt x="319159" y="324866"/>
                  </a:lnTo>
                  <a:lnTo>
                    <a:pt x="316991" y="315975"/>
                  </a:lnTo>
                  <a:lnTo>
                    <a:pt x="315328" y="305435"/>
                  </a:lnTo>
                  <a:lnTo>
                    <a:pt x="146430" y="305435"/>
                  </a:lnTo>
                  <a:lnTo>
                    <a:pt x="108838" y="290956"/>
                  </a:lnTo>
                  <a:lnTo>
                    <a:pt x="95082" y="266573"/>
                  </a:lnTo>
                  <a:lnTo>
                    <a:pt x="95033" y="266418"/>
                  </a:lnTo>
                  <a:lnTo>
                    <a:pt x="94168" y="257556"/>
                  </a:lnTo>
                  <a:lnTo>
                    <a:pt x="94107" y="256920"/>
                  </a:lnTo>
                  <a:lnTo>
                    <a:pt x="95269" y="247276"/>
                  </a:lnTo>
                  <a:lnTo>
                    <a:pt x="131365" y="215566"/>
                  </a:lnTo>
                  <a:lnTo>
                    <a:pt x="182066" y="203235"/>
                  </a:lnTo>
                  <a:lnTo>
                    <a:pt x="197707" y="199516"/>
                  </a:lnTo>
                  <a:lnTo>
                    <a:pt x="210728" y="196084"/>
                  </a:lnTo>
                  <a:lnTo>
                    <a:pt x="221107" y="192912"/>
                  </a:lnTo>
                  <a:lnTo>
                    <a:pt x="312918" y="192912"/>
                  </a:lnTo>
                  <a:lnTo>
                    <a:pt x="313004" y="183634"/>
                  </a:lnTo>
                  <a:lnTo>
                    <a:pt x="313125" y="170580"/>
                  </a:lnTo>
                  <a:lnTo>
                    <a:pt x="313226" y="159619"/>
                  </a:lnTo>
                  <a:lnTo>
                    <a:pt x="313328" y="148609"/>
                  </a:lnTo>
                  <a:lnTo>
                    <a:pt x="313435" y="137076"/>
                  </a:lnTo>
                  <a:lnTo>
                    <a:pt x="312675" y="109676"/>
                  </a:lnTo>
                  <a:lnTo>
                    <a:pt x="312650" y="108765"/>
                  </a:lnTo>
                  <a:lnTo>
                    <a:pt x="310292" y="85296"/>
                  </a:lnTo>
                  <a:lnTo>
                    <a:pt x="307498" y="72009"/>
                  </a:lnTo>
                  <a:close/>
                </a:path>
                <a:path w="989964" h="372110">
                  <a:moveTo>
                    <a:pt x="319159" y="324866"/>
                  </a:moveTo>
                  <a:lnTo>
                    <a:pt x="228473" y="324866"/>
                  </a:lnTo>
                  <a:lnTo>
                    <a:pt x="229108" y="326644"/>
                  </a:lnTo>
                  <a:lnTo>
                    <a:pt x="230250" y="330326"/>
                  </a:lnTo>
                  <a:lnTo>
                    <a:pt x="240791" y="363728"/>
                  </a:lnTo>
                  <a:lnTo>
                    <a:pt x="333883" y="363728"/>
                  </a:lnTo>
                  <a:lnTo>
                    <a:pt x="328189" y="351176"/>
                  </a:lnTo>
                  <a:lnTo>
                    <a:pt x="323484" y="339042"/>
                  </a:lnTo>
                  <a:lnTo>
                    <a:pt x="319756" y="327312"/>
                  </a:lnTo>
                  <a:lnTo>
                    <a:pt x="319159" y="324866"/>
                  </a:lnTo>
                  <a:close/>
                </a:path>
                <a:path w="989964" h="372110">
                  <a:moveTo>
                    <a:pt x="312918" y="192912"/>
                  </a:moveTo>
                  <a:lnTo>
                    <a:pt x="221107" y="192912"/>
                  </a:lnTo>
                  <a:lnTo>
                    <a:pt x="220984" y="219676"/>
                  </a:lnTo>
                  <a:lnTo>
                    <a:pt x="220868" y="227230"/>
                  </a:lnTo>
                  <a:lnTo>
                    <a:pt x="220264" y="238093"/>
                  </a:lnTo>
                  <a:lnTo>
                    <a:pt x="220154" y="240061"/>
                  </a:lnTo>
                  <a:lnTo>
                    <a:pt x="218963" y="250178"/>
                  </a:lnTo>
                  <a:lnTo>
                    <a:pt x="194945" y="288670"/>
                  </a:lnTo>
                  <a:lnTo>
                    <a:pt x="158976" y="304387"/>
                  </a:lnTo>
                  <a:lnTo>
                    <a:pt x="146430" y="305435"/>
                  </a:lnTo>
                  <a:lnTo>
                    <a:pt x="315328" y="305435"/>
                  </a:lnTo>
                  <a:lnTo>
                    <a:pt x="314991" y="303303"/>
                  </a:lnTo>
                  <a:lnTo>
                    <a:pt x="313663" y="288670"/>
                  </a:lnTo>
                  <a:lnTo>
                    <a:pt x="313563" y="287559"/>
                  </a:lnTo>
                  <a:lnTo>
                    <a:pt x="312705" y="268720"/>
                  </a:lnTo>
                  <a:lnTo>
                    <a:pt x="312747" y="211433"/>
                  </a:lnTo>
                  <a:lnTo>
                    <a:pt x="312857" y="199516"/>
                  </a:lnTo>
                  <a:lnTo>
                    <a:pt x="312918" y="192912"/>
                  </a:lnTo>
                  <a:close/>
                </a:path>
                <a:path w="989964" h="372110">
                  <a:moveTo>
                    <a:pt x="163829" y="0"/>
                  </a:moveTo>
                  <a:lnTo>
                    <a:pt x="103044" y="6191"/>
                  </a:lnTo>
                  <a:lnTo>
                    <a:pt x="59309" y="24764"/>
                  </a:lnTo>
                  <a:lnTo>
                    <a:pt x="29305" y="56260"/>
                  </a:lnTo>
                  <a:lnTo>
                    <a:pt x="9778" y="101092"/>
                  </a:lnTo>
                  <a:lnTo>
                    <a:pt x="95123" y="116586"/>
                  </a:lnTo>
                  <a:lnTo>
                    <a:pt x="99835" y="105132"/>
                  </a:lnTo>
                  <a:lnTo>
                    <a:pt x="105203" y="95535"/>
                  </a:lnTo>
                  <a:lnTo>
                    <a:pt x="144666" y="72725"/>
                  </a:lnTo>
                  <a:lnTo>
                    <a:pt x="143350" y="72725"/>
                  </a:lnTo>
                  <a:lnTo>
                    <a:pt x="157099" y="72009"/>
                  </a:lnTo>
                  <a:lnTo>
                    <a:pt x="307498" y="72009"/>
                  </a:lnTo>
                  <a:lnTo>
                    <a:pt x="306363" y="66613"/>
                  </a:lnTo>
                  <a:lnTo>
                    <a:pt x="283781" y="31845"/>
                  </a:lnTo>
                  <a:lnTo>
                    <a:pt x="240125" y="8411"/>
                  </a:lnTo>
                  <a:lnTo>
                    <a:pt x="193262" y="930"/>
                  </a:lnTo>
                  <a:lnTo>
                    <a:pt x="163829" y="0"/>
                  </a:lnTo>
                  <a:close/>
                </a:path>
                <a:path w="989964" h="372110">
                  <a:moveTo>
                    <a:pt x="820292" y="0"/>
                  </a:moveTo>
                  <a:lnTo>
                    <a:pt x="755776" y="12541"/>
                  </a:lnTo>
                  <a:lnTo>
                    <a:pt x="703452" y="50037"/>
                  </a:lnTo>
                  <a:lnTo>
                    <a:pt x="683320" y="77343"/>
                  </a:lnTo>
                  <a:lnTo>
                    <a:pt x="683210" y="77491"/>
                  </a:lnTo>
                  <a:lnTo>
                    <a:pt x="668766" y="109743"/>
                  </a:lnTo>
                  <a:lnTo>
                    <a:pt x="660108" y="146782"/>
                  </a:lnTo>
                  <a:lnTo>
                    <a:pt x="657225" y="188594"/>
                  </a:lnTo>
                  <a:lnTo>
                    <a:pt x="659417" y="223978"/>
                  </a:lnTo>
                  <a:lnTo>
                    <a:pt x="676995" y="285267"/>
                  </a:lnTo>
                  <a:lnTo>
                    <a:pt x="717694" y="337653"/>
                  </a:lnTo>
                  <a:lnTo>
                    <a:pt x="786326" y="367942"/>
                  </a:lnTo>
                  <a:lnTo>
                    <a:pt x="829690" y="371729"/>
                  </a:lnTo>
                  <a:lnTo>
                    <a:pt x="857791" y="370040"/>
                  </a:lnTo>
                  <a:lnTo>
                    <a:pt x="906562" y="356584"/>
                  </a:lnTo>
                  <a:lnTo>
                    <a:pt x="945497" y="329753"/>
                  </a:lnTo>
                  <a:lnTo>
                    <a:pt x="967342" y="301370"/>
                  </a:lnTo>
                  <a:lnTo>
                    <a:pt x="830707" y="301370"/>
                  </a:lnTo>
                  <a:lnTo>
                    <a:pt x="815107" y="299918"/>
                  </a:lnTo>
                  <a:lnTo>
                    <a:pt x="776477" y="278130"/>
                  </a:lnTo>
                  <a:lnTo>
                    <a:pt x="755528" y="232767"/>
                  </a:lnTo>
                  <a:lnTo>
                    <a:pt x="753745" y="212979"/>
                  </a:lnTo>
                  <a:lnTo>
                    <a:pt x="989457" y="212979"/>
                  </a:lnTo>
                  <a:lnTo>
                    <a:pt x="987430" y="162375"/>
                  </a:lnTo>
                  <a:lnTo>
                    <a:pt x="986161" y="155448"/>
                  </a:lnTo>
                  <a:lnTo>
                    <a:pt x="755396" y="155448"/>
                  </a:lnTo>
                  <a:lnTo>
                    <a:pt x="756489" y="137154"/>
                  </a:lnTo>
                  <a:lnTo>
                    <a:pt x="775080" y="94487"/>
                  </a:lnTo>
                  <a:lnTo>
                    <a:pt x="811264" y="73413"/>
                  </a:lnTo>
                  <a:lnTo>
                    <a:pt x="826008" y="72009"/>
                  </a:lnTo>
                  <a:lnTo>
                    <a:pt x="958669" y="72009"/>
                  </a:lnTo>
                  <a:lnTo>
                    <a:pt x="945514" y="52450"/>
                  </a:lnTo>
                  <a:lnTo>
                    <a:pt x="920537" y="29521"/>
                  </a:lnTo>
                  <a:lnTo>
                    <a:pt x="891333" y="13128"/>
                  </a:lnTo>
                  <a:lnTo>
                    <a:pt x="857914" y="3284"/>
                  </a:lnTo>
                  <a:lnTo>
                    <a:pt x="820292" y="0"/>
                  </a:lnTo>
                  <a:close/>
                </a:path>
                <a:path w="989964" h="372110">
                  <a:moveTo>
                    <a:pt x="890651" y="250444"/>
                  </a:moveTo>
                  <a:lnTo>
                    <a:pt x="867917" y="289306"/>
                  </a:lnTo>
                  <a:lnTo>
                    <a:pt x="830707" y="301370"/>
                  </a:lnTo>
                  <a:lnTo>
                    <a:pt x="967342" y="301370"/>
                  </a:lnTo>
                  <a:lnTo>
                    <a:pt x="974020" y="290458"/>
                  </a:lnTo>
                  <a:lnTo>
                    <a:pt x="984376" y="266192"/>
                  </a:lnTo>
                  <a:lnTo>
                    <a:pt x="890651" y="250444"/>
                  </a:lnTo>
                  <a:close/>
                </a:path>
                <a:path w="989964" h="372110">
                  <a:moveTo>
                    <a:pt x="958669" y="72009"/>
                  </a:moveTo>
                  <a:lnTo>
                    <a:pt x="826008" y="72009"/>
                  </a:lnTo>
                  <a:lnTo>
                    <a:pt x="840605" y="73413"/>
                  </a:lnTo>
                  <a:lnTo>
                    <a:pt x="840091" y="73413"/>
                  </a:lnTo>
                  <a:lnTo>
                    <a:pt x="874902" y="93344"/>
                  </a:lnTo>
                  <a:lnTo>
                    <a:pt x="894316" y="136207"/>
                  </a:lnTo>
                  <a:lnTo>
                    <a:pt x="895985" y="155448"/>
                  </a:lnTo>
                  <a:lnTo>
                    <a:pt x="986161" y="155448"/>
                  </a:lnTo>
                  <a:lnTo>
                    <a:pt x="979564" y="119443"/>
                  </a:lnTo>
                  <a:lnTo>
                    <a:pt x="979439" y="118760"/>
                  </a:lnTo>
                  <a:lnTo>
                    <a:pt x="965471" y="82123"/>
                  </a:lnTo>
                  <a:lnTo>
                    <a:pt x="958669" y="72009"/>
                  </a:lnTo>
                  <a:close/>
                </a:path>
                <a:path w="989964" h="372110">
                  <a:moveTo>
                    <a:pt x="495300" y="8000"/>
                  </a:moveTo>
                  <a:lnTo>
                    <a:pt x="407924" y="8000"/>
                  </a:lnTo>
                  <a:lnTo>
                    <a:pt x="407924" y="363728"/>
                  </a:lnTo>
                  <a:lnTo>
                    <a:pt x="502030" y="363728"/>
                  </a:lnTo>
                  <a:lnTo>
                    <a:pt x="502030" y="253873"/>
                  </a:lnTo>
                  <a:lnTo>
                    <a:pt x="502511" y="212361"/>
                  </a:lnTo>
                  <a:lnTo>
                    <a:pt x="506424" y="152771"/>
                  </a:lnTo>
                  <a:lnTo>
                    <a:pt x="519223" y="110553"/>
                  </a:lnTo>
                  <a:lnTo>
                    <a:pt x="555444" y="85123"/>
                  </a:lnTo>
                  <a:lnTo>
                    <a:pt x="564896" y="84455"/>
                  </a:lnTo>
                  <a:lnTo>
                    <a:pt x="614563" y="84455"/>
                  </a:lnTo>
                  <a:lnTo>
                    <a:pt x="623742" y="58674"/>
                  </a:lnTo>
                  <a:lnTo>
                    <a:pt x="495300" y="58674"/>
                  </a:lnTo>
                  <a:lnTo>
                    <a:pt x="495300" y="8000"/>
                  </a:lnTo>
                  <a:close/>
                </a:path>
                <a:path w="989964" h="372110">
                  <a:moveTo>
                    <a:pt x="614563" y="84455"/>
                  </a:moveTo>
                  <a:lnTo>
                    <a:pt x="564896" y="84455"/>
                  </a:lnTo>
                  <a:lnTo>
                    <a:pt x="575373" y="85409"/>
                  </a:lnTo>
                  <a:lnTo>
                    <a:pt x="586232" y="88280"/>
                  </a:lnTo>
                  <a:lnTo>
                    <a:pt x="597471" y="93081"/>
                  </a:lnTo>
                  <a:lnTo>
                    <a:pt x="609091" y="99822"/>
                  </a:lnTo>
                  <a:lnTo>
                    <a:pt x="614563" y="84455"/>
                  </a:lnTo>
                  <a:close/>
                </a:path>
                <a:path w="989964" h="372110">
                  <a:moveTo>
                    <a:pt x="576326" y="0"/>
                  </a:moveTo>
                  <a:lnTo>
                    <a:pt x="535686" y="11430"/>
                  </a:lnTo>
                  <a:lnTo>
                    <a:pt x="506253" y="42291"/>
                  </a:lnTo>
                  <a:lnTo>
                    <a:pt x="495300" y="58674"/>
                  </a:lnTo>
                  <a:lnTo>
                    <a:pt x="623742" y="58674"/>
                  </a:lnTo>
                  <a:lnTo>
                    <a:pt x="638301" y="17780"/>
                  </a:lnTo>
                  <a:lnTo>
                    <a:pt x="623224" y="10019"/>
                  </a:lnTo>
                  <a:lnTo>
                    <a:pt x="607885" y="4460"/>
                  </a:lnTo>
                  <a:lnTo>
                    <a:pt x="592260" y="1117"/>
                  </a:lnTo>
                  <a:lnTo>
                    <a:pt x="576326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1892" y="2902711"/>
              <a:ext cx="128777" cy="114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181" y="2781807"/>
              <a:ext cx="142366" cy="852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6007" y="2708160"/>
              <a:ext cx="993013" cy="37514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35121" y="2330195"/>
            <a:ext cx="3703320" cy="1009650"/>
            <a:chOff x="335121" y="2330195"/>
            <a:chExt cx="3703320" cy="100965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121" y="2672837"/>
              <a:ext cx="671714" cy="2923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628" y="2330195"/>
              <a:ext cx="826770" cy="10096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0243" y="2330195"/>
              <a:ext cx="1695450" cy="10096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523" y="2330195"/>
              <a:ext cx="790194" cy="10096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07564" y="2330195"/>
              <a:ext cx="1430274" cy="100965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27152" y="2465577"/>
            <a:ext cx="3418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we</a:t>
            </a:r>
            <a:r>
              <a:rPr sz="3600" b="1" spc="-22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505" dirty="0">
                <a:solidFill>
                  <a:srgbClr val="42C17B"/>
                </a:solidFill>
                <a:latin typeface="Tahoma"/>
                <a:cs typeface="Tahoma"/>
              </a:rPr>
              <a:t>–</a:t>
            </a:r>
            <a:r>
              <a:rPr sz="3600" b="1" spc="-5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70" dirty="0">
                <a:solidFill>
                  <a:srgbClr val="42C17B"/>
                </a:solidFill>
                <a:latin typeface="Tahoma"/>
                <a:cs typeface="Tahoma"/>
              </a:rPr>
              <a:t>they</a:t>
            </a:r>
            <a:r>
              <a:rPr sz="3600" b="1" spc="-13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-</a:t>
            </a:r>
            <a:r>
              <a:rPr sz="3600" b="1" spc="-13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600" b="1" spc="-25" dirty="0">
                <a:solidFill>
                  <a:srgbClr val="42C17B"/>
                </a:solidFill>
                <a:latin typeface="Tahoma"/>
                <a:cs typeface="Tahoma"/>
              </a:rPr>
              <a:t>you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7063" y="3870959"/>
            <a:ext cx="4102100" cy="900430"/>
            <a:chOff x="297063" y="3870959"/>
            <a:chExt cx="4102100" cy="90043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063" y="4108502"/>
              <a:ext cx="1197373" cy="32890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9596" y="3870959"/>
              <a:ext cx="704850" cy="899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0283" y="3870959"/>
              <a:ext cx="712470" cy="899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8591" y="3870959"/>
              <a:ext cx="1154430" cy="899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08859" y="3870959"/>
              <a:ext cx="738377" cy="899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27375" y="3870959"/>
              <a:ext cx="1267205" cy="8999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60419" y="3870959"/>
              <a:ext cx="704850" cy="8999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45407" y="3870959"/>
              <a:ext cx="753617" cy="89992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61315" y="3990238"/>
            <a:ext cx="3877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785" algn="l"/>
              </a:tabLst>
            </a:pPr>
            <a:r>
              <a:rPr sz="3200" b="1" dirty="0">
                <a:solidFill>
                  <a:srgbClr val="42C17B"/>
                </a:solidFill>
                <a:latin typeface="Tahoma"/>
                <a:cs typeface="Tahoma"/>
              </a:rPr>
              <a:t>Name</a:t>
            </a:r>
            <a:r>
              <a:rPr sz="3200" b="1" spc="-60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42C17B"/>
                </a:solidFill>
                <a:latin typeface="Tahoma"/>
                <a:cs typeface="Tahoma"/>
              </a:rPr>
              <a:t>-</a:t>
            </a:r>
            <a:r>
              <a:rPr sz="3200" b="1" spc="-35" dirty="0">
                <a:solidFill>
                  <a:srgbClr val="42C17B"/>
                </a:solidFill>
                <a:latin typeface="Tahoma"/>
                <a:cs typeface="Tahoma"/>
              </a:rPr>
              <a:t>she</a:t>
            </a:r>
            <a:r>
              <a:rPr sz="3200" b="1" spc="-2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200" b="1" spc="-450" dirty="0">
                <a:solidFill>
                  <a:srgbClr val="42C17B"/>
                </a:solidFill>
                <a:latin typeface="Tahoma"/>
                <a:cs typeface="Tahoma"/>
              </a:rPr>
              <a:t>–</a:t>
            </a:r>
            <a:r>
              <a:rPr sz="3200" b="1" spc="-3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42C17B"/>
                </a:solidFill>
                <a:latin typeface="Tahoma"/>
                <a:cs typeface="Tahoma"/>
              </a:rPr>
              <a:t>he</a:t>
            </a:r>
            <a:r>
              <a:rPr sz="3200" b="1" dirty="0">
                <a:solidFill>
                  <a:srgbClr val="42C17B"/>
                </a:solidFill>
                <a:latin typeface="Tahoma"/>
                <a:cs typeface="Tahoma"/>
              </a:rPr>
              <a:t>	-</a:t>
            </a:r>
            <a:r>
              <a:rPr sz="3200" b="1" spc="-85" dirty="0">
                <a:solidFill>
                  <a:srgbClr val="42C17B"/>
                </a:solidFill>
                <a:latin typeface="Tahoma"/>
                <a:cs typeface="Tahoma"/>
              </a:rPr>
              <a:t> </a:t>
            </a:r>
            <a:r>
              <a:rPr sz="3200" b="1" spc="-320" dirty="0">
                <a:solidFill>
                  <a:srgbClr val="42C17B"/>
                </a:solidFill>
                <a:latin typeface="Tahoma"/>
                <a:cs typeface="Tahoma"/>
              </a:rPr>
              <a:t>it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23028" y="3848100"/>
            <a:ext cx="1628139" cy="664210"/>
            <a:chOff x="4423028" y="3848100"/>
            <a:chExt cx="1628139" cy="664210"/>
          </a:xfrm>
        </p:grpSpPr>
        <p:sp>
          <p:nvSpPr>
            <p:cNvPr id="35" name="object 35"/>
            <p:cNvSpPr/>
            <p:nvPr/>
          </p:nvSpPr>
          <p:spPr>
            <a:xfrm>
              <a:off x="4423028" y="4340707"/>
              <a:ext cx="1628139" cy="171450"/>
            </a:xfrm>
            <a:custGeom>
              <a:avLst/>
              <a:gdLst/>
              <a:ahLst/>
              <a:cxnLst/>
              <a:rect l="l" t="t" r="r" b="b"/>
              <a:pathLst>
                <a:path w="1628139" h="171450">
                  <a:moveTo>
                    <a:pt x="1456690" y="0"/>
                  </a:moveTo>
                  <a:lnTo>
                    <a:pt x="1456690" y="171449"/>
                  </a:lnTo>
                  <a:lnTo>
                    <a:pt x="1570990" y="114299"/>
                  </a:lnTo>
                  <a:lnTo>
                    <a:pt x="1485265" y="114299"/>
                  </a:lnTo>
                  <a:lnTo>
                    <a:pt x="1485265" y="57149"/>
                  </a:lnTo>
                  <a:lnTo>
                    <a:pt x="1570990" y="57149"/>
                  </a:lnTo>
                  <a:lnTo>
                    <a:pt x="1456690" y="0"/>
                  </a:lnTo>
                  <a:close/>
                </a:path>
                <a:path w="1628139" h="171450">
                  <a:moveTo>
                    <a:pt x="1456690" y="57149"/>
                  </a:moveTo>
                  <a:lnTo>
                    <a:pt x="0" y="57149"/>
                  </a:lnTo>
                  <a:lnTo>
                    <a:pt x="0" y="114299"/>
                  </a:lnTo>
                  <a:lnTo>
                    <a:pt x="1456690" y="114299"/>
                  </a:lnTo>
                  <a:lnTo>
                    <a:pt x="1456690" y="57149"/>
                  </a:lnTo>
                  <a:close/>
                </a:path>
                <a:path w="1628139" h="171450">
                  <a:moveTo>
                    <a:pt x="1570990" y="57149"/>
                  </a:moveTo>
                  <a:lnTo>
                    <a:pt x="1485265" y="57149"/>
                  </a:lnTo>
                  <a:lnTo>
                    <a:pt x="1485265" y="114299"/>
                  </a:lnTo>
                  <a:lnTo>
                    <a:pt x="1570990" y="114299"/>
                  </a:lnTo>
                  <a:lnTo>
                    <a:pt x="1628140" y="85724"/>
                  </a:lnTo>
                  <a:lnTo>
                    <a:pt x="1570990" y="57149"/>
                  </a:lnTo>
                  <a:close/>
                </a:path>
              </a:pathLst>
            </a:custGeom>
            <a:solidFill>
              <a:srgbClr val="FAC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4579" y="3850386"/>
              <a:ext cx="495934" cy="499109"/>
            </a:xfrm>
            <a:custGeom>
              <a:avLst/>
              <a:gdLst/>
              <a:ahLst/>
              <a:cxnLst/>
              <a:rect l="l" t="t" r="r" b="b"/>
              <a:pathLst>
                <a:path w="495935" h="499110">
                  <a:moveTo>
                    <a:pt x="94107" y="135318"/>
                  </a:moveTo>
                  <a:lnTo>
                    <a:pt x="0" y="135318"/>
                  </a:lnTo>
                  <a:lnTo>
                    <a:pt x="0" y="490943"/>
                  </a:lnTo>
                  <a:lnTo>
                    <a:pt x="94107" y="490943"/>
                  </a:lnTo>
                  <a:lnTo>
                    <a:pt x="94107" y="135318"/>
                  </a:lnTo>
                  <a:close/>
                </a:path>
                <a:path w="495935" h="499110">
                  <a:moveTo>
                    <a:pt x="257810" y="375081"/>
                  </a:moveTo>
                  <a:lnTo>
                    <a:pt x="163449" y="389483"/>
                  </a:lnTo>
                  <a:lnTo>
                    <a:pt x="171779" y="413445"/>
                  </a:lnTo>
                  <a:lnTo>
                    <a:pt x="183800" y="434771"/>
                  </a:lnTo>
                  <a:lnTo>
                    <a:pt x="218821" y="469506"/>
                  </a:lnTo>
                  <a:lnTo>
                    <a:pt x="268779" y="491612"/>
                  </a:lnTo>
                  <a:lnTo>
                    <a:pt x="333883" y="498982"/>
                  </a:lnTo>
                  <a:lnTo>
                    <a:pt x="371437" y="496785"/>
                  </a:lnTo>
                  <a:lnTo>
                    <a:pt x="431877" y="479201"/>
                  </a:lnTo>
                  <a:lnTo>
                    <a:pt x="472622" y="445376"/>
                  </a:lnTo>
                  <a:lnTo>
                    <a:pt x="481709" y="430999"/>
                  </a:lnTo>
                  <a:lnTo>
                    <a:pt x="333883" y="430999"/>
                  </a:lnTo>
                  <a:lnTo>
                    <a:pt x="319155" y="430163"/>
                  </a:lnTo>
                  <a:lnTo>
                    <a:pt x="318506" y="430163"/>
                  </a:lnTo>
                  <a:lnTo>
                    <a:pt x="304434" y="427445"/>
                  </a:lnTo>
                  <a:lnTo>
                    <a:pt x="266969" y="399234"/>
                  </a:lnTo>
                  <a:lnTo>
                    <a:pt x="261621" y="387983"/>
                  </a:lnTo>
                  <a:lnTo>
                    <a:pt x="257810" y="375081"/>
                  </a:lnTo>
                  <a:close/>
                </a:path>
                <a:path w="495935" h="499110">
                  <a:moveTo>
                    <a:pt x="326136" y="127279"/>
                  </a:moveTo>
                  <a:lnTo>
                    <a:pt x="259556" y="135148"/>
                  </a:lnTo>
                  <a:lnTo>
                    <a:pt x="212979" y="158762"/>
                  </a:lnTo>
                  <a:lnTo>
                    <a:pt x="185610" y="193919"/>
                  </a:lnTo>
                  <a:lnTo>
                    <a:pt x="176530" y="236448"/>
                  </a:lnTo>
                  <a:lnTo>
                    <a:pt x="179067" y="259865"/>
                  </a:lnTo>
                  <a:lnTo>
                    <a:pt x="200211" y="300679"/>
                  </a:lnTo>
                  <a:lnTo>
                    <a:pt x="239146" y="327132"/>
                  </a:lnTo>
                  <a:lnTo>
                    <a:pt x="311294" y="350072"/>
                  </a:lnTo>
                  <a:lnTo>
                    <a:pt x="362966" y="362356"/>
                  </a:lnTo>
                  <a:lnTo>
                    <a:pt x="374138" y="365266"/>
                  </a:lnTo>
                  <a:lnTo>
                    <a:pt x="401193" y="385343"/>
                  </a:lnTo>
                  <a:lnTo>
                    <a:pt x="401193" y="392493"/>
                  </a:lnTo>
                  <a:lnTo>
                    <a:pt x="378460" y="423466"/>
                  </a:lnTo>
                  <a:lnTo>
                    <a:pt x="333883" y="430999"/>
                  </a:lnTo>
                  <a:lnTo>
                    <a:pt x="481709" y="430999"/>
                  </a:lnTo>
                  <a:lnTo>
                    <a:pt x="485362" y="425221"/>
                  </a:lnTo>
                  <a:lnTo>
                    <a:pt x="493006" y="403351"/>
                  </a:lnTo>
                  <a:lnTo>
                    <a:pt x="495554" y="379768"/>
                  </a:lnTo>
                  <a:lnTo>
                    <a:pt x="493718" y="358570"/>
                  </a:lnTo>
                  <a:lnTo>
                    <a:pt x="466090" y="309778"/>
                  </a:lnTo>
                  <a:lnTo>
                    <a:pt x="424973" y="286924"/>
                  </a:lnTo>
                  <a:lnTo>
                    <a:pt x="361188" y="267919"/>
                  </a:lnTo>
                  <a:lnTo>
                    <a:pt x="327471" y="259865"/>
                  </a:lnTo>
                  <a:lnTo>
                    <a:pt x="301577" y="252772"/>
                  </a:lnTo>
                  <a:lnTo>
                    <a:pt x="283517" y="246639"/>
                  </a:lnTo>
                  <a:lnTo>
                    <a:pt x="273304" y="241465"/>
                  </a:lnTo>
                  <a:lnTo>
                    <a:pt x="266954" y="236778"/>
                  </a:lnTo>
                  <a:lnTo>
                    <a:pt x="263906" y="231089"/>
                  </a:lnTo>
                  <a:lnTo>
                    <a:pt x="263906" y="216573"/>
                  </a:lnTo>
                  <a:lnTo>
                    <a:pt x="310238" y="195610"/>
                  </a:lnTo>
                  <a:lnTo>
                    <a:pt x="309463" y="195610"/>
                  </a:lnTo>
                  <a:lnTo>
                    <a:pt x="327787" y="194919"/>
                  </a:lnTo>
                  <a:lnTo>
                    <a:pt x="472864" y="194919"/>
                  </a:lnTo>
                  <a:lnTo>
                    <a:pt x="464645" y="180522"/>
                  </a:lnTo>
                  <a:lnTo>
                    <a:pt x="434721" y="151053"/>
                  </a:lnTo>
                  <a:lnTo>
                    <a:pt x="389810" y="133222"/>
                  </a:lnTo>
                  <a:lnTo>
                    <a:pt x="360336" y="128765"/>
                  </a:lnTo>
                  <a:lnTo>
                    <a:pt x="326136" y="127279"/>
                  </a:lnTo>
                  <a:close/>
                </a:path>
                <a:path w="495935" h="499110">
                  <a:moveTo>
                    <a:pt x="472864" y="194919"/>
                  </a:moveTo>
                  <a:lnTo>
                    <a:pt x="327787" y="194919"/>
                  </a:lnTo>
                  <a:lnTo>
                    <a:pt x="341695" y="195610"/>
                  </a:lnTo>
                  <a:lnTo>
                    <a:pt x="353901" y="197681"/>
                  </a:lnTo>
                  <a:lnTo>
                    <a:pt x="386572" y="219451"/>
                  </a:lnTo>
                  <a:lnTo>
                    <a:pt x="394843" y="237782"/>
                  </a:lnTo>
                  <a:lnTo>
                    <a:pt x="483616" y="221373"/>
                  </a:lnTo>
                  <a:lnTo>
                    <a:pt x="475493" y="199525"/>
                  </a:lnTo>
                  <a:lnTo>
                    <a:pt x="472864" y="194919"/>
                  </a:lnTo>
                  <a:close/>
                </a:path>
                <a:path w="495935" h="499110">
                  <a:moveTo>
                    <a:pt x="94107" y="0"/>
                  </a:moveTo>
                  <a:lnTo>
                    <a:pt x="0" y="0"/>
                  </a:lnTo>
                  <a:lnTo>
                    <a:pt x="0" y="87096"/>
                  </a:lnTo>
                  <a:lnTo>
                    <a:pt x="94107" y="87096"/>
                  </a:lnTo>
                  <a:lnTo>
                    <a:pt x="94107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94579" y="3850386"/>
              <a:ext cx="495934" cy="499109"/>
            </a:xfrm>
            <a:custGeom>
              <a:avLst/>
              <a:gdLst/>
              <a:ahLst/>
              <a:cxnLst/>
              <a:rect l="l" t="t" r="r" b="b"/>
              <a:pathLst>
                <a:path w="495935" h="499110">
                  <a:moveTo>
                    <a:pt x="0" y="135318"/>
                  </a:moveTo>
                  <a:lnTo>
                    <a:pt x="94107" y="135318"/>
                  </a:lnTo>
                  <a:lnTo>
                    <a:pt x="94107" y="490943"/>
                  </a:lnTo>
                  <a:lnTo>
                    <a:pt x="0" y="490943"/>
                  </a:lnTo>
                  <a:lnTo>
                    <a:pt x="0" y="135318"/>
                  </a:lnTo>
                  <a:close/>
                </a:path>
                <a:path w="495935" h="499110">
                  <a:moveTo>
                    <a:pt x="326136" y="127279"/>
                  </a:moveTo>
                  <a:lnTo>
                    <a:pt x="389810" y="133222"/>
                  </a:lnTo>
                  <a:lnTo>
                    <a:pt x="434721" y="151053"/>
                  </a:lnTo>
                  <a:lnTo>
                    <a:pt x="464645" y="180522"/>
                  </a:lnTo>
                  <a:lnTo>
                    <a:pt x="483616" y="221373"/>
                  </a:lnTo>
                  <a:lnTo>
                    <a:pt x="394843" y="237782"/>
                  </a:lnTo>
                  <a:lnTo>
                    <a:pt x="391344" y="228008"/>
                  </a:lnTo>
                  <a:lnTo>
                    <a:pt x="386572" y="219451"/>
                  </a:lnTo>
                  <a:lnTo>
                    <a:pt x="353901" y="197681"/>
                  </a:lnTo>
                  <a:lnTo>
                    <a:pt x="327787" y="194919"/>
                  </a:lnTo>
                  <a:lnTo>
                    <a:pt x="310542" y="195569"/>
                  </a:lnTo>
                  <a:lnTo>
                    <a:pt x="267462" y="210210"/>
                  </a:lnTo>
                  <a:lnTo>
                    <a:pt x="263906" y="216573"/>
                  </a:lnTo>
                  <a:lnTo>
                    <a:pt x="263906" y="224396"/>
                  </a:lnTo>
                  <a:lnTo>
                    <a:pt x="263906" y="231089"/>
                  </a:lnTo>
                  <a:lnTo>
                    <a:pt x="301577" y="252772"/>
                  </a:lnTo>
                  <a:lnTo>
                    <a:pt x="361188" y="267919"/>
                  </a:lnTo>
                  <a:lnTo>
                    <a:pt x="395902" y="276942"/>
                  </a:lnTo>
                  <a:lnTo>
                    <a:pt x="448377" y="297869"/>
                  </a:lnTo>
                  <a:lnTo>
                    <a:pt x="478998" y="323575"/>
                  </a:lnTo>
                  <a:lnTo>
                    <a:pt x="495554" y="379768"/>
                  </a:lnTo>
                  <a:lnTo>
                    <a:pt x="493006" y="403351"/>
                  </a:lnTo>
                  <a:lnTo>
                    <a:pt x="472622" y="445376"/>
                  </a:lnTo>
                  <a:lnTo>
                    <a:pt x="431877" y="479201"/>
                  </a:lnTo>
                  <a:lnTo>
                    <a:pt x="371437" y="496785"/>
                  </a:lnTo>
                  <a:lnTo>
                    <a:pt x="333883" y="498982"/>
                  </a:lnTo>
                  <a:lnTo>
                    <a:pt x="299420" y="497140"/>
                  </a:lnTo>
                  <a:lnTo>
                    <a:pt x="241925" y="482400"/>
                  </a:lnTo>
                  <a:lnTo>
                    <a:pt x="199489" y="453459"/>
                  </a:lnTo>
                  <a:lnTo>
                    <a:pt x="171779" y="413445"/>
                  </a:lnTo>
                  <a:lnTo>
                    <a:pt x="163449" y="389483"/>
                  </a:lnTo>
                  <a:lnTo>
                    <a:pt x="257810" y="375081"/>
                  </a:lnTo>
                  <a:lnTo>
                    <a:pt x="261621" y="387983"/>
                  </a:lnTo>
                  <a:lnTo>
                    <a:pt x="266969" y="399234"/>
                  </a:lnTo>
                  <a:lnTo>
                    <a:pt x="304434" y="427445"/>
                  </a:lnTo>
                  <a:lnTo>
                    <a:pt x="333883" y="430999"/>
                  </a:lnTo>
                  <a:lnTo>
                    <a:pt x="351028" y="430163"/>
                  </a:lnTo>
                  <a:lnTo>
                    <a:pt x="388747" y="417601"/>
                  </a:lnTo>
                  <a:lnTo>
                    <a:pt x="401193" y="392493"/>
                  </a:lnTo>
                  <a:lnTo>
                    <a:pt x="401193" y="385343"/>
                  </a:lnTo>
                  <a:lnTo>
                    <a:pt x="362966" y="362356"/>
                  </a:lnTo>
                  <a:lnTo>
                    <a:pt x="311294" y="350072"/>
                  </a:lnTo>
                  <a:lnTo>
                    <a:pt x="270017" y="338329"/>
                  </a:lnTo>
                  <a:lnTo>
                    <a:pt x="218694" y="316483"/>
                  </a:lnTo>
                  <a:lnTo>
                    <a:pt x="187039" y="282071"/>
                  </a:lnTo>
                  <a:lnTo>
                    <a:pt x="176530" y="236448"/>
                  </a:lnTo>
                  <a:lnTo>
                    <a:pt x="178796" y="214262"/>
                  </a:lnTo>
                  <a:lnTo>
                    <a:pt x="196996" y="175419"/>
                  </a:lnTo>
                  <a:lnTo>
                    <a:pt x="233767" y="144986"/>
                  </a:lnTo>
                  <a:lnTo>
                    <a:pt x="290345" y="129246"/>
                  </a:lnTo>
                  <a:lnTo>
                    <a:pt x="326136" y="127279"/>
                  </a:lnTo>
                  <a:close/>
                </a:path>
                <a:path w="495935" h="499110">
                  <a:moveTo>
                    <a:pt x="0" y="0"/>
                  </a:moveTo>
                  <a:lnTo>
                    <a:pt x="94107" y="0"/>
                  </a:lnTo>
                  <a:lnTo>
                    <a:pt x="94107" y="87096"/>
                  </a:lnTo>
                  <a:lnTo>
                    <a:pt x="0" y="870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7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92039" y="3848100"/>
              <a:ext cx="497573" cy="50063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6257544" y="3835908"/>
            <a:ext cx="2639695" cy="1148080"/>
            <a:chOff x="6257544" y="3835908"/>
            <a:chExt cx="2639695" cy="114808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42860" y="3933393"/>
              <a:ext cx="2470459" cy="80934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57544" y="3835908"/>
              <a:ext cx="2639568" cy="114757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395846" y="3966654"/>
            <a:ext cx="2369185" cy="708025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290"/>
              </a:spcBef>
            </a:pPr>
            <a:r>
              <a:rPr sz="4000" b="1" spc="-35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r>
              <a:rPr sz="4000" b="1" spc="-35" dirty="0">
                <a:solidFill>
                  <a:srgbClr val="FF0000"/>
                </a:solidFill>
                <a:latin typeface="Tahoma"/>
                <a:cs typeface="Tahoma"/>
              </a:rPr>
              <a:t>ing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42459" y="1356372"/>
            <a:ext cx="1628139" cy="504190"/>
            <a:chOff x="4442459" y="1356372"/>
            <a:chExt cx="1628139" cy="504190"/>
          </a:xfrm>
        </p:grpSpPr>
        <p:sp>
          <p:nvSpPr>
            <p:cNvPr id="44" name="object 44"/>
            <p:cNvSpPr/>
            <p:nvPr/>
          </p:nvSpPr>
          <p:spPr>
            <a:xfrm>
              <a:off x="4570348" y="1358646"/>
              <a:ext cx="928369" cy="372110"/>
            </a:xfrm>
            <a:custGeom>
              <a:avLst/>
              <a:gdLst/>
              <a:ahLst/>
              <a:cxnLst/>
              <a:rect l="l" t="t" r="r" b="b"/>
              <a:pathLst>
                <a:path w="928370" h="372110">
                  <a:moveTo>
                    <a:pt x="307499" y="72008"/>
                  </a:moveTo>
                  <a:lnTo>
                    <a:pt x="157099" y="72008"/>
                  </a:lnTo>
                  <a:lnTo>
                    <a:pt x="174176" y="72725"/>
                  </a:lnTo>
                  <a:lnTo>
                    <a:pt x="188277" y="74882"/>
                  </a:lnTo>
                  <a:lnTo>
                    <a:pt x="220146" y="109604"/>
                  </a:lnTo>
                  <a:lnTo>
                    <a:pt x="220979" y="122174"/>
                  </a:lnTo>
                  <a:lnTo>
                    <a:pt x="220979" y="131571"/>
                  </a:lnTo>
                  <a:lnTo>
                    <a:pt x="205763" y="137023"/>
                  </a:lnTo>
                  <a:lnTo>
                    <a:pt x="185451" y="142700"/>
                  </a:lnTo>
                  <a:lnTo>
                    <a:pt x="160043" y="148591"/>
                  </a:lnTo>
                  <a:lnTo>
                    <a:pt x="129539" y="154686"/>
                  </a:lnTo>
                  <a:lnTo>
                    <a:pt x="106564" y="159565"/>
                  </a:lnTo>
                  <a:lnTo>
                    <a:pt x="69139" y="170562"/>
                  </a:lnTo>
                  <a:lnTo>
                    <a:pt x="31686" y="191992"/>
                  </a:lnTo>
                  <a:lnTo>
                    <a:pt x="8090" y="225067"/>
                  </a:lnTo>
                  <a:lnTo>
                    <a:pt x="12" y="266364"/>
                  </a:lnTo>
                  <a:lnTo>
                    <a:pt x="0" y="266573"/>
                  </a:lnTo>
                  <a:lnTo>
                    <a:pt x="1899" y="287512"/>
                  </a:lnTo>
                  <a:lnTo>
                    <a:pt x="17787" y="326026"/>
                  </a:lnTo>
                  <a:lnTo>
                    <a:pt x="48889" y="354905"/>
                  </a:lnTo>
                  <a:lnTo>
                    <a:pt x="92184" y="369851"/>
                  </a:lnTo>
                  <a:lnTo>
                    <a:pt x="118237" y="371728"/>
                  </a:lnTo>
                  <a:lnTo>
                    <a:pt x="133546" y="370990"/>
                  </a:lnTo>
                  <a:lnTo>
                    <a:pt x="176784" y="359917"/>
                  </a:lnTo>
                  <a:lnTo>
                    <a:pt x="216110" y="335843"/>
                  </a:lnTo>
                  <a:lnTo>
                    <a:pt x="228346" y="324865"/>
                  </a:lnTo>
                  <a:lnTo>
                    <a:pt x="319118" y="324865"/>
                  </a:lnTo>
                  <a:lnTo>
                    <a:pt x="316991" y="315975"/>
                  </a:lnTo>
                  <a:lnTo>
                    <a:pt x="315330" y="305434"/>
                  </a:lnTo>
                  <a:lnTo>
                    <a:pt x="146303" y="305434"/>
                  </a:lnTo>
                  <a:lnTo>
                    <a:pt x="108838" y="290956"/>
                  </a:lnTo>
                  <a:lnTo>
                    <a:pt x="94180" y="257555"/>
                  </a:lnTo>
                  <a:lnTo>
                    <a:pt x="94106" y="256793"/>
                  </a:lnTo>
                  <a:lnTo>
                    <a:pt x="120233" y="219622"/>
                  </a:lnTo>
                  <a:lnTo>
                    <a:pt x="163702" y="207263"/>
                  </a:lnTo>
                  <a:lnTo>
                    <a:pt x="181992" y="203217"/>
                  </a:lnTo>
                  <a:lnTo>
                    <a:pt x="197627" y="199469"/>
                  </a:lnTo>
                  <a:lnTo>
                    <a:pt x="210619" y="196030"/>
                  </a:lnTo>
                  <a:lnTo>
                    <a:pt x="220979" y="192912"/>
                  </a:lnTo>
                  <a:lnTo>
                    <a:pt x="312918" y="192912"/>
                  </a:lnTo>
                  <a:lnTo>
                    <a:pt x="313003" y="183634"/>
                  </a:lnTo>
                  <a:lnTo>
                    <a:pt x="313124" y="170562"/>
                  </a:lnTo>
                  <a:lnTo>
                    <a:pt x="313226" y="159565"/>
                  </a:lnTo>
                  <a:lnTo>
                    <a:pt x="313327" y="148591"/>
                  </a:lnTo>
                  <a:lnTo>
                    <a:pt x="313434" y="137023"/>
                  </a:lnTo>
                  <a:lnTo>
                    <a:pt x="312675" y="109604"/>
                  </a:lnTo>
                  <a:lnTo>
                    <a:pt x="312650" y="108712"/>
                  </a:lnTo>
                  <a:lnTo>
                    <a:pt x="310292" y="85280"/>
                  </a:lnTo>
                  <a:lnTo>
                    <a:pt x="307499" y="72008"/>
                  </a:lnTo>
                  <a:close/>
                </a:path>
                <a:path w="928370" h="372110">
                  <a:moveTo>
                    <a:pt x="319118" y="324865"/>
                  </a:moveTo>
                  <a:lnTo>
                    <a:pt x="228346" y="324865"/>
                  </a:lnTo>
                  <a:lnTo>
                    <a:pt x="228980" y="326643"/>
                  </a:lnTo>
                  <a:lnTo>
                    <a:pt x="230124" y="330326"/>
                  </a:lnTo>
                  <a:lnTo>
                    <a:pt x="234326" y="344509"/>
                  </a:lnTo>
                  <a:lnTo>
                    <a:pt x="236664" y="351996"/>
                  </a:lnTo>
                  <a:lnTo>
                    <a:pt x="238811" y="358364"/>
                  </a:lnTo>
                  <a:lnTo>
                    <a:pt x="240791" y="363600"/>
                  </a:lnTo>
                  <a:lnTo>
                    <a:pt x="333883" y="363600"/>
                  </a:lnTo>
                  <a:lnTo>
                    <a:pt x="328171" y="351123"/>
                  </a:lnTo>
                  <a:lnTo>
                    <a:pt x="323437" y="339026"/>
                  </a:lnTo>
                  <a:lnTo>
                    <a:pt x="319702" y="327310"/>
                  </a:lnTo>
                  <a:lnTo>
                    <a:pt x="319118" y="324865"/>
                  </a:lnTo>
                  <a:close/>
                </a:path>
                <a:path w="928370" h="372110">
                  <a:moveTo>
                    <a:pt x="312918" y="192912"/>
                  </a:moveTo>
                  <a:lnTo>
                    <a:pt x="220979" y="192912"/>
                  </a:lnTo>
                  <a:lnTo>
                    <a:pt x="220867" y="219622"/>
                  </a:lnTo>
                  <a:lnTo>
                    <a:pt x="220761" y="227159"/>
                  </a:lnTo>
                  <a:lnTo>
                    <a:pt x="213893" y="266364"/>
                  </a:lnTo>
                  <a:lnTo>
                    <a:pt x="183201" y="296005"/>
                  </a:lnTo>
                  <a:lnTo>
                    <a:pt x="146303" y="305434"/>
                  </a:lnTo>
                  <a:lnTo>
                    <a:pt x="315330" y="305434"/>
                  </a:lnTo>
                  <a:lnTo>
                    <a:pt x="314991" y="303285"/>
                  </a:lnTo>
                  <a:lnTo>
                    <a:pt x="313667" y="288670"/>
                  </a:lnTo>
                  <a:lnTo>
                    <a:pt x="313563" y="287512"/>
                  </a:lnTo>
                  <a:lnTo>
                    <a:pt x="312705" y="268666"/>
                  </a:lnTo>
                  <a:lnTo>
                    <a:pt x="312746" y="211431"/>
                  </a:lnTo>
                  <a:lnTo>
                    <a:pt x="312857" y="199469"/>
                  </a:lnTo>
                  <a:lnTo>
                    <a:pt x="312918" y="192912"/>
                  </a:lnTo>
                  <a:close/>
                </a:path>
                <a:path w="928370" h="372110">
                  <a:moveTo>
                    <a:pt x="163702" y="0"/>
                  </a:moveTo>
                  <a:lnTo>
                    <a:pt x="102933" y="6191"/>
                  </a:lnTo>
                  <a:lnTo>
                    <a:pt x="59309" y="24764"/>
                  </a:lnTo>
                  <a:lnTo>
                    <a:pt x="29289" y="56261"/>
                  </a:lnTo>
                  <a:lnTo>
                    <a:pt x="9651" y="101091"/>
                  </a:lnTo>
                  <a:lnTo>
                    <a:pt x="95123" y="116586"/>
                  </a:lnTo>
                  <a:lnTo>
                    <a:pt x="99764" y="105060"/>
                  </a:lnTo>
                  <a:lnTo>
                    <a:pt x="105108" y="95440"/>
                  </a:lnTo>
                  <a:lnTo>
                    <a:pt x="144666" y="72725"/>
                  </a:lnTo>
                  <a:lnTo>
                    <a:pt x="143350" y="72725"/>
                  </a:lnTo>
                  <a:lnTo>
                    <a:pt x="157099" y="72008"/>
                  </a:lnTo>
                  <a:lnTo>
                    <a:pt x="307499" y="72008"/>
                  </a:lnTo>
                  <a:lnTo>
                    <a:pt x="306363" y="66611"/>
                  </a:lnTo>
                  <a:lnTo>
                    <a:pt x="283733" y="31829"/>
                  </a:lnTo>
                  <a:lnTo>
                    <a:pt x="240123" y="8358"/>
                  </a:lnTo>
                  <a:lnTo>
                    <a:pt x="193208" y="928"/>
                  </a:lnTo>
                  <a:lnTo>
                    <a:pt x="163702" y="0"/>
                  </a:lnTo>
                  <a:close/>
                </a:path>
                <a:path w="928370" h="372110">
                  <a:moveTo>
                    <a:pt x="491616" y="8000"/>
                  </a:moveTo>
                  <a:lnTo>
                    <a:pt x="404875" y="8000"/>
                  </a:lnTo>
                  <a:lnTo>
                    <a:pt x="404875" y="363600"/>
                  </a:lnTo>
                  <a:lnTo>
                    <a:pt x="498983" y="363600"/>
                  </a:lnTo>
                  <a:lnTo>
                    <a:pt x="498983" y="190880"/>
                  </a:lnTo>
                  <a:lnTo>
                    <a:pt x="499393" y="169457"/>
                  </a:lnTo>
                  <a:lnTo>
                    <a:pt x="503162" y="130355"/>
                  </a:lnTo>
                  <a:lnTo>
                    <a:pt x="523299" y="90221"/>
                  </a:lnTo>
                  <a:lnTo>
                    <a:pt x="559987" y="72751"/>
                  </a:lnTo>
                  <a:lnTo>
                    <a:pt x="570611" y="72008"/>
                  </a:lnTo>
                  <a:lnTo>
                    <a:pt x="921235" y="72008"/>
                  </a:lnTo>
                  <a:lnTo>
                    <a:pt x="918210" y="62611"/>
                  </a:lnTo>
                  <a:lnTo>
                    <a:pt x="915078" y="56641"/>
                  </a:lnTo>
                  <a:lnTo>
                    <a:pt x="491616" y="56641"/>
                  </a:lnTo>
                  <a:lnTo>
                    <a:pt x="491616" y="8000"/>
                  </a:lnTo>
                  <a:close/>
                </a:path>
                <a:path w="928370" h="372110">
                  <a:moveTo>
                    <a:pt x="783843" y="72008"/>
                  </a:moveTo>
                  <a:lnTo>
                    <a:pt x="570611" y="72008"/>
                  </a:lnTo>
                  <a:lnTo>
                    <a:pt x="579183" y="72463"/>
                  </a:lnTo>
                  <a:lnTo>
                    <a:pt x="586803" y="73834"/>
                  </a:lnTo>
                  <a:lnTo>
                    <a:pt x="614806" y="101853"/>
                  </a:lnTo>
                  <a:lnTo>
                    <a:pt x="619450" y="145109"/>
                  </a:lnTo>
                  <a:lnTo>
                    <a:pt x="619760" y="363600"/>
                  </a:lnTo>
                  <a:lnTo>
                    <a:pt x="713866" y="363600"/>
                  </a:lnTo>
                  <a:lnTo>
                    <a:pt x="713909" y="190880"/>
                  </a:lnTo>
                  <a:lnTo>
                    <a:pt x="715835" y="149383"/>
                  </a:lnTo>
                  <a:lnTo>
                    <a:pt x="726043" y="108452"/>
                  </a:lnTo>
                  <a:lnTo>
                    <a:pt x="755590" y="78759"/>
                  </a:lnTo>
                  <a:lnTo>
                    <a:pt x="774156" y="72751"/>
                  </a:lnTo>
                  <a:lnTo>
                    <a:pt x="783843" y="72008"/>
                  </a:lnTo>
                  <a:close/>
                </a:path>
                <a:path w="928370" h="372110">
                  <a:moveTo>
                    <a:pt x="921235" y="72008"/>
                  </a:moveTo>
                  <a:lnTo>
                    <a:pt x="783843" y="72008"/>
                  </a:lnTo>
                  <a:lnTo>
                    <a:pt x="796563" y="73269"/>
                  </a:lnTo>
                  <a:lnTo>
                    <a:pt x="807497" y="77041"/>
                  </a:lnTo>
                  <a:lnTo>
                    <a:pt x="831357" y="116855"/>
                  </a:lnTo>
                  <a:lnTo>
                    <a:pt x="833754" y="160400"/>
                  </a:lnTo>
                  <a:lnTo>
                    <a:pt x="833754" y="363600"/>
                  </a:lnTo>
                  <a:lnTo>
                    <a:pt x="927862" y="363600"/>
                  </a:lnTo>
                  <a:lnTo>
                    <a:pt x="927771" y="132691"/>
                  </a:lnTo>
                  <a:lnTo>
                    <a:pt x="927435" y="119379"/>
                  </a:lnTo>
                  <a:lnTo>
                    <a:pt x="927372" y="116855"/>
                  </a:lnTo>
                  <a:lnTo>
                    <a:pt x="927264" y="112599"/>
                  </a:lnTo>
                  <a:lnTo>
                    <a:pt x="925464" y="92440"/>
                  </a:lnTo>
                  <a:lnTo>
                    <a:pt x="922514" y="76134"/>
                  </a:lnTo>
                  <a:lnTo>
                    <a:pt x="922450" y="75781"/>
                  </a:lnTo>
                  <a:lnTo>
                    <a:pt x="921235" y="72008"/>
                  </a:lnTo>
                  <a:close/>
                </a:path>
                <a:path w="928370" h="372110">
                  <a:moveTo>
                    <a:pt x="602361" y="0"/>
                  </a:moveTo>
                  <a:lnTo>
                    <a:pt x="571359" y="3528"/>
                  </a:lnTo>
                  <a:lnTo>
                    <a:pt x="542559" y="14128"/>
                  </a:lnTo>
                  <a:lnTo>
                    <a:pt x="515975" y="31825"/>
                  </a:lnTo>
                  <a:lnTo>
                    <a:pt x="491616" y="56641"/>
                  </a:lnTo>
                  <a:lnTo>
                    <a:pt x="702817" y="56641"/>
                  </a:lnTo>
                  <a:lnTo>
                    <a:pt x="673671" y="22030"/>
                  </a:lnTo>
                  <a:lnTo>
                    <a:pt x="634314" y="3528"/>
                  </a:lnTo>
                  <a:lnTo>
                    <a:pt x="619596" y="998"/>
                  </a:lnTo>
                  <a:lnTo>
                    <a:pt x="621114" y="998"/>
                  </a:lnTo>
                  <a:lnTo>
                    <a:pt x="602361" y="0"/>
                  </a:lnTo>
                  <a:close/>
                </a:path>
                <a:path w="928370" h="372110">
                  <a:moveTo>
                    <a:pt x="811402" y="0"/>
                  </a:moveTo>
                  <a:lnTo>
                    <a:pt x="794191" y="998"/>
                  </a:lnTo>
                  <a:lnTo>
                    <a:pt x="795558" y="998"/>
                  </a:lnTo>
                  <a:lnTo>
                    <a:pt x="781481" y="3528"/>
                  </a:lnTo>
                  <a:lnTo>
                    <a:pt x="740108" y="22030"/>
                  </a:lnTo>
                  <a:lnTo>
                    <a:pt x="702817" y="56641"/>
                  </a:lnTo>
                  <a:lnTo>
                    <a:pt x="915078" y="56641"/>
                  </a:lnTo>
                  <a:lnTo>
                    <a:pt x="890367" y="24784"/>
                  </a:lnTo>
                  <a:lnTo>
                    <a:pt x="847502" y="3984"/>
                  </a:lnTo>
                  <a:lnTo>
                    <a:pt x="830191" y="998"/>
                  </a:lnTo>
                  <a:lnTo>
                    <a:pt x="811402" y="0"/>
                  </a:lnTo>
                  <a:close/>
                </a:path>
              </a:pathLst>
            </a:custGeom>
            <a:solidFill>
              <a:srgbClr val="FFC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63566" y="1550670"/>
              <a:ext cx="128650" cy="11429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67427" y="1356372"/>
              <a:ext cx="931672" cy="37489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42459" y="1688846"/>
              <a:ext cx="1628139" cy="171450"/>
            </a:xfrm>
            <a:custGeom>
              <a:avLst/>
              <a:gdLst/>
              <a:ahLst/>
              <a:cxnLst/>
              <a:rect l="l" t="t" r="r" b="b"/>
              <a:pathLst>
                <a:path w="1628139" h="171450">
                  <a:moveTo>
                    <a:pt x="1456689" y="0"/>
                  </a:moveTo>
                  <a:lnTo>
                    <a:pt x="1456689" y="171450"/>
                  </a:lnTo>
                  <a:lnTo>
                    <a:pt x="1570989" y="114300"/>
                  </a:lnTo>
                  <a:lnTo>
                    <a:pt x="1485264" y="114300"/>
                  </a:lnTo>
                  <a:lnTo>
                    <a:pt x="1485264" y="57150"/>
                  </a:lnTo>
                  <a:lnTo>
                    <a:pt x="1570989" y="57150"/>
                  </a:lnTo>
                  <a:lnTo>
                    <a:pt x="1456689" y="0"/>
                  </a:lnTo>
                  <a:close/>
                </a:path>
                <a:path w="1628139" h="171450">
                  <a:moveTo>
                    <a:pt x="1456689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456689" y="114300"/>
                  </a:lnTo>
                  <a:lnTo>
                    <a:pt x="1456689" y="57150"/>
                  </a:lnTo>
                  <a:close/>
                </a:path>
                <a:path w="1628139" h="171450">
                  <a:moveTo>
                    <a:pt x="1570989" y="57150"/>
                  </a:moveTo>
                  <a:lnTo>
                    <a:pt x="1485264" y="57150"/>
                  </a:lnTo>
                  <a:lnTo>
                    <a:pt x="1485264" y="114300"/>
                  </a:lnTo>
                  <a:lnTo>
                    <a:pt x="1570989" y="114300"/>
                  </a:lnTo>
                  <a:lnTo>
                    <a:pt x="1628139" y="85725"/>
                  </a:lnTo>
                  <a:lnTo>
                    <a:pt x="1570989" y="57150"/>
                  </a:lnTo>
                  <a:close/>
                </a:path>
              </a:pathLst>
            </a:custGeom>
            <a:solidFill>
              <a:srgbClr val="FAC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257544" y="986027"/>
            <a:ext cx="2639695" cy="1148080"/>
            <a:chOff x="6257544" y="986027"/>
            <a:chExt cx="2639695" cy="1148080"/>
          </a:xfrm>
        </p:grpSpPr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33744" y="1074419"/>
              <a:ext cx="2488692" cy="82753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57544" y="986027"/>
              <a:ext cx="2639568" cy="1147572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6395846" y="1116850"/>
            <a:ext cx="2369185" cy="708025"/>
          </a:xfrm>
          <a:prstGeom prst="rect">
            <a:avLst/>
          </a:prstGeom>
          <a:solidFill>
            <a:srgbClr val="FFC6E1"/>
          </a:solidFill>
          <a:ln w="38100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285"/>
              </a:spcBef>
            </a:pPr>
            <a:r>
              <a:rPr sz="4000" b="1" spc="-40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r>
              <a:rPr sz="4000" b="1" spc="-40" dirty="0">
                <a:solidFill>
                  <a:srgbClr val="FF0000"/>
                </a:solidFill>
                <a:latin typeface="Tahoma"/>
                <a:cs typeface="Tahoma"/>
              </a:rPr>
              <a:t>ing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88491" y="1385113"/>
            <a:ext cx="109624" cy="40206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951989" y="1239773"/>
            <a:ext cx="167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85" dirty="0">
                <a:solidFill>
                  <a:srgbClr val="42C17B"/>
                </a:solidFill>
                <a:latin typeface="Tahoma"/>
                <a:cs typeface="Tahoma"/>
              </a:rPr>
              <a:t>I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84" y="4698123"/>
            <a:ext cx="8623935" cy="31750"/>
          </a:xfrm>
          <a:custGeom>
            <a:avLst/>
            <a:gdLst/>
            <a:ahLst/>
            <a:cxnLst/>
            <a:rect l="l" t="t" r="r" b="b"/>
            <a:pathLst>
              <a:path w="8623935" h="31750">
                <a:moveTo>
                  <a:pt x="0" y="31534"/>
                </a:moveTo>
                <a:lnTo>
                  <a:pt x="8623769" y="0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3" y="4463796"/>
            <a:ext cx="6454901" cy="4671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9302" y="4495596"/>
            <a:ext cx="528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Because</a:t>
            </a:r>
            <a:r>
              <a:rPr sz="2400" b="1" spc="-85" dirty="0">
                <a:latin typeface="Tahoma"/>
                <a:cs typeface="Tahoma"/>
              </a:rPr>
              <a:t> there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70" dirty="0">
                <a:latin typeface="Tahoma"/>
                <a:cs typeface="Tahoma"/>
              </a:rPr>
              <a:t>is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He</a:t>
            </a:r>
            <a:r>
              <a:rPr sz="24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in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80" dirty="0">
                <a:latin typeface="Tahoma"/>
                <a:cs typeface="Tahoma"/>
              </a:rPr>
              <a:t>the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sentence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8336" y="965708"/>
            <a:ext cx="2000250" cy="1797050"/>
            <a:chOff x="1118336" y="965708"/>
            <a:chExt cx="2000250" cy="17970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336" y="965708"/>
              <a:ext cx="2000250" cy="17965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29078" y="1025271"/>
              <a:ext cx="459105" cy="245745"/>
            </a:xfrm>
            <a:custGeom>
              <a:avLst/>
              <a:gdLst/>
              <a:ahLst/>
              <a:cxnLst/>
              <a:rect l="l" t="t" r="r" b="b"/>
              <a:pathLst>
                <a:path w="459105" h="245744">
                  <a:moveTo>
                    <a:pt x="438276" y="0"/>
                  </a:moveTo>
                  <a:lnTo>
                    <a:pt x="0" y="45084"/>
                  </a:lnTo>
                  <a:lnTo>
                    <a:pt x="20573" y="245744"/>
                  </a:lnTo>
                  <a:lnTo>
                    <a:pt x="458977" y="200659"/>
                  </a:lnTo>
                  <a:lnTo>
                    <a:pt x="438276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9078" y="1025271"/>
              <a:ext cx="459105" cy="245745"/>
            </a:xfrm>
            <a:custGeom>
              <a:avLst/>
              <a:gdLst/>
              <a:ahLst/>
              <a:cxnLst/>
              <a:rect l="l" t="t" r="r" b="b"/>
              <a:pathLst>
                <a:path w="459105" h="245744">
                  <a:moveTo>
                    <a:pt x="0" y="45084"/>
                  </a:moveTo>
                  <a:lnTo>
                    <a:pt x="438276" y="0"/>
                  </a:lnTo>
                  <a:lnTo>
                    <a:pt x="458977" y="200659"/>
                  </a:lnTo>
                  <a:lnTo>
                    <a:pt x="20573" y="245744"/>
                  </a:lnTo>
                  <a:lnTo>
                    <a:pt x="0" y="45084"/>
                  </a:lnTo>
                  <a:close/>
                </a:path>
              </a:pathLst>
            </a:custGeom>
            <a:ln w="25400">
              <a:solidFill>
                <a:srgbClr val="00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249" y="112948"/>
            <a:ext cx="2446693" cy="36143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3662" y="15621"/>
            <a:ext cx="2491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5" dirty="0">
                <a:solidFill>
                  <a:srgbClr val="FF55A7"/>
                </a:solidFill>
                <a:latin typeface="Tahoma"/>
                <a:cs typeface="Tahoma"/>
              </a:rPr>
              <a:t>Present</a:t>
            </a:r>
            <a:r>
              <a:rPr sz="2800" b="1" spc="-35" dirty="0">
                <a:solidFill>
                  <a:srgbClr val="FF55A7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FF55A7"/>
                </a:solidFill>
                <a:latin typeface="Tahoma"/>
                <a:cs typeface="Tahoma"/>
              </a:rPr>
              <a:t>simple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644" y="3052559"/>
            <a:ext cx="1113294" cy="6515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3811" y="3052559"/>
            <a:ext cx="1718310" cy="65152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42366" y="3082239"/>
            <a:ext cx="2609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5245" algn="l"/>
              </a:tabLst>
            </a:pPr>
            <a:r>
              <a:rPr sz="3600" b="1" spc="-25" dirty="0">
                <a:solidFill>
                  <a:srgbClr val="42C17B"/>
                </a:solidFill>
                <a:latin typeface="Tahoma"/>
                <a:cs typeface="Tahoma"/>
              </a:rPr>
              <a:t>He</a:t>
            </a: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	</a:t>
            </a:r>
            <a:r>
              <a:rPr sz="3600" b="1" spc="-195" dirty="0">
                <a:solidFill>
                  <a:srgbClr val="7900E4"/>
                </a:solidFill>
                <a:latin typeface="Tahoma"/>
                <a:cs typeface="Tahoma"/>
              </a:rPr>
              <a:t>work</a:t>
            </a:r>
            <a:r>
              <a:rPr sz="3600" b="1" spc="-195" dirty="0">
                <a:solidFill>
                  <a:srgbClr val="FF55A7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71088" y="3052559"/>
            <a:ext cx="869441" cy="6515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5591" y="3046463"/>
            <a:ext cx="869454" cy="65152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4000" y="3046463"/>
            <a:ext cx="3493770" cy="6515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02482" y="3082239"/>
            <a:ext cx="5048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7590" algn="l"/>
                <a:tab pos="1926589" algn="l"/>
              </a:tabLst>
            </a:pPr>
            <a:r>
              <a:rPr sz="3600" b="1" spc="-25" dirty="0">
                <a:latin typeface="Tahoma"/>
                <a:cs typeface="Tahoma"/>
              </a:rPr>
              <a:t>in</a:t>
            </a:r>
            <a:r>
              <a:rPr sz="3600" b="1" dirty="0">
                <a:latin typeface="Tahoma"/>
                <a:cs typeface="Tahoma"/>
              </a:rPr>
              <a:t>	</a:t>
            </a:r>
            <a:r>
              <a:rPr sz="3600" b="1" spc="165" dirty="0">
                <a:latin typeface="Tahoma"/>
                <a:cs typeface="Tahoma"/>
              </a:rPr>
              <a:t>a</a:t>
            </a:r>
            <a:r>
              <a:rPr sz="3600" b="1" dirty="0">
                <a:latin typeface="Tahoma"/>
                <a:cs typeface="Tahoma"/>
              </a:rPr>
              <a:t>	police</a:t>
            </a:r>
            <a:r>
              <a:rPr sz="3600" b="1" spc="225" dirty="0">
                <a:latin typeface="Tahoma"/>
                <a:cs typeface="Tahoma"/>
              </a:rPr>
              <a:t> </a:t>
            </a:r>
            <a:r>
              <a:rPr sz="3600" b="1" spc="-155" dirty="0">
                <a:latin typeface="Tahoma"/>
                <a:cs typeface="Tahoma"/>
              </a:rPr>
              <a:t>station.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0147" y="1491983"/>
            <a:ext cx="1536953" cy="65152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91509" y="1521714"/>
            <a:ext cx="1096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75" dirty="0">
                <a:latin typeface="Tahoma"/>
                <a:cs typeface="Tahoma"/>
              </a:rPr>
              <a:t>work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19700" y="1491983"/>
            <a:ext cx="1535429" cy="65152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340222" y="1521714"/>
            <a:ext cx="1296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latin typeface="Tahoma"/>
                <a:cs typeface="Tahoma"/>
              </a:rPr>
              <a:t>work</a:t>
            </a:r>
            <a:r>
              <a:rPr sz="3600" b="1" spc="-20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78980" y="1491983"/>
            <a:ext cx="2004822" cy="65152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193406" y="1521714"/>
            <a:ext cx="1781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40" dirty="0">
                <a:latin typeface="Tahoma"/>
                <a:cs typeface="Tahoma"/>
              </a:rPr>
              <a:t>work</a:t>
            </a:r>
            <a:r>
              <a:rPr sz="3600" b="1" spc="-140" dirty="0">
                <a:solidFill>
                  <a:srgbClr val="FF0000"/>
                </a:solidFill>
                <a:latin typeface="Tahoma"/>
                <a:cs typeface="Tahoma"/>
              </a:rPr>
              <a:t>ing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12435" y="1213103"/>
            <a:ext cx="1953006" cy="1270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934" y="4463796"/>
            <a:ext cx="8662035" cy="467359"/>
            <a:chOff x="183934" y="4463796"/>
            <a:chExt cx="8662035" cy="467359"/>
          </a:xfrm>
        </p:grpSpPr>
        <p:sp>
          <p:nvSpPr>
            <p:cNvPr id="3" name="object 3"/>
            <p:cNvSpPr/>
            <p:nvPr/>
          </p:nvSpPr>
          <p:spPr>
            <a:xfrm>
              <a:off x="202984" y="4698123"/>
              <a:ext cx="8623935" cy="31750"/>
            </a:xfrm>
            <a:custGeom>
              <a:avLst/>
              <a:gdLst/>
              <a:ahLst/>
              <a:cxnLst/>
              <a:rect l="l" t="t" r="r" b="b"/>
              <a:pathLst>
                <a:path w="8623935" h="31750">
                  <a:moveTo>
                    <a:pt x="0" y="31534"/>
                  </a:moveTo>
                  <a:lnTo>
                    <a:pt x="8623769" y="0"/>
                  </a:lnTo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483" y="4463796"/>
              <a:ext cx="6454901" cy="46711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249" y="112948"/>
            <a:ext cx="2446693" cy="3614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3662" y="15621"/>
            <a:ext cx="2491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5" dirty="0">
                <a:solidFill>
                  <a:srgbClr val="FF55A7"/>
                </a:solidFill>
                <a:latin typeface="Tahoma"/>
                <a:cs typeface="Tahoma"/>
              </a:rPr>
              <a:t>Present</a:t>
            </a:r>
            <a:r>
              <a:rPr sz="2800" b="1" spc="-35" dirty="0">
                <a:solidFill>
                  <a:srgbClr val="FF55A7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FF55A7"/>
                </a:solidFill>
                <a:latin typeface="Tahoma"/>
                <a:cs typeface="Tahoma"/>
              </a:rPr>
              <a:t>simple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0907" y="3046463"/>
            <a:ext cx="1113294" cy="6515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8896" y="3046463"/>
            <a:ext cx="1718310" cy="6515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73401" y="3076778"/>
            <a:ext cx="2767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</a:tabLst>
            </a:pPr>
            <a:r>
              <a:rPr sz="3600" b="1" spc="-25" dirty="0">
                <a:solidFill>
                  <a:srgbClr val="42C17B"/>
                </a:solidFill>
                <a:latin typeface="Tahoma"/>
                <a:cs typeface="Tahoma"/>
              </a:rPr>
              <a:t>She</a:t>
            </a:r>
            <a:r>
              <a:rPr sz="3600" b="1" dirty="0">
                <a:solidFill>
                  <a:srgbClr val="42C17B"/>
                </a:solidFill>
                <a:latin typeface="Tahoma"/>
                <a:cs typeface="Tahoma"/>
              </a:rPr>
              <a:t>	</a:t>
            </a:r>
            <a:r>
              <a:rPr sz="3600" b="1" spc="-95" dirty="0">
                <a:solidFill>
                  <a:srgbClr val="7900E4"/>
                </a:solidFill>
                <a:latin typeface="Tahoma"/>
                <a:cs typeface="Tahoma"/>
              </a:rPr>
              <a:t>Helps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0" y="3046463"/>
            <a:ext cx="3493770" cy="6515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33286" y="3076778"/>
            <a:ext cx="1699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Tahoma"/>
                <a:cs typeface="Tahoma"/>
              </a:rPr>
              <a:t>People.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0147" y="1491983"/>
            <a:ext cx="1536953" cy="65152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37228" y="1521714"/>
            <a:ext cx="100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Tahoma"/>
                <a:cs typeface="Tahoma"/>
              </a:rPr>
              <a:t>help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19700" y="1491983"/>
            <a:ext cx="1535429" cy="6515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86196" y="1521714"/>
            <a:ext cx="120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5" dirty="0">
                <a:latin typeface="Tahoma"/>
                <a:cs typeface="Tahoma"/>
              </a:rPr>
              <a:t>help</a:t>
            </a:r>
            <a:r>
              <a:rPr sz="3600" b="1" spc="-6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78980" y="1491983"/>
            <a:ext cx="2004822" cy="6515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238745" y="1521714"/>
            <a:ext cx="1690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latin typeface="Tahoma"/>
                <a:cs typeface="Tahoma"/>
              </a:rPr>
              <a:t>help</a:t>
            </a:r>
            <a:r>
              <a:rPr sz="3600" b="1" spc="-45" dirty="0">
                <a:solidFill>
                  <a:srgbClr val="FF0000"/>
                </a:solidFill>
                <a:latin typeface="Tahoma"/>
                <a:cs typeface="Tahoma"/>
              </a:rPr>
              <a:t>ing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33771" y="1213103"/>
            <a:ext cx="1953005" cy="127025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3921" y="1004569"/>
            <a:ext cx="2832354" cy="159321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722247" y="4495596"/>
            <a:ext cx="5422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Because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85" dirty="0">
                <a:latin typeface="Tahoma"/>
                <a:cs typeface="Tahoma"/>
              </a:rPr>
              <a:t>there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70" dirty="0">
                <a:latin typeface="Tahoma"/>
                <a:cs typeface="Tahoma"/>
              </a:rPr>
              <a:t>is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FF0000"/>
                </a:solidFill>
                <a:latin typeface="Tahoma"/>
                <a:cs typeface="Tahoma"/>
              </a:rPr>
              <a:t>She</a:t>
            </a:r>
            <a:r>
              <a:rPr sz="2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in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70" dirty="0">
                <a:latin typeface="Tahoma"/>
                <a:cs typeface="Tahoma"/>
              </a:rPr>
              <a:t>the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sentence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984" y="4698123"/>
            <a:ext cx="8623935" cy="31750"/>
          </a:xfrm>
          <a:custGeom>
            <a:avLst/>
            <a:gdLst/>
            <a:ahLst/>
            <a:cxnLst/>
            <a:rect l="l" t="t" r="r" b="b"/>
            <a:pathLst>
              <a:path w="8623935" h="31750">
                <a:moveTo>
                  <a:pt x="0" y="31534"/>
                </a:moveTo>
                <a:lnTo>
                  <a:pt x="8623769" y="0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6632" y="42659"/>
            <a:ext cx="2449830" cy="6515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4375" y="71069"/>
            <a:ext cx="977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4" dirty="0">
                <a:latin typeface="Tahoma"/>
                <a:cs typeface="Tahoma"/>
              </a:rPr>
              <a:t>fight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8611" y="0"/>
            <a:ext cx="3228340" cy="750570"/>
            <a:chOff x="218611" y="0"/>
            <a:chExt cx="3228340" cy="7505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11" y="171817"/>
              <a:ext cx="1238800" cy="289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9116" y="0"/>
              <a:ext cx="2137410" cy="7505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0847" y="65354"/>
            <a:ext cx="3039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40" dirty="0">
                <a:solidFill>
                  <a:srgbClr val="FF55A7"/>
                </a:solidFill>
                <a:latin typeface="Tahoma"/>
                <a:cs typeface="Tahoma"/>
              </a:rPr>
              <a:t>Present</a:t>
            </a:r>
            <a:r>
              <a:rPr sz="2800" b="1" spc="-35" dirty="0">
                <a:solidFill>
                  <a:srgbClr val="FF55A7"/>
                </a:solidFill>
                <a:latin typeface="Tahoma"/>
                <a:cs typeface="Tahoma"/>
              </a:rPr>
              <a:t> </a:t>
            </a:r>
            <a:r>
              <a:rPr sz="2800" b="1" u="sng" spc="-60" dirty="0">
                <a:solidFill>
                  <a:srgbClr val="FF55A7"/>
                </a:solidFill>
                <a:uFill>
                  <a:solidFill>
                    <a:srgbClr val="FF55A7"/>
                  </a:solidFill>
                </a:uFill>
                <a:latin typeface="Tahoma"/>
                <a:cs typeface="Tahoma"/>
              </a:rPr>
              <a:t>continues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2475" y="457244"/>
            <a:ext cx="1710689" cy="769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755" y="3087611"/>
            <a:ext cx="1113294" cy="6515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58088" y="3117596"/>
            <a:ext cx="629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42C17B"/>
                </a:solidFill>
                <a:latin typeface="Tahoma"/>
                <a:cs typeface="Tahoma"/>
              </a:rPr>
              <a:t>He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8435" y="3087611"/>
            <a:ext cx="2099310" cy="6515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9300" y="3087611"/>
            <a:ext cx="2829305" cy="6515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70147" y="1491983"/>
            <a:ext cx="1536953" cy="6515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750945" y="1521714"/>
            <a:ext cx="978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latin typeface="Tahoma"/>
                <a:cs typeface="Tahoma"/>
              </a:rPr>
              <a:t>fight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9700" y="1491983"/>
            <a:ext cx="1535429" cy="65152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399659" y="1521714"/>
            <a:ext cx="1177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5" dirty="0">
                <a:latin typeface="Tahoma"/>
                <a:cs typeface="Tahoma"/>
              </a:rPr>
              <a:t>fight</a:t>
            </a:r>
            <a:r>
              <a:rPr sz="3600" b="1" spc="-21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78980" y="1491983"/>
            <a:ext cx="2004822" cy="65152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252843" y="1521714"/>
            <a:ext cx="1662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60" dirty="0">
                <a:latin typeface="Tahoma"/>
                <a:cs typeface="Tahoma"/>
              </a:rPr>
              <a:t>fight</a:t>
            </a:r>
            <a:r>
              <a:rPr sz="3600" b="1" spc="-160" dirty="0">
                <a:solidFill>
                  <a:srgbClr val="FF0000"/>
                </a:solidFill>
                <a:latin typeface="Tahoma"/>
                <a:cs typeface="Tahoma"/>
              </a:rPr>
              <a:t>ing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87183" y="1184147"/>
            <a:ext cx="1953005" cy="127025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17420" y="3096755"/>
            <a:ext cx="988313" cy="65304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3417" y="881380"/>
            <a:ext cx="2672079" cy="177660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05483" y="4463796"/>
            <a:ext cx="6454901" cy="46711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72539" y="3127324"/>
            <a:ext cx="6303645" cy="175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100"/>
              </a:spcBef>
              <a:tabLst>
                <a:tab pos="1948180" algn="l"/>
                <a:tab pos="4653915" algn="l"/>
              </a:tabLst>
            </a:pPr>
            <a:r>
              <a:rPr sz="3600" b="1" spc="-280" dirty="0">
                <a:solidFill>
                  <a:srgbClr val="7900E4"/>
                </a:solidFill>
                <a:latin typeface="Tahoma"/>
                <a:cs typeface="Tahoma"/>
              </a:rPr>
              <a:t>is</a:t>
            </a:r>
            <a:r>
              <a:rPr sz="3600" b="1" dirty="0">
                <a:solidFill>
                  <a:srgbClr val="7900E4"/>
                </a:solidFill>
                <a:latin typeface="Tahoma"/>
                <a:cs typeface="Tahoma"/>
              </a:rPr>
              <a:t>	</a:t>
            </a:r>
            <a:r>
              <a:rPr sz="5400" b="1" spc="-15" baseline="1543" dirty="0">
                <a:solidFill>
                  <a:srgbClr val="7900E4"/>
                </a:solidFill>
                <a:latin typeface="Tahoma"/>
                <a:cs typeface="Tahoma"/>
              </a:rPr>
              <a:t>fighting</a:t>
            </a:r>
            <a:r>
              <a:rPr sz="5400" b="1" baseline="1543" dirty="0">
                <a:solidFill>
                  <a:srgbClr val="7900E4"/>
                </a:solidFill>
                <a:latin typeface="Tahoma"/>
                <a:cs typeface="Tahoma"/>
              </a:rPr>
              <a:t>	</a:t>
            </a:r>
            <a:r>
              <a:rPr sz="5400" b="1" spc="-165" baseline="1543" dirty="0">
                <a:latin typeface="Tahoma"/>
                <a:cs typeface="Tahoma"/>
              </a:rPr>
              <a:t>the</a:t>
            </a:r>
            <a:r>
              <a:rPr sz="5400" b="1" spc="-225" baseline="1543" dirty="0">
                <a:latin typeface="Tahoma"/>
                <a:cs typeface="Tahoma"/>
              </a:rPr>
              <a:t> </a:t>
            </a:r>
            <a:r>
              <a:rPr sz="5400" b="1" spc="-270" baseline="1543" dirty="0">
                <a:latin typeface="Tahoma"/>
                <a:cs typeface="Tahoma"/>
              </a:rPr>
              <a:t>fire.</a:t>
            </a:r>
            <a:endParaRPr sz="5400" baseline="1543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05"/>
              </a:spcBef>
            </a:pP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Because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85" dirty="0">
                <a:latin typeface="Tahoma"/>
                <a:cs typeface="Tahoma"/>
              </a:rPr>
              <a:t>there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70" dirty="0">
                <a:latin typeface="Tahoma"/>
                <a:cs typeface="Tahoma"/>
              </a:rPr>
              <a:t>is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80" dirty="0">
                <a:solidFill>
                  <a:srgbClr val="FF0000"/>
                </a:solidFill>
                <a:latin typeface="Tahoma"/>
                <a:cs typeface="Tahoma"/>
              </a:rPr>
              <a:t>(is)</a:t>
            </a:r>
            <a:r>
              <a:rPr sz="2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latin typeface="Tahoma"/>
                <a:cs typeface="Tahoma"/>
              </a:rPr>
              <a:t>in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70" dirty="0">
                <a:latin typeface="Tahoma"/>
                <a:cs typeface="Tahoma"/>
              </a:rPr>
              <a:t>the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sentence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976</Words>
  <Application>Microsoft Office PowerPoint</Application>
  <PresentationFormat>On-screen Show (16:9)</PresentationFormat>
  <Paragraphs>286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MT</vt:lpstr>
      <vt:lpstr>Calibri</vt:lpstr>
      <vt:lpstr>Comic Sans MS</vt:lpstr>
      <vt:lpstr>Microsoft Sans Serif</vt:lpstr>
      <vt:lpstr>Tahoma</vt:lpstr>
      <vt:lpstr>Office Theme</vt:lpstr>
      <vt:lpstr>PowerPoint Presentation</vt:lpstr>
      <vt:lpstr>Verb لعفلا</vt:lpstr>
      <vt:lpstr>Verb+ing</vt:lpstr>
      <vt:lpstr>Important!</vt:lpstr>
      <vt:lpstr>Present simple</vt:lpstr>
      <vt:lpstr>working</vt:lpstr>
      <vt:lpstr>work</vt:lpstr>
      <vt:lpstr>help</vt:lpstr>
      <vt:lpstr>fight</vt:lpstr>
      <vt:lpstr>Choose the correct answer: Present</vt:lpstr>
      <vt:lpstr>Choose the correct answer: Present</vt:lpstr>
      <vt:lpstr>PowerPoint Presentation</vt:lpstr>
      <vt:lpstr>present</vt:lpstr>
      <vt:lpstr>Past</vt:lpstr>
      <vt:lpstr>Choose the correct answer: Past</vt:lpstr>
      <vt:lpstr>Choose the correct answer: Past</vt:lpstr>
      <vt:lpstr>Present</vt:lpstr>
      <vt:lpstr>Present</vt:lpstr>
      <vt:lpstr>PowerPoint Presentation</vt:lpstr>
      <vt:lpstr>Choose the correct answer: Past</vt:lpstr>
      <vt:lpstr>Choose the correct answer: Past</vt:lpstr>
      <vt:lpstr>Choose the correct answer: Past</vt:lpstr>
      <vt:lpstr>PowerPoint Presentation</vt:lpstr>
      <vt:lpstr>PowerPoint Presentation</vt:lpstr>
      <vt:lpstr>She was going to the shop.</vt:lpstr>
      <vt:lpstr>We were watching a move.</vt:lpstr>
      <vt:lpstr>isn’t</vt:lpstr>
      <vt:lpstr>He is _ going out today.</vt:lpstr>
      <vt:lpstr>PowerPoint Presentation</vt:lpstr>
      <vt:lpstr>PowerPoint Presentation</vt:lpstr>
      <vt:lpstr>PowerPoint Presentation</vt:lpstr>
      <vt:lpstr>Examples: to be</vt:lpstr>
      <vt:lpstr>Present simple They are happy.</vt:lpstr>
      <vt:lpstr>We are smiling.</vt:lpstr>
      <vt:lpstr>PowerPoint Presentation</vt:lpstr>
      <vt:lpstr>From present simple to / past simple</vt:lpstr>
      <vt:lpstr>From present simple to / past simple</vt:lpstr>
      <vt:lpstr>From present simple to / past simple</vt:lpstr>
      <vt:lpstr>From present simple to / past simple</vt:lpstr>
      <vt:lpstr>Did you go to school?</vt:lpstr>
      <vt:lpstr>PowerPoint Presentation</vt:lpstr>
      <vt:lpstr>PowerPoint Presentation</vt:lpstr>
      <vt:lpstr>PowerPoint Presentation</vt:lpstr>
      <vt:lpstr>They play tennis.</vt:lpstr>
      <vt:lpstr>Choose the correct answer:</vt:lpstr>
      <vt:lpstr>Choose the correct answer: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It?</dc:title>
  <dc:creator>Mar J</dc:creator>
  <cp:lastModifiedBy>AHMED MUSLEM MOHAMED NASAN HUSAIN</cp:lastModifiedBy>
  <cp:revision>1</cp:revision>
  <dcterms:created xsi:type="dcterms:W3CDTF">2025-10-19T06:36:13Z</dcterms:created>
  <dcterms:modified xsi:type="dcterms:W3CDTF">2025-10-19T12:00:42Z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2025-10-19T00:00:00Z</vt:filetime>
  </property>
  <property fmtid="{D5CDD505-2E9C-101B-9397-08002B2CF9AE}" pid="5" name="Producer">
    <vt:lpwstr>Microsoft® PowerPoint® for Microsoft 365</vt:lpwstr>
  </property>
</Properties>
</file>