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39874F-F204-4698-A6C7-AD211FE6B3E9}" v="16" dt="2024-10-09T20:38:03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mana Mohamed Mahmood Abdulla" userId="9254f659-2592-441f-a4ee-95848f0853cf" providerId="ADAL" clId="{B439874F-F204-4698-A6C7-AD211FE6B3E9}"/>
    <pc:docChg chg="undo custSel delSld modSld">
      <pc:chgData name="Jumana Mohamed Mahmood Abdulla" userId="9254f659-2592-441f-a4ee-95848f0853cf" providerId="ADAL" clId="{B439874F-F204-4698-A6C7-AD211FE6B3E9}" dt="2024-10-09T20:38:52.708" v="1230" actId="403"/>
      <pc:docMkLst>
        <pc:docMk/>
      </pc:docMkLst>
      <pc:sldChg chg="addSp delSp modSp mod">
        <pc:chgData name="Jumana Mohamed Mahmood Abdulla" userId="9254f659-2592-441f-a4ee-95848f0853cf" providerId="ADAL" clId="{B439874F-F204-4698-A6C7-AD211FE6B3E9}" dt="2024-10-09T20:38:52.708" v="1230" actId="403"/>
        <pc:sldMkLst>
          <pc:docMk/>
          <pc:sldMk cId="1312071004" sldId="257"/>
        </pc:sldMkLst>
        <pc:spChg chg="add del mod">
          <ac:chgData name="Jumana Mohamed Mahmood Abdulla" userId="9254f659-2592-441f-a4ee-95848f0853cf" providerId="ADAL" clId="{B439874F-F204-4698-A6C7-AD211FE6B3E9}" dt="2024-10-09T20:23:13.554" v="140" actId="122"/>
          <ac:spMkLst>
            <pc:docMk/>
            <pc:sldMk cId="1312071004" sldId="257"/>
            <ac:spMk id="2" creationId="{D4B2EBE3-E4F2-75D8-2FEF-EF6F64C12412}"/>
          </ac:spMkLst>
        </pc:spChg>
        <pc:spChg chg="add del mod">
          <ac:chgData name="Jumana Mohamed Mahmood Abdulla" userId="9254f659-2592-441f-a4ee-95848f0853cf" providerId="ADAL" clId="{B439874F-F204-4698-A6C7-AD211FE6B3E9}" dt="2024-10-09T20:23:09.010" v="139" actId="478"/>
          <ac:spMkLst>
            <pc:docMk/>
            <pc:sldMk cId="1312071004" sldId="257"/>
            <ac:spMk id="3" creationId="{AE6AF332-5CDF-B3CF-B65D-9CED5E23924E}"/>
          </ac:spMkLst>
        </pc:spChg>
        <pc:spChg chg="add mod">
          <ac:chgData name="Jumana Mohamed Mahmood Abdulla" userId="9254f659-2592-441f-a4ee-95848f0853cf" providerId="ADAL" clId="{B439874F-F204-4698-A6C7-AD211FE6B3E9}" dt="2024-10-09T20:28:19.891" v="424" actId="1076"/>
          <ac:spMkLst>
            <pc:docMk/>
            <pc:sldMk cId="1312071004" sldId="257"/>
            <ac:spMk id="8" creationId="{9A6CD77E-4A1E-8417-5F22-6D4ADF6D7B82}"/>
          </ac:spMkLst>
        </pc:spChg>
        <pc:spChg chg="add mod">
          <ac:chgData name="Jumana Mohamed Mahmood Abdulla" userId="9254f659-2592-441f-a4ee-95848f0853cf" providerId="ADAL" clId="{B439874F-F204-4698-A6C7-AD211FE6B3E9}" dt="2024-10-09T20:29:23.901" v="510" actId="121"/>
          <ac:spMkLst>
            <pc:docMk/>
            <pc:sldMk cId="1312071004" sldId="257"/>
            <ac:spMk id="10" creationId="{42207BB2-842F-37A7-1FE3-0039060112F8}"/>
          </ac:spMkLst>
        </pc:spChg>
        <pc:spChg chg="add mod">
          <ac:chgData name="Jumana Mohamed Mahmood Abdulla" userId="9254f659-2592-441f-a4ee-95848f0853cf" providerId="ADAL" clId="{B439874F-F204-4698-A6C7-AD211FE6B3E9}" dt="2024-10-09T20:31:35.381" v="662" actId="121"/>
          <ac:spMkLst>
            <pc:docMk/>
            <pc:sldMk cId="1312071004" sldId="257"/>
            <ac:spMk id="11" creationId="{4D1780F9-6DE0-E0E9-CEC5-D28E5C9EEDF1}"/>
          </ac:spMkLst>
        </pc:spChg>
        <pc:spChg chg="add mod">
          <ac:chgData name="Jumana Mohamed Mahmood Abdulla" userId="9254f659-2592-441f-a4ee-95848f0853cf" providerId="ADAL" clId="{B439874F-F204-4698-A6C7-AD211FE6B3E9}" dt="2024-10-09T20:30:28.906" v="571" actId="1076"/>
          <ac:spMkLst>
            <pc:docMk/>
            <pc:sldMk cId="1312071004" sldId="257"/>
            <ac:spMk id="12" creationId="{B8A3CF62-A52F-E8EE-8F05-778F2150B63C}"/>
          </ac:spMkLst>
        </pc:spChg>
        <pc:spChg chg="add mod">
          <ac:chgData name="Jumana Mohamed Mahmood Abdulla" userId="9254f659-2592-441f-a4ee-95848f0853cf" providerId="ADAL" clId="{B439874F-F204-4698-A6C7-AD211FE6B3E9}" dt="2024-10-09T20:31:07.226" v="596" actId="20577"/>
          <ac:spMkLst>
            <pc:docMk/>
            <pc:sldMk cId="1312071004" sldId="257"/>
            <ac:spMk id="13" creationId="{64F6DB2D-3C23-27DD-EB51-02DA57B63782}"/>
          </ac:spMkLst>
        </pc:spChg>
        <pc:spChg chg="add mod">
          <ac:chgData name="Jumana Mohamed Mahmood Abdulla" userId="9254f659-2592-441f-a4ee-95848f0853cf" providerId="ADAL" clId="{B439874F-F204-4698-A6C7-AD211FE6B3E9}" dt="2024-10-09T20:31:28.970" v="661" actId="20577"/>
          <ac:spMkLst>
            <pc:docMk/>
            <pc:sldMk cId="1312071004" sldId="257"/>
            <ac:spMk id="14" creationId="{043FBC7C-7391-8983-E075-36D5E0D9A422}"/>
          </ac:spMkLst>
        </pc:spChg>
        <pc:spChg chg="add mod">
          <ac:chgData name="Jumana Mohamed Mahmood Abdulla" userId="9254f659-2592-441f-a4ee-95848f0853cf" providerId="ADAL" clId="{B439874F-F204-4698-A6C7-AD211FE6B3E9}" dt="2024-10-09T20:31:48.523" v="664" actId="1076"/>
          <ac:spMkLst>
            <pc:docMk/>
            <pc:sldMk cId="1312071004" sldId="257"/>
            <ac:spMk id="15" creationId="{59976BCE-4694-31BE-7A21-E51C93CAC088}"/>
          </ac:spMkLst>
        </pc:spChg>
        <pc:spChg chg="add mod">
          <ac:chgData name="Jumana Mohamed Mahmood Abdulla" userId="9254f659-2592-441f-a4ee-95848f0853cf" providerId="ADAL" clId="{B439874F-F204-4698-A6C7-AD211FE6B3E9}" dt="2024-10-09T20:32:02.291" v="666" actId="1076"/>
          <ac:spMkLst>
            <pc:docMk/>
            <pc:sldMk cId="1312071004" sldId="257"/>
            <ac:spMk id="16" creationId="{6C83016C-0A7E-70B8-050C-21E97322DF5A}"/>
          </ac:spMkLst>
        </pc:spChg>
        <pc:spChg chg="add mod">
          <ac:chgData name="Jumana Mohamed Mahmood Abdulla" userId="9254f659-2592-441f-a4ee-95848f0853cf" providerId="ADAL" clId="{B439874F-F204-4698-A6C7-AD211FE6B3E9}" dt="2024-10-09T20:38:52.708" v="1230" actId="403"/>
          <ac:spMkLst>
            <pc:docMk/>
            <pc:sldMk cId="1312071004" sldId="257"/>
            <ac:spMk id="26" creationId="{43699B72-92EC-7A96-2843-DCFC4ACEC9B5}"/>
          </ac:spMkLst>
        </pc:spChg>
        <pc:spChg chg="add del mod">
          <ac:chgData name="Jumana Mohamed Mahmood Abdulla" userId="9254f659-2592-441f-a4ee-95848f0853cf" providerId="ADAL" clId="{B439874F-F204-4698-A6C7-AD211FE6B3E9}" dt="2024-10-09T20:37:38.520" v="1131" actId="478"/>
          <ac:spMkLst>
            <pc:docMk/>
            <pc:sldMk cId="1312071004" sldId="257"/>
            <ac:spMk id="27" creationId="{AF2F1C9A-1419-B69F-AF33-C7D5082C2863}"/>
          </ac:spMkLst>
        </pc:spChg>
        <pc:spChg chg="add mod">
          <ac:chgData name="Jumana Mohamed Mahmood Abdulla" userId="9254f659-2592-441f-a4ee-95848f0853cf" providerId="ADAL" clId="{B439874F-F204-4698-A6C7-AD211FE6B3E9}" dt="2024-10-09T20:38:09.077" v="1137" actId="1076"/>
          <ac:spMkLst>
            <pc:docMk/>
            <pc:sldMk cId="1312071004" sldId="257"/>
            <ac:spMk id="28" creationId="{FC4499C1-7FFF-0E06-4EBA-4FD0D59450CC}"/>
          </ac:spMkLst>
        </pc:spChg>
        <pc:spChg chg="mod">
          <ac:chgData name="Jumana Mohamed Mahmood Abdulla" userId="9254f659-2592-441f-a4ee-95848f0853cf" providerId="ADAL" clId="{B439874F-F204-4698-A6C7-AD211FE6B3E9}" dt="2024-10-09T20:37:59.325" v="1135" actId="122"/>
          <ac:spMkLst>
            <pc:docMk/>
            <pc:sldMk cId="1312071004" sldId="257"/>
            <ac:spMk id="29" creationId="{FABD03A7-62F5-FC3A-84AC-A60D1DE774EA}"/>
          </ac:spMkLst>
        </pc:spChg>
        <pc:graphicFrameChg chg="modGraphic">
          <ac:chgData name="Jumana Mohamed Mahmood Abdulla" userId="9254f659-2592-441f-a4ee-95848f0853cf" providerId="ADAL" clId="{B439874F-F204-4698-A6C7-AD211FE6B3E9}" dt="2024-10-09T20:28:37.424" v="485" actId="20577"/>
          <ac:graphicFrameMkLst>
            <pc:docMk/>
            <pc:sldMk cId="1312071004" sldId="257"/>
            <ac:graphicFrameMk id="5" creationId="{7663C4D7-1F5B-24BD-7E8C-305A21F5ED0D}"/>
          </ac:graphicFrameMkLst>
        </pc:graphicFrameChg>
        <pc:graphicFrameChg chg="del">
          <ac:chgData name="Jumana Mohamed Mahmood Abdulla" userId="9254f659-2592-441f-a4ee-95848f0853cf" providerId="ADAL" clId="{B439874F-F204-4698-A6C7-AD211FE6B3E9}" dt="2024-10-09T20:15:55.003" v="1" actId="478"/>
          <ac:graphicFrameMkLst>
            <pc:docMk/>
            <pc:sldMk cId="1312071004" sldId="257"/>
            <ac:graphicFrameMk id="6" creationId="{A38798F2-350B-17B0-70ED-07A0800D4741}"/>
          </ac:graphicFrameMkLst>
        </pc:graphicFrameChg>
        <pc:graphicFrameChg chg="add mod modGraphic">
          <ac:chgData name="Jumana Mohamed Mahmood Abdulla" userId="9254f659-2592-441f-a4ee-95848f0853cf" providerId="ADAL" clId="{B439874F-F204-4698-A6C7-AD211FE6B3E9}" dt="2024-10-09T20:33:40.129" v="778" actId="20577"/>
          <ac:graphicFrameMkLst>
            <pc:docMk/>
            <pc:sldMk cId="1312071004" sldId="257"/>
            <ac:graphicFrameMk id="17" creationId="{16DDBD5D-418B-5656-E2E4-9BCF6258595B}"/>
          </ac:graphicFrameMkLst>
        </pc:graphicFrameChg>
        <pc:graphicFrameChg chg="add mod">
          <ac:chgData name="Jumana Mohamed Mahmood Abdulla" userId="9254f659-2592-441f-a4ee-95848f0853cf" providerId="ADAL" clId="{B439874F-F204-4698-A6C7-AD211FE6B3E9}" dt="2024-10-09T20:32:15.663" v="669"/>
          <ac:graphicFrameMkLst>
            <pc:docMk/>
            <pc:sldMk cId="1312071004" sldId="257"/>
            <ac:graphicFrameMk id="18" creationId="{33750037-E153-E6AB-A2F4-237B07CCE16C}"/>
          </ac:graphicFrameMkLst>
        </pc:graphicFrameChg>
        <pc:picChg chg="del">
          <ac:chgData name="Jumana Mohamed Mahmood Abdulla" userId="9254f659-2592-441f-a4ee-95848f0853cf" providerId="ADAL" clId="{B439874F-F204-4698-A6C7-AD211FE6B3E9}" dt="2024-10-09T20:15:50.664" v="0" actId="478"/>
          <ac:picMkLst>
            <pc:docMk/>
            <pc:sldMk cId="1312071004" sldId="257"/>
            <ac:picMk id="9" creationId="{82C4B62E-7C9D-2214-EA12-68F986E4A48D}"/>
          </ac:picMkLst>
        </pc:picChg>
        <pc:picChg chg="add mod">
          <ac:chgData name="Jumana Mohamed Mahmood Abdulla" userId="9254f659-2592-441f-a4ee-95848f0853cf" providerId="ADAL" clId="{B439874F-F204-4698-A6C7-AD211FE6B3E9}" dt="2024-10-09T20:33:45.881" v="780" actId="1076"/>
          <ac:picMkLst>
            <pc:docMk/>
            <pc:sldMk cId="1312071004" sldId="257"/>
            <ac:picMk id="19" creationId="{4B9CF463-C41D-573E-3CDC-526AB6B4BAE1}"/>
          </ac:picMkLst>
        </pc:picChg>
        <pc:picChg chg="add mod modCrop">
          <ac:chgData name="Jumana Mohamed Mahmood Abdulla" userId="9254f659-2592-441f-a4ee-95848f0853cf" providerId="ADAL" clId="{B439874F-F204-4698-A6C7-AD211FE6B3E9}" dt="2024-10-09T20:35:42.250" v="802" actId="1076"/>
          <ac:picMkLst>
            <pc:docMk/>
            <pc:sldMk cId="1312071004" sldId="257"/>
            <ac:picMk id="21" creationId="{1DF49B2F-AF5C-0FAA-77F9-377C517C98B1}"/>
          </ac:picMkLst>
        </pc:picChg>
        <pc:picChg chg="add mod modCrop">
          <ac:chgData name="Jumana Mohamed Mahmood Abdulla" userId="9254f659-2592-441f-a4ee-95848f0853cf" providerId="ADAL" clId="{B439874F-F204-4698-A6C7-AD211FE6B3E9}" dt="2024-10-09T20:35:44.369" v="803" actId="1076"/>
          <ac:picMkLst>
            <pc:docMk/>
            <pc:sldMk cId="1312071004" sldId="257"/>
            <ac:picMk id="23" creationId="{3D55C21D-16DF-C58F-6A1A-9868D087AD74}"/>
          </ac:picMkLst>
        </pc:picChg>
        <pc:picChg chg="add mod modCrop">
          <ac:chgData name="Jumana Mohamed Mahmood Abdulla" userId="9254f659-2592-441f-a4ee-95848f0853cf" providerId="ADAL" clId="{B439874F-F204-4698-A6C7-AD211FE6B3E9}" dt="2024-10-09T20:38:11.220" v="1138" actId="1076"/>
          <ac:picMkLst>
            <pc:docMk/>
            <pc:sldMk cId="1312071004" sldId="257"/>
            <ac:picMk id="25" creationId="{B3763047-2E0D-B462-6EE0-EE2A1AE976F9}"/>
          </ac:picMkLst>
        </pc:picChg>
      </pc:sldChg>
      <pc:sldChg chg="del">
        <pc:chgData name="Jumana Mohamed Mahmood Abdulla" userId="9254f659-2592-441f-a4ee-95848f0853cf" providerId="ADAL" clId="{B439874F-F204-4698-A6C7-AD211FE6B3E9}" dt="2024-10-09T20:18:40.933" v="24" actId="47"/>
        <pc:sldMkLst>
          <pc:docMk/>
          <pc:sldMk cId="2072212420" sldId="258"/>
        </pc:sldMkLst>
      </pc:sldChg>
      <pc:sldChg chg="del">
        <pc:chgData name="Jumana Mohamed Mahmood Abdulla" userId="9254f659-2592-441f-a4ee-95848f0853cf" providerId="ADAL" clId="{B439874F-F204-4698-A6C7-AD211FE6B3E9}" dt="2024-10-09T20:18:42.416" v="25" actId="47"/>
        <pc:sldMkLst>
          <pc:docMk/>
          <pc:sldMk cId="2874451298" sldId="259"/>
        </pc:sldMkLst>
      </pc:sldChg>
    </pc:docChg>
  </pc:docChgLst>
  <pc:docChgLst>
    <pc:chgData name="Jumana Mohamed Mahmood Abdulla" userId="9254f659-2592-441f-a4ee-95848f0853cf" providerId="ADAL" clId="{756E0FAA-C8A5-4C68-AAD7-F099EF0384B0}"/>
    <pc:docChg chg="custSel addSld delSld modSld">
      <pc:chgData name="Jumana Mohamed Mahmood Abdulla" userId="9254f659-2592-441f-a4ee-95848f0853cf" providerId="ADAL" clId="{756E0FAA-C8A5-4C68-AAD7-F099EF0384B0}" dt="2024-09-16T18:05:09.672" v="183" actId="47"/>
      <pc:docMkLst>
        <pc:docMk/>
      </pc:docMkLst>
      <pc:sldChg chg="addSp delSp modSp mod">
        <pc:chgData name="Jumana Mohamed Mahmood Abdulla" userId="9254f659-2592-441f-a4ee-95848f0853cf" providerId="ADAL" clId="{756E0FAA-C8A5-4C68-AAD7-F099EF0384B0}" dt="2024-09-16T18:02:56.439" v="137" actId="1076"/>
        <pc:sldMkLst>
          <pc:docMk/>
          <pc:sldMk cId="2072212420" sldId="258"/>
        </pc:sldMkLst>
        <pc:spChg chg="mod">
          <ac:chgData name="Jumana Mohamed Mahmood Abdulla" userId="9254f659-2592-441f-a4ee-95848f0853cf" providerId="ADAL" clId="{756E0FAA-C8A5-4C68-AAD7-F099EF0384B0}" dt="2024-09-16T18:02:40.710" v="135" actId="20577"/>
          <ac:spMkLst>
            <pc:docMk/>
            <pc:sldMk cId="2072212420" sldId="258"/>
            <ac:spMk id="2" creationId="{CC6D2F8B-2C9D-4F11-29ED-1185D319811F}"/>
          </ac:spMkLst>
        </pc:spChg>
        <pc:graphicFrameChg chg="modGraphic">
          <ac:chgData name="Jumana Mohamed Mahmood Abdulla" userId="9254f659-2592-441f-a4ee-95848f0853cf" providerId="ADAL" clId="{756E0FAA-C8A5-4C68-AAD7-F099EF0384B0}" dt="2024-09-16T18:01:19.055" v="116" actId="20577"/>
          <ac:graphicFrameMkLst>
            <pc:docMk/>
            <pc:sldMk cId="2072212420" sldId="258"/>
            <ac:graphicFrameMk id="5" creationId="{7663C4D7-1F5B-24BD-7E8C-305A21F5ED0D}"/>
          </ac:graphicFrameMkLst>
        </pc:graphicFrameChg>
        <pc:picChg chg="del">
          <ac:chgData name="Jumana Mohamed Mahmood Abdulla" userId="9254f659-2592-441f-a4ee-95848f0853cf" providerId="ADAL" clId="{756E0FAA-C8A5-4C68-AAD7-F099EF0384B0}" dt="2024-09-16T18:00:38.318" v="64" actId="478"/>
          <ac:picMkLst>
            <pc:docMk/>
            <pc:sldMk cId="2072212420" sldId="258"/>
            <ac:picMk id="10" creationId="{D78BDD80-16F6-776C-5DF5-FEC946861A91}"/>
          </ac:picMkLst>
        </pc:picChg>
        <pc:picChg chg="add del mod">
          <ac:chgData name="Jumana Mohamed Mahmood Abdulla" userId="9254f659-2592-441f-a4ee-95848f0853cf" providerId="ADAL" clId="{756E0FAA-C8A5-4C68-AAD7-F099EF0384B0}" dt="2024-09-16T18:02:26.898" v="119" actId="478"/>
          <ac:picMkLst>
            <pc:docMk/>
            <pc:sldMk cId="2072212420" sldId="258"/>
            <ac:picMk id="11" creationId="{3CA3F637-9CF7-BE5F-8113-49DDE21BB4B2}"/>
          </ac:picMkLst>
        </pc:picChg>
        <pc:picChg chg="add mod">
          <ac:chgData name="Jumana Mohamed Mahmood Abdulla" userId="9254f659-2592-441f-a4ee-95848f0853cf" providerId="ADAL" clId="{756E0FAA-C8A5-4C68-AAD7-F099EF0384B0}" dt="2024-09-16T18:02:56.439" v="137" actId="1076"/>
          <ac:picMkLst>
            <pc:docMk/>
            <pc:sldMk cId="2072212420" sldId="258"/>
            <ac:picMk id="12" creationId="{A90CE9BC-B728-8D70-4A4D-905E6E2D3435}"/>
          </ac:picMkLst>
        </pc:picChg>
      </pc:sldChg>
      <pc:sldChg chg="addSp delSp modSp add mod">
        <pc:chgData name="Jumana Mohamed Mahmood Abdulla" userId="9254f659-2592-441f-a4ee-95848f0853cf" providerId="ADAL" clId="{756E0FAA-C8A5-4C68-AAD7-F099EF0384B0}" dt="2024-09-16T18:03:32.472" v="179" actId="1076"/>
        <pc:sldMkLst>
          <pc:docMk/>
          <pc:sldMk cId="2874451298" sldId="259"/>
        </pc:sldMkLst>
        <pc:spChg chg="mod">
          <ac:chgData name="Jumana Mohamed Mahmood Abdulla" userId="9254f659-2592-441f-a4ee-95848f0853cf" providerId="ADAL" clId="{756E0FAA-C8A5-4C68-AAD7-F099EF0384B0}" dt="2024-09-15T21:01:47.777" v="54" actId="1076"/>
          <ac:spMkLst>
            <pc:docMk/>
            <pc:sldMk cId="2874451298" sldId="259"/>
            <ac:spMk id="2" creationId="{CC6D2F8B-2C9D-4F11-29ED-1185D319811F}"/>
          </ac:spMkLst>
        </pc:spChg>
        <pc:spChg chg="del">
          <ac:chgData name="Jumana Mohamed Mahmood Abdulla" userId="9254f659-2592-441f-a4ee-95848f0853cf" providerId="ADAL" clId="{756E0FAA-C8A5-4C68-AAD7-F099EF0384B0}" dt="2024-09-15T21:00:05.348" v="4" actId="478"/>
          <ac:spMkLst>
            <pc:docMk/>
            <pc:sldMk cId="2874451298" sldId="259"/>
            <ac:spMk id="3" creationId="{E171BB61-B260-1678-501C-E562A301C5D2}"/>
          </ac:spMkLst>
        </pc:spChg>
        <pc:spChg chg="del mod">
          <ac:chgData name="Jumana Mohamed Mahmood Abdulla" userId="9254f659-2592-441f-a4ee-95848f0853cf" providerId="ADAL" clId="{756E0FAA-C8A5-4C68-AAD7-F099EF0384B0}" dt="2024-09-15T21:00:02.073" v="3" actId="478"/>
          <ac:spMkLst>
            <pc:docMk/>
            <pc:sldMk cId="2874451298" sldId="259"/>
            <ac:spMk id="9" creationId="{08609810-E9F2-8FB0-5AAE-1D74BECCF4EF}"/>
          </ac:spMkLst>
        </pc:spChg>
        <pc:spChg chg="add mod">
          <ac:chgData name="Jumana Mohamed Mahmood Abdulla" userId="9254f659-2592-441f-a4ee-95848f0853cf" providerId="ADAL" clId="{756E0FAA-C8A5-4C68-AAD7-F099EF0384B0}" dt="2024-09-15T21:02:04.742" v="56"/>
          <ac:spMkLst>
            <pc:docMk/>
            <pc:sldMk cId="2874451298" sldId="259"/>
            <ac:spMk id="12" creationId="{FD375BFB-E1E1-1DBA-6F8B-49E3854C4498}"/>
          </ac:spMkLst>
        </pc:spChg>
        <pc:spChg chg="add mod">
          <ac:chgData name="Jumana Mohamed Mahmood Abdulla" userId="9254f659-2592-441f-a4ee-95848f0853cf" providerId="ADAL" clId="{756E0FAA-C8A5-4C68-AAD7-F099EF0384B0}" dt="2024-09-15T21:02:04.742" v="56"/>
          <ac:spMkLst>
            <pc:docMk/>
            <pc:sldMk cId="2874451298" sldId="259"/>
            <ac:spMk id="13" creationId="{0D3672E8-9B00-17E1-E037-A0A9630879E2}"/>
          </ac:spMkLst>
        </pc:spChg>
        <pc:spChg chg="add mod">
          <ac:chgData name="Jumana Mohamed Mahmood Abdulla" userId="9254f659-2592-441f-a4ee-95848f0853cf" providerId="ADAL" clId="{756E0FAA-C8A5-4C68-AAD7-F099EF0384B0}" dt="2024-09-15T21:02:04.742" v="56"/>
          <ac:spMkLst>
            <pc:docMk/>
            <pc:sldMk cId="2874451298" sldId="259"/>
            <ac:spMk id="14" creationId="{94806E9A-36F7-6335-B4BE-4BAEED7E1B41}"/>
          </ac:spMkLst>
        </pc:spChg>
        <pc:spChg chg="add mod">
          <ac:chgData name="Jumana Mohamed Mahmood Abdulla" userId="9254f659-2592-441f-a4ee-95848f0853cf" providerId="ADAL" clId="{756E0FAA-C8A5-4C68-AAD7-F099EF0384B0}" dt="2024-09-15T21:02:04.742" v="56"/>
          <ac:spMkLst>
            <pc:docMk/>
            <pc:sldMk cId="2874451298" sldId="259"/>
            <ac:spMk id="16" creationId="{9AE1A87D-AE72-7E5F-2AD6-2C6A9343E343}"/>
          </ac:spMkLst>
        </pc:spChg>
        <pc:graphicFrameChg chg="modGraphic">
          <ac:chgData name="Jumana Mohamed Mahmood Abdulla" userId="9254f659-2592-441f-a4ee-95848f0853cf" providerId="ADAL" clId="{756E0FAA-C8A5-4C68-AAD7-F099EF0384B0}" dt="2024-09-16T18:03:20.149" v="176" actId="20577"/>
          <ac:graphicFrameMkLst>
            <pc:docMk/>
            <pc:sldMk cId="2874451298" sldId="259"/>
            <ac:graphicFrameMk id="5" creationId="{7663C4D7-1F5B-24BD-7E8C-305A21F5ED0D}"/>
          </ac:graphicFrameMkLst>
        </pc:graphicFrameChg>
        <pc:graphicFrameChg chg="add mod">
          <ac:chgData name="Jumana Mohamed Mahmood Abdulla" userId="9254f659-2592-441f-a4ee-95848f0853cf" providerId="ADAL" clId="{756E0FAA-C8A5-4C68-AAD7-F099EF0384B0}" dt="2024-09-15T21:02:04.742" v="56"/>
          <ac:graphicFrameMkLst>
            <pc:docMk/>
            <pc:sldMk cId="2874451298" sldId="259"/>
            <ac:graphicFrameMk id="11" creationId="{005A4775-0CCA-16A0-EE59-13E392027483}"/>
          </ac:graphicFrameMkLst>
        </pc:graphicFrameChg>
        <pc:picChg chg="add mod">
          <ac:chgData name="Jumana Mohamed Mahmood Abdulla" userId="9254f659-2592-441f-a4ee-95848f0853cf" providerId="ADAL" clId="{756E0FAA-C8A5-4C68-AAD7-F099EF0384B0}" dt="2024-09-15T21:01:49.368" v="55" actId="1076"/>
          <ac:picMkLst>
            <pc:docMk/>
            <pc:sldMk cId="2874451298" sldId="259"/>
            <ac:picMk id="8" creationId="{E8BB1CF9-9F80-751C-8901-81CB39532A1A}"/>
          </ac:picMkLst>
        </pc:picChg>
        <pc:picChg chg="del">
          <ac:chgData name="Jumana Mohamed Mahmood Abdulla" userId="9254f659-2592-441f-a4ee-95848f0853cf" providerId="ADAL" clId="{756E0FAA-C8A5-4C68-AAD7-F099EF0384B0}" dt="2024-09-15T20:59:57.136" v="1" actId="478"/>
          <ac:picMkLst>
            <pc:docMk/>
            <pc:sldMk cId="2874451298" sldId="259"/>
            <ac:picMk id="10" creationId="{D78BDD80-16F6-776C-5DF5-FEC946861A91}"/>
          </ac:picMkLst>
        </pc:picChg>
        <pc:picChg chg="add mod">
          <ac:chgData name="Jumana Mohamed Mahmood Abdulla" userId="9254f659-2592-441f-a4ee-95848f0853cf" providerId="ADAL" clId="{756E0FAA-C8A5-4C68-AAD7-F099EF0384B0}" dt="2024-09-15T21:02:04.742" v="56"/>
          <ac:picMkLst>
            <pc:docMk/>
            <pc:sldMk cId="2874451298" sldId="259"/>
            <ac:picMk id="15" creationId="{A0F1D21C-77D6-0B4E-BA7C-40A8F3C32EB9}"/>
          </ac:picMkLst>
        </pc:picChg>
        <pc:picChg chg="add mod">
          <ac:chgData name="Jumana Mohamed Mahmood Abdulla" userId="9254f659-2592-441f-a4ee-95848f0853cf" providerId="ADAL" clId="{756E0FAA-C8A5-4C68-AAD7-F099EF0384B0}" dt="2024-09-15T21:02:04.742" v="56"/>
          <ac:picMkLst>
            <pc:docMk/>
            <pc:sldMk cId="2874451298" sldId="259"/>
            <ac:picMk id="17" creationId="{627E1C8C-2CB0-0B10-3FC1-F70000F305B9}"/>
          </ac:picMkLst>
        </pc:picChg>
        <pc:picChg chg="add del mod">
          <ac:chgData name="Jumana Mohamed Mahmood Abdulla" userId="9254f659-2592-441f-a4ee-95848f0853cf" providerId="ADAL" clId="{756E0FAA-C8A5-4C68-AAD7-F099EF0384B0}" dt="2024-09-16T18:03:22.209" v="177" actId="478"/>
          <ac:picMkLst>
            <pc:docMk/>
            <pc:sldMk cId="2874451298" sldId="259"/>
            <ac:picMk id="18" creationId="{8289775B-587C-DCE0-E332-2DEE04DFD87C}"/>
          </ac:picMkLst>
        </pc:picChg>
        <pc:picChg chg="add mod">
          <ac:chgData name="Jumana Mohamed Mahmood Abdulla" userId="9254f659-2592-441f-a4ee-95848f0853cf" providerId="ADAL" clId="{756E0FAA-C8A5-4C68-AAD7-F099EF0384B0}" dt="2024-09-16T18:03:32.472" v="179" actId="1076"/>
          <ac:picMkLst>
            <pc:docMk/>
            <pc:sldMk cId="2874451298" sldId="259"/>
            <ac:picMk id="19" creationId="{CDE28DC8-1E99-48FD-0546-88EC9692B069}"/>
          </ac:picMkLst>
        </pc:picChg>
      </pc:sldChg>
      <pc:sldChg chg="new del">
        <pc:chgData name="Jumana Mohamed Mahmood Abdulla" userId="9254f659-2592-441f-a4ee-95848f0853cf" providerId="ADAL" clId="{756E0FAA-C8A5-4C68-AAD7-F099EF0384B0}" dt="2024-09-16T18:05:09.672" v="183" actId="47"/>
        <pc:sldMkLst>
          <pc:docMk/>
          <pc:sldMk cId="2814033812" sldId="260"/>
        </pc:sldMkLst>
      </pc:sldChg>
      <pc:sldChg chg="add del">
        <pc:chgData name="Jumana Mohamed Mahmood Abdulla" userId="9254f659-2592-441f-a4ee-95848f0853cf" providerId="ADAL" clId="{756E0FAA-C8A5-4C68-AAD7-F099EF0384B0}" dt="2024-09-16T18:05:08.977" v="182" actId="47"/>
        <pc:sldMkLst>
          <pc:docMk/>
          <pc:sldMk cId="3215343497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FB7E4-FF3B-4B69-B2A3-972D4F0257C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82612-8562-408B-8C2B-E1AC8FB584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02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D82612-8562-408B-8C2B-E1AC8FB584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00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8932B-FE1E-330C-80DE-FEED27638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CF130-1929-0E34-4948-1811597D2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128DA-0939-7F13-CDCE-06A9087EF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D1757-B173-93DC-4880-E90E4E39B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0AE02-35E8-335E-DBFB-99397348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98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14BD6-EA58-E8B8-B22C-207B8FD9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FD9346-27AD-CB28-D7DF-72581FCF3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8ED0A-3D79-A43A-43C0-14DEA191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5978D-C152-D548-EFBA-7D0C434BF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30637-4DDF-61BC-0F83-F4B6C3266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23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B4A40D-C28C-7044-69FC-84841996B3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06EB79-9D24-251E-3CAF-4FEEE29745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2504E-B1BE-27EB-A990-3B1851C25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5A695-148C-6A5B-C2FE-CCFDEFF92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BE4FE-044D-2712-5F22-98955BD6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97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0F798-D9BF-FD8D-9188-A8F2578AE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63D7A-BB69-2254-7AD6-73BD6D604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1D7B8-0EC9-0FC6-2336-961FD263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22C0A-638E-4043-E260-52629F83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C467E-F074-EF8C-9ABE-6B8D1C5A5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020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0747-6A62-BC7B-39D9-9D92E0530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8A88C-D3F2-7067-5303-CD4078C36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314CE-C18F-87E4-3B23-35C800410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54EC1-5413-83D7-E3E1-62B2B1B22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1F739-1622-C84B-5AE0-1B2C3F80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60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E0EB8-575B-AA22-0BDA-66CEC6B0D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63097-C0F3-C281-774F-50C388BFE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675BF-062A-196C-44F8-FDB28E4CB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44280-30D5-80CF-F2C6-4B6A02F8F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6D2F0F-49B1-6EBA-48B6-B06BB4FE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27259-BFDC-901F-F846-BA290FBF1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16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E3904-1F5B-7AA3-2CBC-ABBEB5F0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CBBB9-F2C4-CEEA-97A0-9667A969E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3C048-81A4-92FD-04C5-A9E774847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A012F9-CB25-B9D3-DE08-1E3880253D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1D83DF-79E5-13F2-E46E-07E49E5033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A9C720-629C-F1C0-2336-046B1D1C2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46C156-B044-89CB-36AA-4864C720D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1E33CF-3A55-9FB6-009C-06E9BEFC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38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E23E8-6C8F-47A9-EE4A-57ECB77C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30B2FD-7CA7-C422-28A3-7E07651CF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156F4E-BCD3-C072-7D05-632C1AFFF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D770CE-B7A4-5DA4-4C0F-975DA3BE0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20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D98806-3108-E2D9-B001-E83422320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18FF4A-8F3D-EA65-C742-C95897674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7AD25-C195-FE97-7889-D7F72ACA6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4A7C6-7192-6849-942C-46C327458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134C0-AA71-B648-202F-510BACB8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778F64-CD66-F706-C4BF-BBCCCF0D8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1635A-59A4-2021-FCE1-DD8ED9C0E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6B5D5-CBC4-CA34-6E53-60D46E2A9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1DD88-B881-96A8-5C9A-E73972AF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59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AC7D7-86DD-7165-A734-289A8FB89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7D9348-D34D-739B-A9CD-624A24ACAC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281C2-BB86-4EF6-E6EC-E270E98FE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83B81-744A-A542-ED38-F252F8A3A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AF034-4D8B-AEBC-5BBA-203634A4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A49BC-1C07-879A-2F40-268B07D85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05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4E9C6F-BD12-50D5-9BF1-A4F77D7F1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3ACB0-AFFF-780C-6711-3099C284C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6E457-976A-32FD-5150-CDC7791532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DCD0D-2039-4C52-97D8-970D4590272D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8167B-C82A-713D-89E5-9C695594D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36F46-9CAE-511E-B111-61315407A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52E1D-9200-482B-9640-AD7ED2015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21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663C4D7-1F5B-24BD-7E8C-305A21F5E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268679"/>
              </p:ext>
            </p:extLst>
          </p:nvPr>
        </p:nvGraphicFramePr>
        <p:xfrm>
          <a:off x="6223819" y="237885"/>
          <a:ext cx="5781366" cy="122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7122">
                  <a:extLst>
                    <a:ext uri="{9D8B030D-6E8A-4147-A177-3AD203B41FA5}">
                      <a16:colId xmlns:a16="http://schemas.microsoft.com/office/drawing/2014/main" val="979474747"/>
                    </a:ext>
                  </a:extLst>
                </a:gridCol>
                <a:gridCol w="1927122">
                  <a:extLst>
                    <a:ext uri="{9D8B030D-6E8A-4147-A177-3AD203B41FA5}">
                      <a16:colId xmlns:a16="http://schemas.microsoft.com/office/drawing/2014/main" val="1371797484"/>
                    </a:ext>
                  </a:extLst>
                </a:gridCol>
                <a:gridCol w="1927122">
                  <a:extLst>
                    <a:ext uri="{9D8B030D-6E8A-4147-A177-3AD203B41FA5}">
                      <a16:colId xmlns:a16="http://schemas.microsoft.com/office/drawing/2014/main" val="175350428"/>
                    </a:ext>
                  </a:extLst>
                </a:gridCol>
              </a:tblGrid>
              <a:tr h="377778">
                <a:tc>
                  <a:txBody>
                    <a:bodyPr/>
                    <a:lstStyle/>
                    <a:p>
                      <a:r>
                        <a:rPr lang="ar-BH" dirty="0"/>
                        <a:t>اليوم:....................</a:t>
                      </a:r>
                    </a:p>
                    <a:p>
                      <a:r>
                        <a:rPr lang="ar-BH" dirty="0"/>
                        <a:t>التاريخ:..................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dirty="0"/>
                        <a:t>نشاط تدريبي</a:t>
                      </a:r>
                    </a:p>
                    <a:p>
                      <a:pPr algn="ctr"/>
                      <a:r>
                        <a:rPr lang="ar-BH" dirty="0"/>
                        <a:t>اللغة العربية  </a:t>
                      </a:r>
                    </a:p>
                    <a:p>
                      <a:pPr algn="ctr"/>
                      <a:r>
                        <a:rPr lang="ar-BH" sz="1400" dirty="0"/>
                        <a:t>(درس وتعاونوا)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72698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r" rtl="1"/>
                      <a:r>
                        <a:rPr lang="ar-BH" sz="1800" dirty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 أميرتي أكملي الفراغ بما يناسبه:-</a:t>
                      </a:r>
                      <a:endParaRPr lang="en-US" sz="1800" dirty="0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94621"/>
                  </a:ext>
                </a:extLst>
              </a:tr>
            </a:tbl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FABD03A7-62F5-FC3A-84AC-A60D1DE774EA}"/>
              </a:ext>
            </a:extLst>
          </p:cNvPr>
          <p:cNvSpPr/>
          <p:nvPr/>
        </p:nvSpPr>
        <p:spPr>
          <a:xfrm>
            <a:off x="6223819" y="6203237"/>
            <a:ext cx="5781366" cy="42672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1200" dirty="0"/>
              <a:t>اعداد: أ. جمانة محمد محمود  المنسقة: أ. أمينة العريفي   ا</a:t>
            </a:r>
          </a:p>
          <a:p>
            <a:pPr algn="ctr"/>
            <a:r>
              <a:rPr lang="ar-BH" sz="1200" dirty="0"/>
              <a:t>لمديرة المساعدة: أ/ زهرة سعيد الفاضل  مديرة المدرسة: أ/دينا عبدالله طوق</a:t>
            </a:r>
            <a:endParaRPr lang="en-GB" sz="12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073D9C9-4F57-057B-199D-0C44B9BBFD16}"/>
              </a:ext>
            </a:extLst>
          </p:cNvPr>
          <p:cNvSpPr/>
          <p:nvPr/>
        </p:nvSpPr>
        <p:spPr>
          <a:xfrm>
            <a:off x="6095999" y="98323"/>
            <a:ext cx="5987845" cy="667021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6283E1-8721-B8C9-7F42-C2E47687B597}"/>
              </a:ext>
            </a:extLst>
          </p:cNvPr>
          <p:cNvSpPr txBox="1"/>
          <p:nvPr/>
        </p:nvSpPr>
        <p:spPr>
          <a:xfrm>
            <a:off x="10215716" y="3244645"/>
            <a:ext cx="126656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 descr="A red and white shield with a crown&#10;&#10;Description automatically generated">
            <a:extLst>
              <a:ext uri="{FF2B5EF4-FFF2-40B4-BE49-F238E27FC236}">
                <a16:creationId xmlns:a16="http://schemas.microsoft.com/office/drawing/2014/main" id="{992BFD66-B4E2-176C-91D6-D26E8115F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9965" y="406338"/>
            <a:ext cx="1714499" cy="6848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B2EBE3-E4F2-75D8-2FEF-EF6F64C12412}"/>
              </a:ext>
            </a:extLst>
          </p:cNvPr>
          <p:cNvSpPr txBox="1"/>
          <p:nvPr/>
        </p:nvSpPr>
        <p:spPr>
          <a:xfrm>
            <a:off x="6990735" y="1691148"/>
            <a:ext cx="482372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BH" dirty="0"/>
              <a:t>( التي، الذي، اللتان، اللذان، اللاتي، الذين)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6CD77E-4A1E-8417-5F22-6D4ADF6D7B82}"/>
              </a:ext>
            </a:extLst>
          </p:cNvPr>
          <p:cNvSpPr txBox="1"/>
          <p:nvPr/>
        </p:nvSpPr>
        <p:spPr>
          <a:xfrm>
            <a:off x="6390970" y="2228671"/>
            <a:ext cx="5496230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BH" dirty="0"/>
              <a:t>1-.................  تعالج المرضى هي الطبيبة.</a:t>
            </a:r>
          </a:p>
          <a:p>
            <a:pPr algn="r"/>
            <a:r>
              <a:rPr lang="ar-BH" dirty="0"/>
              <a:t>2-................. يحمل الرسائل هو ساعي البريد.</a:t>
            </a:r>
          </a:p>
          <a:p>
            <a:pPr algn="r"/>
            <a:r>
              <a:rPr lang="ar-BH" dirty="0"/>
              <a:t>3- شَكَرت الطبيبتان .................عالجتا أبي.</a:t>
            </a:r>
          </a:p>
          <a:p>
            <a:pPr algn="r"/>
            <a:r>
              <a:rPr lang="ar-BH" dirty="0"/>
              <a:t>4- صافحت اللاعبين ............... فازا بالمباراة.  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207BB2-842F-37A7-1FE3-0039060112F8}"/>
              </a:ext>
            </a:extLst>
          </p:cNvPr>
          <p:cNvSpPr txBox="1"/>
          <p:nvPr/>
        </p:nvSpPr>
        <p:spPr>
          <a:xfrm>
            <a:off x="6990734" y="3680489"/>
            <a:ext cx="482372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BH" dirty="0"/>
              <a:t>أكملي كما في المثال: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1780F9-6DE0-E0E9-CEC5-D28E5C9EEDF1}"/>
              </a:ext>
            </a:extLst>
          </p:cNvPr>
          <p:cNvSpPr txBox="1"/>
          <p:nvPr/>
        </p:nvSpPr>
        <p:spPr>
          <a:xfrm>
            <a:off x="9507794" y="4218039"/>
            <a:ext cx="23794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BH" dirty="0"/>
              <a:t>سارة اشترت سيارة جديدة.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A3CF62-A52F-E8EE-8F05-778F2150B63C}"/>
              </a:ext>
            </a:extLst>
          </p:cNvPr>
          <p:cNvSpPr txBox="1"/>
          <p:nvPr/>
        </p:nvSpPr>
        <p:spPr>
          <a:xfrm>
            <a:off x="9222659" y="4729435"/>
            <a:ext cx="2861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dirty="0"/>
              <a:t>سارة هي التي اشترت سيارة جديدة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F6DB2D-3C23-27DD-EB51-02DA57B63782}"/>
              </a:ext>
            </a:extLst>
          </p:cNvPr>
          <p:cNvSpPr txBox="1"/>
          <p:nvPr/>
        </p:nvSpPr>
        <p:spPr>
          <a:xfrm>
            <a:off x="9472594" y="5166852"/>
            <a:ext cx="23794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ar-BH" dirty="0"/>
              <a:t>بدر وجاسم فازا بالسباق .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3FBC7C-7391-8983-E075-36D5E0D9A422}"/>
              </a:ext>
            </a:extLst>
          </p:cNvPr>
          <p:cNvSpPr txBox="1"/>
          <p:nvPr/>
        </p:nvSpPr>
        <p:spPr>
          <a:xfrm>
            <a:off x="7826477" y="5611096"/>
            <a:ext cx="4262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dirty="0"/>
              <a:t>............................................................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976BCE-4694-31BE-7A21-E51C93CAC088}"/>
              </a:ext>
            </a:extLst>
          </p:cNvPr>
          <p:cNvSpPr txBox="1"/>
          <p:nvPr/>
        </p:nvSpPr>
        <p:spPr>
          <a:xfrm>
            <a:off x="7929721" y="4757382"/>
            <a:ext cx="4262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dirty="0"/>
              <a:t>............................................................</a:t>
            </a:r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83016C-0A7E-70B8-050C-21E97322DF5A}"/>
              </a:ext>
            </a:extLst>
          </p:cNvPr>
          <p:cNvSpPr/>
          <p:nvPr/>
        </p:nvSpPr>
        <p:spPr>
          <a:xfrm>
            <a:off x="3803" y="93894"/>
            <a:ext cx="5987845" cy="667021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6DDBD5D-418B-5656-E2E4-9BCF62585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52618"/>
              </p:ext>
            </p:extLst>
          </p:nvPr>
        </p:nvGraphicFramePr>
        <p:xfrm>
          <a:off x="123912" y="241100"/>
          <a:ext cx="5781366" cy="122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7122">
                  <a:extLst>
                    <a:ext uri="{9D8B030D-6E8A-4147-A177-3AD203B41FA5}">
                      <a16:colId xmlns:a16="http://schemas.microsoft.com/office/drawing/2014/main" val="979474747"/>
                    </a:ext>
                  </a:extLst>
                </a:gridCol>
                <a:gridCol w="1927122">
                  <a:extLst>
                    <a:ext uri="{9D8B030D-6E8A-4147-A177-3AD203B41FA5}">
                      <a16:colId xmlns:a16="http://schemas.microsoft.com/office/drawing/2014/main" val="1371797484"/>
                    </a:ext>
                  </a:extLst>
                </a:gridCol>
                <a:gridCol w="1927122">
                  <a:extLst>
                    <a:ext uri="{9D8B030D-6E8A-4147-A177-3AD203B41FA5}">
                      <a16:colId xmlns:a16="http://schemas.microsoft.com/office/drawing/2014/main" val="175350428"/>
                    </a:ext>
                  </a:extLst>
                </a:gridCol>
              </a:tblGrid>
              <a:tr h="377778">
                <a:tc>
                  <a:txBody>
                    <a:bodyPr/>
                    <a:lstStyle/>
                    <a:p>
                      <a:r>
                        <a:rPr lang="ar-BH" dirty="0"/>
                        <a:t>اليوم:....................</a:t>
                      </a:r>
                    </a:p>
                    <a:p>
                      <a:r>
                        <a:rPr lang="ar-BH" dirty="0"/>
                        <a:t>التاريخ:..................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dirty="0"/>
                        <a:t>نشاط تدريبي</a:t>
                      </a:r>
                    </a:p>
                    <a:p>
                      <a:pPr algn="ctr"/>
                      <a:r>
                        <a:rPr lang="ar-BH" dirty="0"/>
                        <a:t>اللغة العربية  </a:t>
                      </a:r>
                    </a:p>
                    <a:p>
                      <a:pPr algn="ctr"/>
                      <a:r>
                        <a:rPr lang="ar-BH" sz="1400" dirty="0"/>
                        <a:t>(درس وتعاونوا)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72698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285750" indent="-28575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1800" dirty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عبري عن الصور التي أمامك بجملة تتضمن الأسماء الموصولة:-</a:t>
                      </a:r>
                      <a:endParaRPr lang="en-US" sz="1800" dirty="0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94621"/>
                  </a:ext>
                </a:extLst>
              </a:tr>
            </a:tbl>
          </a:graphicData>
        </a:graphic>
      </p:graphicFrame>
      <p:pic>
        <p:nvPicPr>
          <p:cNvPr id="19" name="Picture 18" descr="A red and white shield with a crown&#10;&#10;Description automatically generated">
            <a:extLst>
              <a:ext uri="{FF2B5EF4-FFF2-40B4-BE49-F238E27FC236}">
                <a16:creationId xmlns:a16="http://schemas.microsoft.com/office/drawing/2014/main" id="{4B9CF463-C41D-573E-3CDC-526AB6B4B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7204" y="368540"/>
            <a:ext cx="1714499" cy="68489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DF49B2F-AF5C-0FAA-77F9-377C517C98B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5129" t="35269" r="26257" b="38823"/>
          <a:stretch/>
        </p:blipFill>
        <p:spPr>
          <a:xfrm>
            <a:off x="4083485" y="1691148"/>
            <a:ext cx="1440000" cy="112738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D55C21D-16DF-C58F-6A1A-9868D087AD7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5645" t="61177" r="26936" b="12797"/>
          <a:stretch/>
        </p:blipFill>
        <p:spPr>
          <a:xfrm>
            <a:off x="4132428" y="3315081"/>
            <a:ext cx="1440000" cy="121024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3763047-2E0D-B462-6EE0-EE2A1AE976F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5089" t="56057" r="26565" b="18182"/>
          <a:stretch/>
        </p:blipFill>
        <p:spPr>
          <a:xfrm>
            <a:off x="4092883" y="4833401"/>
            <a:ext cx="1560231" cy="130508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43699B72-92EC-7A96-2843-DCFC4ACEC9B5}"/>
              </a:ext>
            </a:extLst>
          </p:cNvPr>
          <p:cNvSpPr txBox="1"/>
          <p:nvPr/>
        </p:nvSpPr>
        <p:spPr>
          <a:xfrm>
            <a:off x="186815" y="1868129"/>
            <a:ext cx="38050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dirty="0"/>
              <a:t>......................................................</a:t>
            </a:r>
          </a:p>
          <a:p>
            <a:endParaRPr lang="ar-BH" dirty="0"/>
          </a:p>
          <a:p>
            <a:endParaRPr lang="ar-BH" dirty="0"/>
          </a:p>
          <a:p>
            <a:endParaRPr lang="ar-BH" dirty="0"/>
          </a:p>
          <a:p>
            <a:endParaRPr lang="ar-BH" dirty="0"/>
          </a:p>
          <a:p>
            <a:endParaRPr lang="ar-BH" dirty="0"/>
          </a:p>
          <a:p>
            <a:endParaRPr lang="ar-BH" dirty="0"/>
          </a:p>
          <a:p>
            <a:r>
              <a:rPr lang="ar-BH" dirty="0"/>
              <a:t>…………………………………………………………</a:t>
            </a:r>
          </a:p>
          <a:p>
            <a:endParaRPr lang="ar-BH" dirty="0"/>
          </a:p>
          <a:p>
            <a:endParaRPr lang="ar-BH" dirty="0"/>
          </a:p>
          <a:p>
            <a:endParaRPr lang="ar-BH" dirty="0"/>
          </a:p>
          <a:p>
            <a:endParaRPr lang="ar-BH" dirty="0"/>
          </a:p>
          <a:p>
            <a:endParaRPr lang="ar-BH" dirty="0"/>
          </a:p>
          <a:p>
            <a:r>
              <a:rPr lang="ar-BH" dirty="0"/>
              <a:t>…………………………………………………………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C4499C1-7FFF-0E06-4EBA-4FD0D59450CC}"/>
              </a:ext>
            </a:extLst>
          </p:cNvPr>
          <p:cNvSpPr/>
          <p:nvPr/>
        </p:nvSpPr>
        <p:spPr>
          <a:xfrm>
            <a:off x="108156" y="6237931"/>
            <a:ext cx="5781366" cy="42672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1200" dirty="0"/>
              <a:t>اعداد: أ. جمانة محمد محمود  المنسقة: أ. أمينة العريفي   ا</a:t>
            </a:r>
          </a:p>
          <a:p>
            <a:pPr algn="ctr"/>
            <a:r>
              <a:rPr lang="ar-BH" sz="1200" dirty="0"/>
              <a:t>لمديرة المساعدة: أ/ زهرة سعيد الفاضل  مديرة المدرسة: أ/دينا عبدالله طوق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12071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91AD6892B2147844A5F0DAB4A83EA" ma:contentTypeVersion="12" ma:contentTypeDescription="Create a new document." ma:contentTypeScope="" ma:versionID="0f2e1288c2aadface5db043fecb9d11f">
  <xsd:schema xmlns:xsd="http://www.w3.org/2001/XMLSchema" xmlns:xs="http://www.w3.org/2001/XMLSchema" xmlns:p="http://schemas.microsoft.com/office/2006/metadata/properties" xmlns:ns2="ec131dfb-4077-4731-91ec-999bfdae1ee4" xmlns:ns3="39419109-d15e-4d78-88bf-57c4b32d5d38" targetNamespace="http://schemas.microsoft.com/office/2006/metadata/properties" ma:root="true" ma:fieldsID="9b7d408b3c0e24eadf2d58c63cf2ae9e" ns2:_="" ns3:_="">
    <xsd:import namespace="ec131dfb-4077-4731-91ec-999bfdae1ee4"/>
    <xsd:import namespace="39419109-d15e-4d78-88bf-57c4b32d5d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31dfb-4077-4731-91ec-999bfdae1e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2ad1112-0652-40ee-8987-c1253ed8b7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419109-d15e-4d78-88bf-57c4b32d5d3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36aa49-ee2f-4877-b35c-c4d6d26e7d7d}" ma:internalName="TaxCatchAll" ma:showField="CatchAllData" ma:web="39419109-d15e-4d78-88bf-57c4b32d5d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419109-d15e-4d78-88bf-57c4b32d5d38" xsi:nil="true"/>
    <lcf76f155ced4ddcb4097134ff3c332f xmlns="ec131dfb-4077-4731-91ec-999bfdae1ee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405CC27-B4CF-42FD-9FE2-521A348AC677}"/>
</file>

<file path=customXml/itemProps2.xml><?xml version="1.0" encoding="utf-8"?>
<ds:datastoreItem xmlns:ds="http://schemas.openxmlformats.org/officeDocument/2006/customXml" ds:itemID="{EADB8CD8-C521-46C3-A708-D6C05D65D30B}"/>
</file>

<file path=customXml/itemProps3.xml><?xml version="1.0" encoding="utf-8"?>
<ds:datastoreItem xmlns:ds="http://schemas.openxmlformats.org/officeDocument/2006/customXml" ds:itemID="{1FA08156-C7A9-464B-8ED2-F7271273C8BC}"/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170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Jumana Mohamed Mahmood Abdulla</dc:creator>
  <cp:lastModifiedBy>Jumana Mohamed Mahmood Abdulla</cp:lastModifiedBy>
  <cp:revision>2</cp:revision>
  <cp:lastPrinted>2024-09-16T18:03:48Z</cp:lastPrinted>
  <dcterms:created xsi:type="dcterms:W3CDTF">2023-12-03T19:49:03Z</dcterms:created>
  <dcterms:modified xsi:type="dcterms:W3CDTF">2024-10-09T20:38:55Z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0x01010041E91AD6892B2147844A5F0DAB4A83EA</vt:lpwstr>
  </property>
  <property fmtid="{D5CDD505-2E9C-101B-9397-08002B2CF9AE}" pid="3" name="Order">
    <vt:r8>58900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