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80" r:id="rId3"/>
    <p:sldId id="281" r:id="rId4"/>
    <p:sldId id="28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2124" y="2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E033-74B8-472A-9F0C-7DE89227BF58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1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7EEC-F5BC-4AE1-AE66-8DAA2F2E7F1F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D16F-EB4F-43D2-800B-A14ADE4F5D94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8F1C-DCC7-45C1-B73F-9D88081C1F25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7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4F13-47EB-46CF-AC48-C4DEBEB912FF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6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F78A-A428-4EF9-88FA-ABFAB66E2C0F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4AC-8B43-437E-8E6C-20205B49C918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2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7FF2-D5CE-4D1F-AC07-21665B21689F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4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93F9-8F4F-417B-8E4A-AA0A07A882B4}" type="datetime1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322-D68F-485D-A31B-4BD5562965EF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941-9FE2-4CEA-912F-5EEECC4A3C8D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FBEF-5224-435D-B295-EFD6195C2DEF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79E3-6840-4592-A4D5-320CC0435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7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png" /><Relationship Id="rId5" Type="http://schemas.microsoft.com/office/2007/relationships/hdphoto" Target="../media/hdphoto1.wdp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2.wdp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F8BD6-0519-F6BA-DAF1-F68EB0187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A137760-AAA5-22CC-BA91-DFA2D6850148}"/>
              </a:ext>
            </a:extLst>
          </p:cNvPr>
          <p:cNvSpPr txBox="1">
            <a:spLocks/>
          </p:cNvSpPr>
          <p:nvPr/>
        </p:nvSpPr>
        <p:spPr>
          <a:xfrm>
            <a:off x="2102795" y="1902933"/>
            <a:ext cx="6477000" cy="121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…………………………………………………….....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………………………………………........………….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270743-93A0-D01A-7A4C-AFE5BFD43A77}"/>
              </a:ext>
            </a:extLst>
          </p:cNvPr>
          <p:cNvSpPr/>
          <p:nvPr/>
        </p:nvSpPr>
        <p:spPr>
          <a:xfrm>
            <a:off x="10150813" y="571500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FAEBB-159C-0DB0-E267-1FDBCA345C65}"/>
              </a:ext>
            </a:extLst>
          </p:cNvPr>
          <p:cNvCxnSpPr/>
          <p:nvPr/>
        </p:nvCxnSpPr>
        <p:spPr>
          <a:xfrm>
            <a:off x="7893995" y="671209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DC9FE663-EF02-A119-2F00-A9B4EC68FF3D}"/>
              </a:ext>
            </a:extLst>
          </p:cNvPr>
          <p:cNvSpPr txBox="1">
            <a:spLocks/>
          </p:cNvSpPr>
          <p:nvPr/>
        </p:nvSpPr>
        <p:spPr>
          <a:xfrm>
            <a:off x="-3068266" y="914400"/>
            <a:ext cx="1676400" cy="3301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3 : writing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3580DB-4BAF-D3C8-B51D-809C0481936C}"/>
              </a:ext>
            </a:extLst>
          </p:cNvPr>
          <p:cNvGraphicFramePr>
            <a:graphicFrameLocks noGrp="1"/>
          </p:cNvGraphicFramePr>
          <p:nvPr/>
        </p:nvGraphicFramePr>
        <p:xfrm>
          <a:off x="279670" y="1571358"/>
          <a:ext cx="5975215" cy="776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866">
                  <a:extLst>
                    <a:ext uri="{9D8B030D-6E8A-4147-A177-3AD203B41FA5}">
                      <a16:colId xmlns:a16="http://schemas.microsoft.com/office/drawing/2014/main" val="2622565130"/>
                    </a:ext>
                  </a:extLst>
                </a:gridCol>
                <a:gridCol w="4202349">
                  <a:extLst>
                    <a:ext uri="{9D8B030D-6E8A-4147-A177-3AD203B41FA5}">
                      <a16:colId xmlns:a16="http://schemas.microsoft.com/office/drawing/2014/main" val="1483941244"/>
                    </a:ext>
                  </a:extLst>
                </a:gridCol>
              </a:tblGrid>
              <a:tr h="19407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584469"/>
                  </a:ext>
                </a:extLst>
              </a:tr>
              <a:tr h="19407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6530"/>
                  </a:ext>
                </a:extLst>
              </a:tr>
              <a:tr h="19407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24380"/>
                  </a:ext>
                </a:extLst>
              </a:tr>
              <a:tr h="19407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269592"/>
                  </a:ext>
                </a:extLst>
              </a:tr>
            </a:tbl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8FB3DE16-0AA4-251E-0D5F-CEFD20AADD2D}"/>
              </a:ext>
            </a:extLst>
          </p:cNvPr>
          <p:cNvSpPr txBox="1">
            <a:spLocks/>
          </p:cNvSpPr>
          <p:nvPr/>
        </p:nvSpPr>
        <p:spPr>
          <a:xfrm>
            <a:off x="1852303" y="3029954"/>
            <a:ext cx="1676400" cy="33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 right now ) 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0EB07DC-451F-ED3E-1ECC-F41228CDF4B8}"/>
              </a:ext>
            </a:extLst>
          </p:cNvPr>
          <p:cNvSpPr txBox="1">
            <a:spLocks/>
          </p:cNvSpPr>
          <p:nvPr/>
        </p:nvSpPr>
        <p:spPr>
          <a:xfrm>
            <a:off x="1939852" y="4991100"/>
            <a:ext cx="1676400" cy="33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 everyday ) 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90E7E1B-AB67-8522-157E-74F5A4782EBD}"/>
              </a:ext>
            </a:extLst>
          </p:cNvPr>
          <p:cNvSpPr txBox="1">
            <a:spLocks/>
          </p:cNvSpPr>
          <p:nvPr/>
        </p:nvSpPr>
        <p:spPr>
          <a:xfrm>
            <a:off x="1939852" y="6997697"/>
            <a:ext cx="1676400" cy="33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 brush) 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D758166-1180-F806-3D73-50DFD9633EDA}"/>
              </a:ext>
            </a:extLst>
          </p:cNvPr>
          <p:cNvSpPr txBox="1">
            <a:spLocks/>
          </p:cNvSpPr>
          <p:nvPr/>
        </p:nvSpPr>
        <p:spPr>
          <a:xfrm>
            <a:off x="1939852" y="9004294"/>
            <a:ext cx="1676400" cy="33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 never) </a:t>
            </a:r>
          </a:p>
        </p:txBody>
      </p:sp>
      <p:pic>
        <p:nvPicPr>
          <p:cNvPr id="5122" name="Picture 2" descr="Black and White Boy Raking Autumng Leaves Clip Art - Black and White Boy  Raking Autumng Leaves Image">
            <a:extLst>
              <a:ext uri="{FF2B5EF4-FFF2-40B4-BE49-F238E27FC236}">
                <a16:creationId xmlns:a16="http://schemas.microsoft.com/office/drawing/2014/main" id="{E3DFB588-5E5D-E2DB-B660-1744498D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7" y="3580758"/>
            <a:ext cx="1205195" cy="18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y Writing School Black White Stock Illustrations – 330 Boy Writing School Black  White Stock Illustrations, Vectors &amp; Clipart - Dreamstime">
            <a:extLst>
              <a:ext uri="{FF2B5EF4-FFF2-40B4-BE49-F238E27FC236}">
                <a16:creationId xmlns:a16="http://schemas.microsoft.com/office/drawing/2014/main" id="{F40E8B17-12FF-0C74-91C4-C8685942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1" y="1754276"/>
            <a:ext cx="1629384" cy="16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ntal Health coloring pages - Coloring pages for kids - Family, People and  Jobs coloring pages - printable coloring pages - color pages - kids  coloring pages - coloring sheet - coloring">
            <a:extLst>
              <a:ext uri="{FF2B5EF4-FFF2-40B4-BE49-F238E27FC236}">
                <a16:creationId xmlns:a16="http://schemas.microsoft.com/office/drawing/2014/main" id="{865793FB-A1E9-3167-EA9A-650788FB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7" y="5512552"/>
            <a:ext cx="1391871" cy="185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58B2B-D9B6-661C-CB19-42FCE990F5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9"/>
          <a:stretch/>
        </p:blipFill>
        <p:spPr bwMode="auto">
          <a:xfrm>
            <a:off x="95296" y="88202"/>
            <a:ext cx="4154218" cy="982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066E05-1FDA-9895-07A7-B77685A0FCAE}"/>
              </a:ext>
            </a:extLst>
          </p:cNvPr>
          <p:cNvSpPr txBox="1"/>
          <p:nvPr/>
        </p:nvSpPr>
        <p:spPr>
          <a:xfrm>
            <a:off x="216435" y="940728"/>
            <a:ext cx="6799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rtl="1"/>
            <a:r>
              <a:rPr lang="en-US" sz="14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1.Write sentences about the pictures below using the given words (6-8 words) (4*1.25)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Black White Cartoon Illustration Pickpocket Thief">
            <a:extLst>
              <a:ext uri="{FF2B5EF4-FFF2-40B4-BE49-F238E27FC236}">
                <a16:creationId xmlns:a16="http://schemas.microsoft.com/office/drawing/2014/main" id="{F39F32B5-ACEC-29FB-A2FC-CA4103543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2"/>
          <a:stretch/>
        </p:blipFill>
        <p:spPr bwMode="auto">
          <a:xfrm>
            <a:off x="371106" y="7565741"/>
            <a:ext cx="1643852" cy="158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A5F9AC0-6D99-1EB7-9406-0BD600EEB5FF}"/>
              </a:ext>
            </a:extLst>
          </p:cNvPr>
          <p:cNvSpPr txBox="1">
            <a:spLocks/>
          </p:cNvSpPr>
          <p:nvPr/>
        </p:nvSpPr>
        <p:spPr>
          <a:xfrm>
            <a:off x="2172405" y="3881007"/>
            <a:ext cx="6477000" cy="121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…………………………………………………….....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………………………………………........………….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9BB3DD-651C-BDBC-4593-C1C170B4D7B3}"/>
              </a:ext>
            </a:extLst>
          </p:cNvPr>
          <p:cNvSpPr txBox="1">
            <a:spLocks/>
          </p:cNvSpPr>
          <p:nvPr/>
        </p:nvSpPr>
        <p:spPr>
          <a:xfrm>
            <a:off x="2102795" y="5716406"/>
            <a:ext cx="6477000" cy="121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…………………………………………………….....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………………………………………........………….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C4A82E5-3780-CB4F-7D8F-306F15698E58}"/>
              </a:ext>
            </a:extLst>
          </p:cNvPr>
          <p:cNvSpPr txBox="1">
            <a:spLocks/>
          </p:cNvSpPr>
          <p:nvPr/>
        </p:nvSpPr>
        <p:spPr>
          <a:xfrm>
            <a:off x="2172405" y="7761125"/>
            <a:ext cx="6477000" cy="121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…………………………………………………….....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………………………………………........………….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900C608-0B89-5527-43A4-0F04291CB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44576"/>
              </p:ext>
            </p:extLst>
          </p:nvPr>
        </p:nvGraphicFramePr>
        <p:xfrm>
          <a:off x="394710" y="9314731"/>
          <a:ext cx="6463290" cy="591269"/>
        </p:xfrm>
        <a:graphic>
          <a:graphicData uri="http://schemas.openxmlformats.org/drawingml/2006/table">
            <a:tbl>
              <a:tblPr firstRow="1" bandRow="1"/>
              <a:tblGrid>
                <a:gridCol w="2154430">
                  <a:extLst>
                    <a:ext uri="{9D8B030D-6E8A-4147-A177-3AD203B41FA5}">
                      <a16:colId xmlns:a16="http://schemas.microsoft.com/office/drawing/2014/main" val="3736731646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308640340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2618165481"/>
                    </a:ext>
                  </a:extLst>
                </a:gridCol>
              </a:tblGrid>
              <a:tr h="591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Prepared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 grade teacher/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Supervised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Mrs:Meaad Ali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School principal: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Mrs. Noor Alatawi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1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1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7FB8D-1320-CCFF-61CA-E1018BEE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5D93592-6090-2F60-2831-1FBFE56C4CB3}"/>
              </a:ext>
            </a:extLst>
          </p:cNvPr>
          <p:cNvSpPr txBox="1">
            <a:spLocks/>
          </p:cNvSpPr>
          <p:nvPr/>
        </p:nvSpPr>
        <p:spPr>
          <a:xfrm>
            <a:off x="2102795" y="1902933"/>
            <a:ext cx="6477000" cy="121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…………………………………………………….....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………………………………………........………….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B37F57-BE1C-6ECB-A09E-771872BE9E0D}"/>
              </a:ext>
            </a:extLst>
          </p:cNvPr>
          <p:cNvSpPr/>
          <p:nvPr/>
        </p:nvSpPr>
        <p:spPr>
          <a:xfrm>
            <a:off x="10150813" y="571500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271899-724B-0BA9-4EA3-DD3FF56D94A4}"/>
              </a:ext>
            </a:extLst>
          </p:cNvPr>
          <p:cNvCxnSpPr/>
          <p:nvPr/>
        </p:nvCxnSpPr>
        <p:spPr>
          <a:xfrm>
            <a:off x="7893995" y="671209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1CBA4B51-C74F-DCCE-9052-2F4902DE5D3D}"/>
              </a:ext>
            </a:extLst>
          </p:cNvPr>
          <p:cNvSpPr txBox="1">
            <a:spLocks/>
          </p:cNvSpPr>
          <p:nvPr/>
        </p:nvSpPr>
        <p:spPr>
          <a:xfrm>
            <a:off x="-3068266" y="914400"/>
            <a:ext cx="1676400" cy="3301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3 : writing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3F18C3-85A3-09CE-A707-32B2A5A88237}"/>
              </a:ext>
            </a:extLst>
          </p:cNvPr>
          <p:cNvGraphicFramePr>
            <a:graphicFrameLocks noGrp="1"/>
          </p:cNvGraphicFramePr>
          <p:nvPr/>
        </p:nvGraphicFramePr>
        <p:xfrm>
          <a:off x="279670" y="1571358"/>
          <a:ext cx="5975215" cy="776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866">
                  <a:extLst>
                    <a:ext uri="{9D8B030D-6E8A-4147-A177-3AD203B41FA5}">
                      <a16:colId xmlns:a16="http://schemas.microsoft.com/office/drawing/2014/main" val="2622565130"/>
                    </a:ext>
                  </a:extLst>
                </a:gridCol>
                <a:gridCol w="4202349">
                  <a:extLst>
                    <a:ext uri="{9D8B030D-6E8A-4147-A177-3AD203B41FA5}">
                      <a16:colId xmlns:a16="http://schemas.microsoft.com/office/drawing/2014/main" val="1483941244"/>
                    </a:ext>
                  </a:extLst>
                </a:gridCol>
              </a:tblGrid>
              <a:tr h="19407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584469"/>
                  </a:ext>
                </a:extLst>
              </a:tr>
              <a:tr h="19407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6530"/>
                  </a:ext>
                </a:extLst>
              </a:tr>
              <a:tr h="19407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24380"/>
                  </a:ext>
                </a:extLst>
              </a:tr>
              <a:tr h="19407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269592"/>
                  </a:ext>
                </a:extLst>
              </a:tr>
            </a:tbl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4A77EC16-3A26-6CB0-6CAA-BE8326232DC7}"/>
              </a:ext>
            </a:extLst>
          </p:cNvPr>
          <p:cNvSpPr txBox="1">
            <a:spLocks/>
          </p:cNvSpPr>
          <p:nvPr/>
        </p:nvSpPr>
        <p:spPr>
          <a:xfrm>
            <a:off x="1852303" y="3029954"/>
            <a:ext cx="1676400" cy="33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(everyday ) 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19EEDDC-E216-A933-A6F5-5AC0FACED277}"/>
              </a:ext>
            </a:extLst>
          </p:cNvPr>
          <p:cNvSpPr txBox="1">
            <a:spLocks/>
          </p:cNvSpPr>
          <p:nvPr/>
        </p:nvSpPr>
        <p:spPr>
          <a:xfrm>
            <a:off x="1939852" y="4991100"/>
            <a:ext cx="1676400" cy="33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 always  ) 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940EEA5-5F04-83E7-6379-168B79FAE56A}"/>
              </a:ext>
            </a:extLst>
          </p:cNvPr>
          <p:cNvSpPr txBox="1">
            <a:spLocks/>
          </p:cNvSpPr>
          <p:nvPr/>
        </p:nvSpPr>
        <p:spPr>
          <a:xfrm>
            <a:off x="1939852" y="6997697"/>
            <a:ext cx="1676400" cy="33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(now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BB3308-C573-2C05-A94E-FEA94F55043B}"/>
              </a:ext>
            </a:extLst>
          </p:cNvPr>
          <p:cNvSpPr txBox="1">
            <a:spLocks/>
          </p:cNvSpPr>
          <p:nvPr/>
        </p:nvSpPr>
        <p:spPr>
          <a:xfrm>
            <a:off x="1939852" y="9004294"/>
            <a:ext cx="1676400" cy="33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(never)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8743-9225-D702-0873-99FC8CBBF9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9"/>
          <a:stretch/>
        </p:blipFill>
        <p:spPr bwMode="auto">
          <a:xfrm>
            <a:off x="95296" y="88202"/>
            <a:ext cx="4154218" cy="982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A3BA1-01F2-F10B-6D34-09E23FDDEC51}"/>
              </a:ext>
            </a:extLst>
          </p:cNvPr>
          <p:cNvSpPr txBox="1"/>
          <p:nvPr/>
        </p:nvSpPr>
        <p:spPr>
          <a:xfrm>
            <a:off x="216435" y="940728"/>
            <a:ext cx="6799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1.Write sentences about the pictures below using the given words (6-8 words) (4*1.25)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1968A86-38A2-92A6-8FA6-D11E722EE47D}"/>
              </a:ext>
            </a:extLst>
          </p:cNvPr>
          <p:cNvSpPr txBox="1">
            <a:spLocks/>
          </p:cNvSpPr>
          <p:nvPr/>
        </p:nvSpPr>
        <p:spPr>
          <a:xfrm>
            <a:off x="2172405" y="3881007"/>
            <a:ext cx="6477000" cy="121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…………………………………………………….....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………………………………………........………….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24E18A3-22B6-99A4-9E6C-4B47F0C4687E}"/>
              </a:ext>
            </a:extLst>
          </p:cNvPr>
          <p:cNvSpPr txBox="1">
            <a:spLocks/>
          </p:cNvSpPr>
          <p:nvPr/>
        </p:nvSpPr>
        <p:spPr>
          <a:xfrm>
            <a:off x="2102795" y="5716406"/>
            <a:ext cx="6477000" cy="121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…………………………………………………….....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………………………………………........………….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F1B27D2-B644-1B65-09D1-6D66E56C8511}"/>
              </a:ext>
            </a:extLst>
          </p:cNvPr>
          <p:cNvSpPr txBox="1">
            <a:spLocks/>
          </p:cNvSpPr>
          <p:nvPr/>
        </p:nvSpPr>
        <p:spPr>
          <a:xfrm>
            <a:off x="2172405" y="7761125"/>
            <a:ext cx="6477000" cy="121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…………………………………………………….....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………………………………………........………….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098" name="Picture 2" descr="Black And White Dentist And Child Stock Illustration - Download Image Now -  Coloring Book Page - Illlustration Technique, Dentist, Child - iStock">
            <a:extLst>
              <a:ext uri="{FF2B5EF4-FFF2-40B4-BE49-F238E27FC236}">
                <a16:creationId xmlns:a16="http://schemas.microsoft.com/office/drawing/2014/main" id="{BA2A0373-04D6-007C-53E2-0085F865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0" y="7489889"/>
            <a:ext cx="1660182" cy="17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406C4A-3358-0303-4941-5A43839FA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893" l="10000" r="90000">
                        <a14:foregroundMark x1="32857" y1="77857" x2="31190" y2="89107"/>
                        <a14:foregroundMark x1="31190" y1="89107" x2="30357" y2="90893"/>
                        <a14:foregroundMark x1="36905" y1="20536" x2="49405" y2="13571"/>
                      </a14:backgroundRemoval>
                    </a14:imgEffect>
                  </a14:imgLayer>
                </a14:imgProps>
              </a:ext>
            </a:extLst>
          </a:blip>
          <a:srcRect l="24752" t="3611" r="26454" b="5325"/>
          <a:stretch/>
        </p:blipFill>
        <p:spPr>
          <a:xfrm>
            <a:off x="328084" y="5437375"/>
            <a:ext cx="1563354" cy="1945104"/>
          </a:xfrm>
          <a:prstGeom prst="rect">
            <a:avLst/>
          </a:prstGeom>
        </p:spPr>
      </p:pic>
      <p:pic>
        <p:nvPicPr>
          <p:cNvPr id="4100" name="Picture 4" descr="Download architecture, architect, draw #59755 illustration">
            <a:extLst>
              <a:ext uri="{FF2B5EF4-FFF2-40B4-BE49-F238E27FC236}">
                <a16:creationId xmlns:a16="http://schemas.microsoft.com/office/drawing/2014/main" id="{44F95ED0-9C38-D5AE-BD47-2696A916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562990"/>
            <a:ext cx="1637294" cy="17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olice officer coloring pages 51123460 Vector Art at Vecteezy">
            <a:extLst>
              <a:ext uri="{FF2B5EF4-FFF2-40B4-BE49-F238E27FC236}">
                <a16:creationId xmlns:a16="http://schemas.microsoft.com/office/drawing/2014/main" id="{119D5393-EE5F-FB2B-A2CC-EE92D9677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9" y="1796745"/>
            <a:ext cx="1658835" cy="16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D57FC9E-90BA-E913-3F9C-558CBE584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46825"/>
              </p:ext>
            </p:extLst>
          </p:nvPr>
        </p:nvGraphicFramePr>
        <p:xfrm>
          <a:off x="394710" y="9382287"/>
          <a:ext cx="6463290" cy="591269"/>
        </p:xfrm>
        <a:graphic>
          <a:graphicData uri="http://schemas.openxmlformats.org/drawingml/2006/table">
            <a:tbl>
              <a:tblPr firstRow="1" bandRow="1"/>
              <a:tblGrid>
                <a:gridCol w="2154430">
                  <a:extLst>
                    <a:ext uri="{9D8B030D-6E8A-4147-A177-3AD203B41FA5}">
                      <a16:colId xmlns:a16="http://schemas.microsoft.com/office/drawing/2014/main" val="3736731646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308640340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2618165481"/>
                    </a:ext>
                  </a:extLst>
                </a:gridCol>
              </a:tblGrid>
              <a:tr h="591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Prepared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 grade teacher/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Supervised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Mrs:Meaad Ali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School principal: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Mrs. Noor Alatawi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1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97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A46D-7BA4-8916-EA77-8BA0D181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F49D70-0F97-6A08-8573-D3F148A60F2F}"/>
              </a:ext>
            </a:extLst>
          </p:cNvPr>
          <p:cNvSpPr/>
          <p:nvPr/>
        </p:nvSpPr>
        <p:spPr>
          <a:xfrm>
            <a:off x="10150813" y="571500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8B74D9-2F0C-C7A2-8F08-7899872DFE52}"/>
              </a:ext>
            </a:extLst>
          </p:cNvPr>
          <p:cNvCxnSpPr/>
          <p:nvPr/>
        </p:nvCxnSpPr>
        <p:spPr>
          <a:xfrm>
            <a:off x="7893995" y="671209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0CFFA93E-DDE0-AB5E-96B5-6E457247A108}"/>
              </a:ext>
            </a:extLst>
          </p:cNvPr>
          <p:cNvSpPr txBox="1">
            <a:spLocks/>
          </p:cNvSpPr>
          <p:nvPr/>
        </p:nvSpPr>
        <p:spPr>
          <a:xfrm>
            <a:off x="-3068266" y="914400"/>
            <a:ext cx="1676400" cy="3301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3 : writing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B42A4-95C2-267F-DEDD-E3BDC4D1B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9"/>
          <a:stretch/>
        </p:blipFill>
        <p:spPr bwMode="auto">
          <a:xfrm>
            <a:off x="95296" y="88202"/>
            <a:ext cx="4154218" cy="982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947DB-A653-0574-E065-B979074D02AC}"/>
              </a:ext>
            </a:extLst>
          </p:cNvPr>
          <p:cNvSpPr txBox="1"/>
          <p:nvPr/>
        </p:nvSpPr>
        <p:spPr>
          <a:xfrm>
            <a:off x="58366" y="1079499"/>
            <a:ext cx="6799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Organize your thoughts in a mind map.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1543AC-F3AB-1B74-CA49-421DBCAEB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69268"/>
              </p:ext>
            </p:extLst>
          </p:nvPr>
        </p:nvGraphicFramePr>
        <p:xfrm>
          <a:off x="394710" y="9314731"/>
          <a:ext cx="6463290" cy="591269"/>
        </p:xfrm>
        <a:graphic>
          <a:graphicData uri="http://schemas.openxmlformats.org/drawingml/2006/table">
            <a:tbl>
              <a:tblPr firstRow="1" bandRow="1"/>
              <a:tblGrid>
                <a:gridCol w="2154430">
                  <a:extLst>
                    <a:ext uri="{9D8B030D-6E8A-4147-A177-3AD203B41FA5}">
                      <a16:colId xmlns:a16="http://schemas.microsoft.com/office/drawing/2014/main" val="3736731646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308640340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2618165481"/>
                    </a:ext>
                  </a:extLst>
                </a:gridCol>
              </a:tblGrid>
              <a:tr h="591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Prepared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 grade teacher/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Supervised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Mrs:Meaad Ali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School principal: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Mrs. Noor Alatawi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1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24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94D2E-2517-C39E-856D-BE6FB213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79E3-6840-4592-A4D5-320CC0435D7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CD42CA-708A-FF08-D7DA-960897ED8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115" y="23249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54">
            <a:extLst>
              <a:ext uri="{FF2B5EF4-FFF2-40B4-BE49-F238E27FC236}">
                <a16:creationId xmlns:a16="http://schemas.microsoft.com/office/drawing/2014/main" id="{68B2B209-26A1-6CF3-CBAE-A6D59ACCF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728" y="3023413"/>
            <a:ext cx="1082675" cy="13620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endParaRPr kumimoji="0" lang="ar-BH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B8DE7-47FA-4345-C555-069D6243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76" y="915178"/>
            <a:ext cx="584166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Write an e-mail about one of your family. In your writing include</a:t>
            </a:r>
            <a:endParaRPr lang="en-US" altLang="en-US" sz="1200" b="1" u="sng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the following (30 -35 words):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80022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What your name is?</a:t>
            </a:r>
          </a:p>
          <a:p>
            <a:pPr marL="228600" marR="0" lvl="0" indent="-2286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800225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 2. How old are you?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 3. Choose a family member + job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 4. Where he/ she works.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5. What he/ she does everyday (3 things)</a:t>
            </a:r>
            <a:r>
              <a:rPr lang="en-US" altLang="en-US" sz="1200" b="1" dirty="0"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(</a:t>
            </a:r>
            <a:r>
              <a:rPr kumimoji="0" lang="en-US" altLang="en-US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use always- sometimes, never)</a:t>
            </a:r>
            <a:endParaRPr lang="en-US" altLang="en-US" sz="1200" b="1" i="1" u="sng" dirty="0">
              <a:latin typeface="Comic Sans MS" panose="030F0702030302020204" pitchFamily="66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022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7. Why he/ she likes the job.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→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 because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473E7-7759-9919-AA7F-7BD9D48F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01"/>
            <a:ext cx="4151736" cy="987638"/>
          </a:xfrm>
          <a:prstGeom prst="rect">
            <a:avLst/>
          </a:prstGeom>
        </p:spPr>
      </p:pic>
      <p:pic>
        <p:nvPicPr>
          <p:cNvPr id="7" name="Picture 6" descr="A rectangular frame with a white background&#10;&#10;AI-generated content may be incorrect.">
            <a:extLst>
              <a:ext uri="{FF2B5EF4-FFF2-40B4-BE49-F238E27FC236}">
                <a16:creationId xmlns:a16="http://schemas.microsoft.com/office/drawing/2014/main" id="{65B17C87-3F7F-ADA9-CD91-544EFE795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97" t="6530" r="7895" b="6452"/>
          <a:stretch/>
        </p:blipFill>
        <p:spPr>
          <a:xfrm>
            <a:off x="589435" y="3417474"/>
            <a:ext cx="5470882" cy="6039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CD5EB3-230A-A7BA-3E2B-186B0560E35D}"/>
              </a:ext>
            </a:extLst>
          </p:cNvPr>
          <p:cNvSpPr txBox="1"/>
          <p:nvPr/>
        </p:nvSpPr>
        <p:spPr>
          <a:xfrm>
            <a:off x="934752" y="3807472"/>
            <a:ext cx="478024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rgbClr val="245156"/>
              </a:solidFill>
              <a:latin typeface="Arial"/>
            </a:endParaRPr>
          </a:p>
          <a:p>
            <a:pPr>
              <a:defRPr/>
            </a:pPr>
            <a:r>
              <a:rPr lang="en-US" dirty="0">
                <a:solidFill>
                  <a:srgbClr val="245156"/>
                </a:solidFill>
                <a:latin typeface="Arial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9" name="Picture 8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27B9F36A-204A-0C89-9BA7-B0D3E5B6A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628" y1="81641" x2="65885" y2="88965"/>
                        <a14:foregroundMark x1="69010" y1="83984" x2="59049" y2="89258"/>
                        <a14:foregroundMark x1="75716" y1="80566" x2="64974" y2="70898"/>
                        <a14:foregroundMark x1="68294" y1="75586" x2="76367" y2="83496"/>
                        <a14:foregroundMark x1="64974" y1="73438" x2="67448" y2="85449"/>
                        <a14:foregroundMark x1="67448" y1="85449" x2="67253" y2="77734"/>
                        <a14:foregroundMark x1="77474" y1="82422" x2="79557" y2="82422"/>
                        <a14:foregroundMark x1="82031" y1="81934" x2="51367" y2="84668"/>
                        <a14:foregroundMark x1="51367" y1="84668" x2="50781" y2="83789"/>
                        <a14:foregroundMark x1="47982" y1="81348" x2="55143" y2="82422"/>
                        <a14:foregroundMark x1="53060" y1="81152" x2="69010" y2="782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39065" y="5204300"/>
            <a:ext cx="2273741" cy="151582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AE0FC6-993C-5A25-6BBE-95235C4BB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47441"/>
              </p:ext>
            </p:extLst>
          </p:nvPr>
        </p:nvGraphicFramePr>
        <p:xfrm>
          <a:off x="394710" y="11600731"/>
          <a:ext cx="6463290" cy="591269"/>
        </p:xfrm>
        <a:graphic>
          <a:graphicData uri="http://schemas.openxmlformats.org/drawingml/2006/table">
            <a:tbl>
              <a:tblPr firstRow="1" bandRow="1"/>
              <a:tblGrid>
                <a:gridCol w="2154430">
                  <a:extLst>
                    <a:ext uri="{9D8B030D-6E8A-4147-A177-3AD203B41FA5}">
                      <a16:colId xmlns:a16="http://schemas.microsoft.com/office/drawing/2014/main" val="3736731646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308640340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2618165481"/>
                    </a:ext>
                  </a:extLst>
                </a:gridCol>
              </a:tblGrid>
              <a:tr h="591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Prepared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Jenan Mubarak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Supervised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Mrs:Meaad Ali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School principal: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Mrs. Noor Alatawi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158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D84F404-E078-3EAA-DC1B-7C439F035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94894"/>
              </p:ext>
            </p:extLst>
          </p:nvPr>
        </p:nvGraphicFramePr>
        <p:xfrm>
          <a:off x="410213" y="9440621"/>
          <a:ext cx="6463290" cy="591269"/>
        </p:xfrm>
        <a:graphic>
          <a:graphicData uri="http://schemas.openxmlformats.org/drawingml/2006/table">
            <a:tbl>
              <a:tblPr firstRow="1" bandRow="1"/>
              <a:tblGrid>
                <a:gridCol w="2154430">
                  <a:extLst>
                    <a:ext uri="{9D8B030D-6E8A-4147-A177-3AD203B41FA5}">
                      <a16:colId xmlns:a16="http://schemas.microsoft.com/office/drawing/2014/main" val="3736731646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308640340"/>
                    </a:ext>
                  </a:extLst>
                </a:gridCol>
                <a:gridCol w="2154430">
                  <a:extLst>
                    <a:ext uri="{9D8B030D-6E8A-4147-A177-3AD203B41FA5}">
                      <a16:colId xmlns:a16="http://schemas.microsoft.com/office/drawing/2014/main" val="2618165481"/>
                    </a:ext>
                  </a:extLst>
                </a:gridCol>
              </a:tblGrid>
              <a:tr h="591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Prepared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 grade teacher/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Supervised by: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Mrs:Meaad Ali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School principal: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Mrs. Noor Alatawi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1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671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294</Words>
  <Application>Microsoft Office PowerPoint</Application>
  <PresentationFormat>A4 Paper (210x297 mm)</PresentationFormat>
  <Paragraphs>95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JENAN MUBARAK</dc:creator>
  <cp:lastModifiedBy>Unknown User</cp:lastModifiedBy>
  <cp:revision>2</cp:revision>
  <dcterms:created xsi:type="dcterms:W3CDTF">2025-10-13T15:39:39Z</dcterms:created>
  <dcterms:modified xsi:type="dcterms:W3CDTF">2025-10-22T22:13:34Z</dcterms:modified>
</cp:coreProperties>
</file>