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9"/>
  </p:notesMasterIdLst>
  <p:sldIdLst>
    <p:sldId id="311" r:id="rId2"/>
    <p:sldId id="361" r:id="rId3"/>
    <p:sldId id="316" r:id="rId4"/>
    <p:sldId id="259" r:id="rId5"/>
    <p:sldId id="256" r:id="rId6"/>
    <p:sldId id="257" r:id="rId7"/>
    <p:sldId id="265" r:id="rId8"/>
    <p:sldId id="493" r:id="rId9"/>
    <p:sldId id="260" r:id="rId10"/>
    <p:sldId id="494" r:id="rId11"/>
    <p:sldId id="261" r:id="rId12"/>
    <p:sldId id="268" r:id="rId13"/>
    <p:sldId id="495" r:id="rId14"/>
    <p:sldId id="263" r:id="rId15"/>
    <p:sldId id="496" r:id="rId16"/>
    <p:sldId id="497" r:id="rId17"/>
    <p:sldId id="266" r:id="rId18"/>
    <p:sldId id="267" r:id="rId19"/>
    <p:sldId id="498" r:id="rId20"/>
    <p:sldId id="270" r:id="rId21"/>
    <p:sldId id="273" r:id="rId22"/>
    <p:sldId id="306" r:id="rId23"/>
    <p:sldId id="298" r:id="rId24"/>
    <p:sldId id="272" r:id="rId25"/>
    <p:sldId id="500" r:id="rId26"/>
    <p:sldId id="501" r:id="rId27"/>
    <p:sldId id="287" r:id="rId28"/>
  </p:sldIdLst>
  <p:sldSz cx="9144000" cy="5143500" type="screen16x9"/>
  <p:notesSz cx="6858000" cy="9144000"/>
  <p:embeddedFontLst>
    <p:embeddedFont>
      <p:font typeface="A Hayat" panose="020B0800040000020004" pitchFamily="34" charset="-78"/>
      <p:regular r:id="rId30"/>
    </p:embeddedFont>
    <p:embeddedFont>
      <p:font typeface="Ammar Light" panose="020A0503020102020204" pitchFamily="18" charset="-78"/>
      <p:regular r:id="rId31"/>
    </p:embeddedFont>
    <p:embeddedFont>
      <p:font typeface="Arabic Typesetting" panose="03020402040406030203" pitchFamily="66" charset="-78"/>
      <p:regular r:id="rId32"/>
    </p:embeddedFont>
    <p:embeddedFont>
      <p:font typeface="DimaShekari" panose="020B0604020202020204" charset="-78"/>
      <p:regular r:id="rId33"/>
    </p:embeddedFont>
    <p:embeddedFont>
      <p:font typeface="Hacen Typographer Heavy" panose="02000000000000000000" pitchFamily="2" charset="-78"/>
      <p:regular r:id="rId34"/>
    </p:embeddedFont>
    <p:embeddedFont>
      <p:font typeface="Mikhak Black" panose="02000A03000000000000" pitchFamily="2" charset="-78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uslimah" panose="020B0800040000020004" pitchFamily="34" charset="-78"/>
      <p:regular r:id="rId40"/>
    </p:embeddedFont>
    <p:embeddedFont>
      <p:font typeface="Nameh Heavy" panose="01000000000000000000" charset="-78"/>
      <p:bold r:id="rId41"/>
    </p:embeddedFont>
    <p:embeddedFont>
      <p:font typeface="Oswald" panose="00000500000000000000" pitchFamily="2" charset="0"/>
      <p:regular r:id="rId42"/>
      <p:bold r:id="rId43"/>
    </p:embeddedFont>
    <p:embeddedFont>
      <p:font typeface="Oswald Medium" panose="00000600000000000000" pitchFamily="2" charset="0"/>
      <p:regular r:id="rId44"/>
      <p:bold r:id="rId45"/>
    </p:embeddedFont>
    <p:embeddedFont>
      <p:font typeface="Roboto Condensed Light" panose="02000000000000000000" pitchFamily="2" charset="0"/>
      <p:regular r:id="rId46"/>
      <p:italic r:id="rId47"/>
    </p:embeddedFont>
    <p:embeddedFont>
      <p:font typeface="Sakkal Majalla" panose="02000000000000000000" pitchFamily="2" charset="-78"/>
      <p:regular r:id="rId48"/>
      <p:bold r:id="rId49"/>
    </p:embeddedFont>
    <p:embeddedFont>
      <p:font typeface="Traditional Arabic" panose="02020603050405020304" pitchFamily="18" charset="-78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D3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F0002F-9FC1-4ECC-850F-483FFE2FD7E8}">
  <a:tblStyle styleId="{8EF0002F-9FC1-4ECC-850F-483FFE2FD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5799" autoAdjust="0"/>
  </p:normalViewPr>
  <p:slideViewPr>
    <p:cSldViewPr snapToGrid="0">
      <p:cViewPr>
        <p:scale>
          <a:sx n="53" d="100"/>
          <a:sy n="53" d="100"/>
        </p:scale>
        <p:origin x="3678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9571457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9571457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9571457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9571457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55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95714573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95714573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33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957145733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957145733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9734420a89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9734420a89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96f1b656d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96f1b656d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92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97aefdbc67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97aefdbc67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9734420a89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9734420a89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9734420a89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9734420a89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96f1b656d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96f1b656d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544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97aefdb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97aefdbc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g9734420a89_0_1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7" name="Google Shape;2587;g9734420a89_0_1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9734420a89_0_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9734420a89_0_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9554b38e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9554b38e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97aefdbc67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97aefdbc67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96f1b656d1_0_1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96f1b656d1_0_1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957145733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957145733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96f1b656d1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96f1b656d1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1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9124" y="1483275"/>
            <a:ext cx="6005700" cy="205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79225" y="3378325"/>
            <a:ext cx="45855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7304502" flipH="1">
            <a:off x="1077319" y="-772035"/>
            <a:ext cx="943465" cy="1935062"/>
            <a:chOff x="2392800" y="238125"/>
            <a:chExt cx="2677175" cy="5084850"/>
          </a:xfrm>
        </p:grpSpPr>
        <p:sp>
          <p:nvSpPr>
            <p:cNvPr id="13" name="Google Shape;13;p2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110226">
            <a:off x="45967" y="-94704"/>
            <a:ext cx="1484086" cy="1456253"/>
            <a:chOff x="1124025" y="238125"/>
            <a:chExt cx="5272075" cy="5173200"/>
          </a:xfrm>
        </p:grpSpPr>
        <p:sp>
          <p:nvSpPr>
            <p:cNvPr id="25" name="Google Shape;25;p2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-791330">
            <a:off x="-261585" y="-187392"/>
            <a:ext cx="1330411" cy="2809652"/>
            <a:chOff x="2773725" y="240525"/>
            <a:chExt cx="2096325" cy="5101625"/>
          </a:xfrm>
        </p:grpSpPr>
        <p:sp>
          <p:nvSpPr>
            <p:cNvPr id="42" name="Google Shape;42;p2"/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-1659189">
            <a:off x="7026245" y="3942545"/>
            <a:ext cx="955048" cy="1696662"/>
            <a:chOff x="2344925" y="238125"/>
            <a:chExt cx="2835925" cy="5038075"/>
          </a:xfrm>
        </p:grpSpPr>
        <p:sp>
          <p:nvSpPr>
            <p:cNvPr id="50" name="Google Shape;50;p2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-2008571">
            <a:off x="7358629" y="974125"/>
            <a:ext cx="1914697" cy="3970652"/>
            <a:chOff x="2479375" y="241250"/>
            <a:chExt cx="2454400" cy="5089875"/>
          </a:xfrm>
        </p:grpSpPr>
        <p:sp>
          <p:nvSpPr>
            <p:cNvPr id="61" name="Google Shape;61;p2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 rot="332890" flipH="1">
            <a:off x="7732367" y="3505736"/>
            <a:ext cx="1477340" cy="1673119"/>
            <a:chOff x="1396775" y="238125"/>
            <a:chExt cx="4477525" cy="5209300"/>
          </a:xfrm>
        </p:grpSpPr>
        <p:sp>
          <p:nvSpPr>
            <p:cNvPr id="68" name="Google Shape;68;p2"/>
            <p:cNvSpPr/>
            <p:nvPr/>
          </p:nvSpPr>
          <p:spPr>
            <a:xfrm>
              <a:off x="1396775" y="238125"/>
              <a:ext cx="4477525" cy="5209300"/>
            </a:xfrm>
            <a:custGeom>
              <a:avLst/>
              <a:gdLst/>
              <a:ahLst/>
              <a:cxnLst/>
              <a:rect l="l" t="t" r="r" b="b"/>
              <a:pathLst>
                <a:path w="179101" h="208372" extrusionOk="0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56250" y="518300"/>
              <a:ext cx="3399125" cy="4720700"/>
            </a:xfrm>
            <a:custGeom>
              <a:avLst/>
              <a:gdLst/>
              <a:ahLst/>
              <a:cxnLst/>
              <a:rect l="l" t="t" r="r" b="b"/>
              <a:pathLst>
                <a:path w="135965" h="188828" extrusionOk="0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759750" y="1485675"/>
              <a:ext cx="1379750" cy="1200025"/>
            </a:xfrm>
            <a:custGeom>
              <a:avLst/>
              <a:gdLst/>
              <a:ahLst/>
              <a:cxnLst/>
              <a:rect l="l" t="t" r="r" b="b"/>
              <a:pathLst>
                <a:path w="55190" h="48001" extrusionOk="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34200" y="1025775"/>
              <a:ext cx="1115450" cy="1120725"/>
            </a:xfrm>
            <a:custGeom>
              <a:avLst/>
              <a:gdLst/>
              <a:ahLst/>
              <a:cxnLst/>
              <a:rect l="l" t="t" r="r" b="b"/>
              <a:pathLst>
                <a:path w="44618" h="44829" extrusionOk="0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601175" y="1919175"/>
              <a:ext cx="1733925" cy="1221150"/>
            </a:xfrm>
            <a:custGeom>
              <a:avLst/>
              <a:gdLst/>
              <a:ahLst/>
              <a:cxnLst/>
              <a:rect l="l" t="t" r="r" b="b"/>
              <a:pathLst>
                <a:path w="69357" h="48846" extrusionOk="0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62850" y="2939425"/>
              <a:ext cx="2167400" cy="829975"/>
            </a:xfrm>
            <a:custGeom>
              <a:avLst/>
              <a:gdLst/>
              <a:ahLst/>
              <a:cxnLst/>
              <a:rect l="l" t="t" r="r" b="b"/>
              <a:pathLst>
                <a:path w="86696" h="33199" extrusionOk="0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713075" y="3742950"/>
              <a:ext cx="2902200" cy="771825"/>
            </a:xfrm>
            <a:custGeom>
              <a:avLst/>
              <a:gdLst/>
              <a:ahLst/>
              <a:cxnLst/>
              <a:rect l="l" t="t" r="r" b="b"/>
              <a:pathLst>
                <a:path w="116088" h="30873" extrusionOk="0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226725" y="4403750"/>
              <a:ext cx="3002650" cy="513675"/>
            </a:xfrm>
            <a:custGeom>
              <a:avLst/>
              <a:gdLst/>
              <a:ahLst/>
              <a:cxnLst/>
              <a:rect l="l" t="t" r="r" b="b"/>
              <a:pathLst>
                <a:path w="120106" h="20547" extrusionOk="0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23625" y="756175"/>
              <a:ext cx="470500" cy="1210600"/>
            </a:xfrm>
            <a:custGeom>
              <a:avLst/>
              <a:gdLst/>
              <a:ahLst/>
              <a:cxnLst/>
              <a:rect l="l" t="t" r="r" b="b"/>
              <a:pathLst>
                <a:path w="18820" h="48424" extrusionOk="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574725" y="1126225"/>
              <a:ext cx="259075" cy="1982400"/>
            </a:xfrm>
            <a:custGeom>
              <a:avLst/>
              <a:gdLst/>
              <a:ahLst/>
              <a:cxnLst/>
              <a:rect l="l" t="t" r="r" b="b"/>
              <a:pathLst>
                <a:path w="10363" h="79296" extrusionOk="0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987950" y="1681275"/>
              <a:ext cx="407075" cy="2045850"/>
            </a:xfrm>
            <a:custGeom>
              <a:avLst/>
              <a:gdLst/>
              <a:ahLst/>
              <a:cxnLst/>
              <a:rect l="l" t="t" r="r" b="b"/>
              <a:pathLst>
                <a:path w="16283" h="81834" extrusionOk="0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86200" y="2484800"/>
              <a:ext cx="285475" cy="2125125"/>
            </a:xfrm>
            <a:custGeom>
              <a:avLst/>
              <a:gdLst/>
              <a:ahLst/>
              <a:cxnLst/>
              <a:rect l="l" t="t" r="r" b="b"/>
              <a:pathLst>
                <a:path w="11419" h="85005" extrusionOk="0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94125" y="3050450"/>
              <a:ext cx="253775" cy="2045825"/>
            </a:xfrm>
            <a:custGeom>
              <a:avLst/>
              <a:gdLst/>
              <a:ahLst/>
              <a:cxnLst/>
              <a:rect l="l" t="t" r="r" b="b"/>
              <a:pathLst>
                <a:path w="10151" h="81833" extrusionOk="0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3370575" y="2139140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5"/>
          <p:cNvSpPr txBox="1">
            <a:spLocks noGrp="1"/>
          </p:cNvSpPr>
          <p:nvPr>
            <p:ph type="subTitle" idx="2"/>
          </p:nvPr>
        </p:nvSpPr>
        <p:spPr>
          <a:xfrm>
            <a:off x="3370575" y="2371069"/>
            <a:ext cx="24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5"/>
          <p:cNvSpPr txBox="1">
            <a:spLocks noGrp="1"/>
          </p:cNvSpPr>
          <p:nvPr>
            <p:ph type="subTitle" idx="3"/>
          </p:nvPr>
        </p:nvSpPr>
        <p:spPr>
          <a:xfrm>
            <a:off x="5985600" y="2139140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5"/>
          <p:cNvSpPr txBox="1">
            <a:spLocks noGrp="1"/>
          </p:cNvSpPr>
          <p:nvPr>
            <p:ph type="subTitle" idx="4"/>
          </p:nvPr>
        </p:nvSpPr>
        <p:spPr>
          <a:xfrm>
            <a:off x="5985600" y="2371069"/>
            <a:ext cx="24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subTitle" idx="5"/>
          </p:nvPr>
        </p:nvSpPr>
        <p:spPr>
          <a:xfrm>
            <a:off x="3370575" y="3533165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6"/>
          </p:nvPr>
        </p:nvSpPr>
        <p:spPr>
          <a:xfrm>
            <a:off x="3370575" y="3765094"/>
            <a:ext cx="24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subTitle" idx="7"/>
          </p:nvPr>
        </p:nvSpPr>
        <p:spPr>
          <a:xfrm>
            <a:off x="5985600" y="3533165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5"/>
          <p:cNvSpPr txBox="1">
            <a:spLocks noGrp="1"/>
          </p:cNvSpPr>
          <p:nvPr>
            <p:ph type="subTitle" idx="8"/>
          </p:nvPr>
        </p:nvSpPr>
        <p:spPr>
          <a:xfrm>
            <a:off x="5985600" y="3765094"/>
            <a:ext cx="243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7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51" name="Google Shape;551;p17"/>
          <p:cNvGrpSpPr/>
          <p:nvPr/>
        </p:nvGrpSpPr>
        <p:grpSpPr>
          <a:xfrm rot="-7304592">
            <a:off x="7754158" y="-588800"/>
            <a:ext cx="762780" cy="1564067"/>
            <a:chOff x="2392800" y="238125"/>
            <a:chExt cx="2677175" cy="5084850"/>
          </a:xfrm>
        </p:grpSpPr>
        <p:sp>
          <p:nvSpPr>
            <p:cNvPr id="552" name="Google Shape;552;p17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17"/>
          <p:cNvGrpSpPr/>
          <p:nvPr/>
        </p:nvGrpSpPr>
        <p:grpSpPr>
          <a:xfrm rot="-5109793" flipH="1">
            <a:off x="8150804" y="-40746"/>
            <a:ext cx="1200509" cy="1177479"/>
            <a:chOff x="1124025" y="238125"/>
            <a:chExt cx="5272075" cy="5173200"/>
          </a:xfrm>
        </p:grpSpPr>
        <p:sp>
          <p:nvSpPr>
            <p:cNvPr id="564" name="Google Shape;564;p17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7"/>
          <p:cNvGrpSpPr/>
          <p:nvPr/>
        </p:nvGrpSpPr>
        <p:grpSpPr>
          <a:xfrm rot="1564534" flipH="1">
            <a:off x="8523966" y="-115808"/>
            <a:ext cx="1075451" cy="2271781"/>
            <a:chOff x="2773725" y="240525"/>
            <a:chExt cx="2096325" cy="5101625"/>
          </a:xfrm>
        </p:grpSpPr>
        <p:sp>
          <p:nvSpPr>
            <p:cNvPr id="581" name="Google Shape;581;p17"/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 2">
  <p:cSld name="CUSTOM_8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2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22"/>
          <p:cNvGrpSpPr/>
          <p:nvPr/>
        </p:nvGrpSpPr>
        <p:grpSpPr>
          <a:xfrm rot="-1604119" flipH="1">
            <a:off x="6587003" y="2238478"/>
            <a:ext cx="1208648" cy="2295627"/>
            <a:chOff x="2392800" y="238125"/>
            <a:chExt cx="2677175" cy="5084850"/>
          </a:xfrm>
        </p:grpSpPr>
        <p:sp>
          <p:nvSpPr>
            <p:cNvPr id="797" name="Google Shape;797;p22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subTitle" idx="1"/>
          </p:nvPr>
        </p:nvSpPr>
        <p:spPr>
          <a:xfrm>
            <a:off x="720000" y="1276525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2"/>
          <p:cNvSpPr txBox="1">
            <a:spLocks noGrp="1"/>
          </p:cNvSpPr>
          <p:nvPr>
            <p:ph type="subTitle" idx="2"/>
          </p:nvPr>
        </p:nvSpPr>
        <p:spPr>
          <a:xfrm>
            <a:off x="720000" y="1603850"/>
            <a:ext cx="5897100" cy="1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1" name="Google Shape;811;p22"/>
          <p:cNvSpPr txBox="1">
            <a:spLocks noGrp="1"/>
          </p:cNvSpPr>
          <p:nvPr>
            <p:ph type="subTitle" idx="3"/>
          </p:nvPr>
        </p:nvSpPr>
        <p:spPr>
          <a:xfrm>
            <a:off x="720000" y="2823425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4"/>
          </p:nvPr>
        </p:nvSpPr>
        <p:spPr>
          <a:xfrm>
            <a:off x="720000" y="3144125"/>
            <a:ext cx="58971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13" name="Google Shape;813;p22"/>
          <p:cNvGrpSpPr/>
          <p:nvPr/>
        </p:nvGrpSpPr>
        <p:grpSpPr>
          <a:xfrm>
            <a:off x="7303170" y="825807"/>
            <a:ext cx="2628639" cy="5007723"/>
            <a:chOff x="2453075" y="238700"/>
            <a:chExt cx="2722850" cy="5187200"/>
          </a:xfrm>
        </p:grpSpPr>
        <p:sp>
          <p:nvSpPr>
            <p:cNvPr id="814" name="Google Shape;814;p22"/>
            <p:cNvSpPr/>
            <p:nvPr/>
          </p:nvSpPr>
          <p:spPr>
            <a:xfrm>
              <a:off x="2453075" y="238700"/>
              <a:ext cx="2722850" cy="4798700"/>
            </a:xfrm>
            <a:custGeom>
              <a:avLst/>
              <a:gdLst/>
              <a:ahLst/>
              <a:cxnLst/>
              <a:rect l="l" t="t" r="r" b="b"/>
              <a:pathLst>
                <a:path w="108914" h="191948" extrusionOk="0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3046825" y="1080750"/>
              <a:ext cx="1391425" cy="4345150"/>
            </a:xfrm>
            <a:custGeom>
              <a:avLst/>
              <a:gdLst/>
              <a:ahLst/>
              <a:cxnLst/>
              <a:rect l="l" t="t" r="r" b="b"/>
              <a:pathLst>
                <a:path w="55657" h="173806" extrusionOk="0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688550" y="2046325"/>
              <a:ext cx="122950" cy="602775"/>
            </a:xfrm>
            <a:custGeom>
              <a:avLst/>
              <a:gdLst/>
              <a:ahLst/>
              <a:cxnLst/>
              <a:rect l="l" t="t" r="r" b="b"/>
              <a:pathLst>
                <a:path w="4918" h="24111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235725" y="882825"/>
              <a:ext cx="131975" cy="761700"/>
            </a:xfrm>
            <a:custGeom>
              <a:avLst/>
              <a:gdLst/>
              <a:ahLst/>
              <a:cxnLst/>
              <a:rect l="l" t="t" r="r" b="b"/>
              <a:pathLst>
                <a:path w="5279" h="30468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2941875" y="1431600"/>
              <a:ext cx="473800" cy="428850"/>
            </a:xfrm>
            <a:custGeom>
              <a:avLst/>
              <a:gdLst/>
              <a:ahLst/>
              <a:cxnLst/>
              <a:rect l="l" t="t" r="r" b="b"/>
              <a:pathLst>
                <a:path w="18952" h="17154" extrusionOk="0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3268725" y="2730050"/>
              <a:ext cx="563775" cy="392850"/>
            </a:xfrm>
            <a:custGeom>
              <a:avLst/>
              <a:gdLst/>
              <a:ahLst/>
              <a:cxnLst/>
              <a:rect l="l" t="t" r="r" b="b"/>
              <a:pathLst>
                <a:path w="22551" h="15714" extrusionOk="0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2872900" y="3867900"/>
              <a:ext cx="1238475" cy="742350"/>
            </a:xfrm>
            <a:custGeom>
              <a:avLst/>
              <a:gdLst/>
              <a:ahLst/>
              <a:cxnLst/>
              <a:rect l="l" t="t" r="r" b="b"/>
              <a:pathLst>
                <a:path w="49539" h="29694" extrusionOk="0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172775" y="3938525"/>
              <a:ext cx="362850" cy="275900"/>
            </a:xfrm>
            <a:custGeom>
              <a:avLst/>
              <a:gdLst/>
              <a:ahLst/>
              <a:cxnLst/>
              <a:rect l="l" t="t" r="r" b="b"/>
              <a:pathLst>
                <a:path w="14514" h="11036" extrusionOk="0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3496625" y="3644650"/>
              <a:ext cx="251925" cy="410850"/>
            </a:xfrm>
            <a:custGeom>
              <a:avLst/>
              <a:gdLst/>
              <a:ahLst/>
              <a:cxnLst/>
              <a:rect l="l" t="t" r="r" b="b"/>
              <a:pathLst>
                <a:path w="10077" h="16434" extrusionOk="0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3406650" y="2628075"/>
              <a:ext cx="143975" cy="374875"/>
            </a:xfrm>
            <a:custGeom>
              <a:avLst/>
              <a:gdLst/>
              <a:ahLst/>
              <a:cxnLst/>
              <a:rect l="l" t="t" r="r" b="b"/>
              <a:pathLst>
                <a:path w="5759" h="14995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015400" y="3359775"/>
              <a:ext cx="446825" cy="593775"/>
            </a:xfrm>
            <a:custGeom>
              <a:avLst/>
              <a:gdLst/>
              <a:ahLst/>
              <a:cxnLst/>
              <a:rect l="l" t="t" r="r" b="b"/>
              <a:pathLst>
                <a:path w="17873" h="23751" extrusionOk="0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2"/>
          <p:cNvGrpSpPr/>
          <p:nvPr/>
        </p:nvGrpSpPr>
        <p:grpSpPr>
          <a:xfrm rot="-6017636">
            <a:off x="6596388" y="3720180"/>
            <a:ext cx="1731810" cy="1696742"/>
            <a:chOff x="1124025" y="238125"/>
            <a:chExt cx="5272075" cy="5173200"/>
          </a:xfrm>
        </p:grpSpPr>
        <p:sp>
          <p:nvSpPr>
            <p:cNvPr id="826" name="Google Shape;826;p22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0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3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23"/>
          <p:cNvGrpSpPr/>
          <p:nvPr/>
        </p:nvGrpSpPr>
        <p:grpSpPr>
          <a:xfrm rot="-2008571">
            <a:off x="7268654" y="802425"/>
            <a:ext cx="1914697" cy="3970652"/>
            <a:chOff x="2479375" y="241250"/>
            <a:chExt cx="2454400" cy="5089875"/>
          </a:xfrm>
        </p:grpSpPr>
        <p:sp>
          <p:nvSpPr>
            <p:cNvPr id="845" name="Google Shape;845;p23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23"/>
          <p:cNvGrpSpPr/>
          <p:nvPr/>
        </p:nvGrpSpPr>
        <p:grpSpPr>
          <a:xfrm rot="8783438">
            <a:off x="7115976" y="1872013"/>
            <a:ext cx="1527381" cy="3806843"/>
            <a:chOff x="2773725" y="240525"/>
            <a:chExt cx="2096325" cy="5101625"/>
          </a:xfrm>
        </p:grpSpPr>
        <p:sp>
          <p:nvSpPr>
            <p:cNvPr id="852" name="Google Shape;852;p23"/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body" idx="1"/>
          </p:nvPr>
        </p:nvSpPr>
        <p:spPr>
          <a:xfrm>
            <a:off x="2443200" y="1742650"/>
            <a:ext cx="42576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38100" lvl="0" indent="-3365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Oswald Medium"/>
              <a:buAutoNum type="arabicPeriod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861" name="Google Shape;861;p23"/>
          <p:cNvGrpSpPr/>
          <p:nvPr/>
        </p:nvGrpSpPr>
        <p:grpSpPr>
          <a:xfrm rot="-347508" flipH="1">
            <a:off x="6776994" y="3767859"/>
            <a:ext cx="1477514" cy="1673074"/>
            <a:chOff x="1396775" y="238125"/>
            <a:chExt cx="4477525" cy="5209300"/>
          </a:xfrm>
        </p:grpSpPr>
        <p:sp>
          <p:nvSpPr>
            <p:cNvPr id="862" name="Google Shape;862;p23"/>
            <p:cNvSpPr/>
            <p:nvPr/>
          </p:nvSpPr>
          <p:spPr>
            <a:xfrm>
              <a:off x="1396775" y="238125"/>
              <a:ext cx="4477525" cy="5209300"/>
            </a:xfrm>
            <a:custGeom>
              <a:avLst/>
              <a:gdLst/>
              <a:ahLst/>
              <a:cxnLst/>
              <a:rect l="l" t="t" r="r" b="b"/>
              <a:pathLst>
                <a:path w="179101" h="208372" extrusionOk="0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1756250" y="518300"/>
              <a:ext cx="3399125" cy="4720700"/>
            </a:xfrm>
            <a:custGeom>
              <a:avLst/>
              <a:gdLst/>
              <a:ahLst/>
              <a:cxnLst/>
              <a:rect l="l" t="t" r="r" b="b"/>
              <a:pathLst>
                <a:path w="135965" h="188828" extrusionOk="0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3759750" y="1485675"/>
              <a:ext cx="1379750" cy="1200025"/>
            </a:xfrm>
            <a:custGeom>
              <a:avLst/>
              <a:gdLst/>
              <a:ahLst/>
              <a:cxnLst/>
              <a:rect l="l" t="t" r="r" b="b"/>
              <a:pathLst>
                <a:path w="55190" h="48001" extrusionOk="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3934200" y="1025775"/>
              <a:ext cx="1115450" cy="1120725"/>
            </a:xfrm>
            <a:custGeom>
              <a:avLst/>
              <a:gdLst/>
              <a:ahLst/>
              <a:cxnLst/>
              <a:rect l="l" t="t" r="r" b="b"/>
              <a:pathLst>
                <a:path w="44618" h="44829" extrusionOk="0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601175" y="1919175"/>
              <a:ext cx="1733925" cy="1221150"/>
            </a:xfrm>
            <a:custGeom>
              <a:avLst/>
              <a:gdLst/>
              <a:ahLst/>
              <a:cxnLst/>
              <a:rect l="l" t="t" r="r" b="b"/>
              <a:pathLst>
                <a:path w="69357" h="48846" extrusionOk="0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262850" y="2939425"/>
              <a:ext cx="2167400" cy="829975"/>
            </a:xfrm>
            <a:custGeom>
              <a:avLst/>
              <a:gdLst/>
              <a:ahLst/>
              <a:cxnLst/>
              <a:rect l="l" t="t" r="r" b="b"/>
              <a:pathLst>
                <a:path w="86696" h="33199" extrusionOk="0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2713075" y="3742950"/>
              <a:ext cx="2902200" cy="771825"/>
            </a:xfrm>
            <a:custGeom>
              <a:avLst/>
              <a:gdLst/>
              <a:ahLst/>
              <a:cxnLst/>
              <a:rect l="l" t="t" r="r" b="b"/>
              <a:pathLst>
                <a:path w="116088" h="30873" extrusionOk="0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2226725" y="4403750"/>
              <a:ext cx="3002650" cy="513675"/>
            </a:xfrm>
            <a:custGeom>
              <a:avLst/>
              <a:gdLst/>
              <a:ahLst/>
              <a:cxnLst/>
              <a:rect l="l" t="t" r="r" b="b"/>
              <a:pathLst>
                <a:path w="120106" h="20547" extrusionOk="0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3923625" y="756175"/>
              <a:ext cx="470500" cy="1210600"/>
            </a:xfrm>
            <a:custGeom>
              <a:avLst/>
              <a:gdLst/>
              <a:ahLst/>
              <a:cxnLst/>
              <a:rect l="l" t="t" r="r" b="b"/>
              <a:pathLst>
                <a:path w="18820" h="48424" extrusionOk="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3574725" y="1126225"/>
              <a:ext cx="259075" cy="1982400"/>
            </a:xfrm>
            <a:custGeom>
              <a:avLst/>
              <a:gdLst/>
              <a:ahLst/>
              <a:cxnLst/>
              <a:rect l="l" t="t" r="r" b="b"/>
              <a:pathLst>
                <a:path w="10363" h="79296" extrusionOk="0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2987950" y="1681275"/>
              <a:ext cx="407075" cy="2045850"/>
            </a:xfrm>
            <a:custGeom>
              <a:avLst/>
              <a:gdLst/>
              <a:ahLst/>
              <a:cxnLst/>
              <a:rect l="l" t="t" r="r" b="b"/>
              <a:pathLst>
                <a:path w="16283" h="81834" extrusionOk="0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2586200" y="2484800"/>
              <a:ext cx="285475" cy="2125125"/>
            </a:xfrm>
            <a:custGeom>
              <a:avLst/>
              <a:gdLst/>
              <a:ahLst/>
              <a:cxnLst/>
              <a:rect l="l" t="t" r="r" b="b"/>
              <a:pathLst>
                <a:path w="11419" h="85005" extrusionOk="0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1994125" y="3050450"/>
              <a:ext cx="253775" cy="2045825"/>
            </a:xfrm>
            <a:custGeom>
              <a:avLst/>
              <a:gdLst/>
              <a:ahLst/>
              <a:cxnLst/>
              <a:rect l="l" t="t" r="r" b="b"/>
              <a:pathLst>
                <a:path w="10151" h="81833" extrusionOk="0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25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0" name="Google Shape;880;p25"/>
          <p:cNvGrpSpPr/>
          <p:nvPr/>
        </p:nvGrpSpPr>
        <p:grpSpPr>
          <a:xfrm rot="3495498">
            <a:off x="1077319" y="3886487"/>
            <a:ext cx="943465" cy="1935062"/>
            <a:chOff x="2392800" y="238125"/>
            <a:chExt cx="2677175" cy="5084850"/>
          </a:xfrm>
        </p:grpSpPr>
        <p:sp>
          <p:nvSpPr>
            <p:cNvPr id="881" name="Google Shape;881;p25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25"/>
          <p:cNvGrpSpPr/>
          <p:nvPr/>
        </p:nvGrpSpPr>
        <p:grpSpPr>
          <a:xfrm rot="5689774" flipH="1">
            <a:off x="45967" y="3687966"/>
            <a:ext cx="1484086" cy="1456253"/>
            <a:chOff x="1124025" y="238125"/>
            <a:chExt cx="5272075" cy="5173200"/>
          </a:xfrm>
        </p:grpSpPr>
        <p:sp>
          <p:nvSpPr>
            <p:cNvPr id="893" name="Google Shape;893;p25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5"/>
          <p:cNvGrpSpPr/>
          <p:nvPr/>
        </p:nvGrpSpPr>
        <p:grpSpPr>
          <a:xfrm rot="-10008670" flipH="1">
            <a:off x="-261585" y="2427255"/>
            <a:ext cx="1330411" cy="2809652"/>
            <a:chOff x="2773725" y="240525"/>
            <a:chExt cx="2096325" cy="5101625"/>
          </a:xfrm>
        </p:grpSpPr>
        <p:sp>
          <p:nvSpPr>
            <p:cNvPr id="910" name="Google Shape;910;p25"/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5"/>
          <p:cNvGrpSpPr/>
          <p:nvPr/>
        </p:nvGrpSpPr>
        <p:grpSpPr>
          <a:xfrm rot="-9140811" flipH="1">
            <a:off x="7026245" y="-589692"/>
            <a:ext cx="955048" cy="1696662"/>
            <a:chOff x="2344925" y="238125"/>
            <a:chExt cx="2835925" cy="5038075"/>
          </a:xfrm>
        </p:grpSpPr>
        <p:sp>
          <p:nvSpPr>
            <p:cNvPr id="918" name="Google Shape;918;p25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25"/>
          <p:cNvGrpSpPr/>
          <p:nvPr/>
        </p:nvGrpSpPr>
        <p:grpSpPr>
          <a:xfrm rot="-8791429" flipH="1">
            <a:off x="7466654" y="-255313"/>
            <a:ext cx="1914697" cy="3970652"/>
            <a:chOff x="2479375" y="241250"/>
            <a:chExt cx="2454400" cy="5089875"/>
          </a:xfrm>
        </p:grpSpPr>
        <p:sp>
          <p:nvSpPr>
            <p:cNvPr id="929" name="Google Shape;929;p25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5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5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5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5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25"/>
          <p:cNvGrpSpPr/>
          <p:nvPr/>
        </p:nvGrpSpPr>
        <p:grpSpPr>
          <a:xfrm rot="10467110">
            <a:off x="7732367" y="-129340"/>
            <a:ext cx="1477340" cy="1673119"/>
            <a:chOff x="1396775" y="238125"/>
            <a:chExt cx="4477525" cy="5209300"/>
          </a:xfrm>
        </p:grpSpPr>
        <p:sp>
          <p:nvSpPr>
            <p:cNvPr id="936" name="Google Shape;936;p25"/>
            <p:cNvSpPr/>
            <p:nvPr/>
          </p:nvSpPr>
          <p:spPr>
            <a:xfrm>
              <a:off x="1396775" y="238125"/>
              <a:ext cx="4477525" cy="5209300"/>
            </a:xfrm>
            <a:custGeom>
              <a:avLst/>
              <a:gdLst/>
              <a:ahLst/>
              <a:cxnLst/>
              <a:rect l="l" t="t" r="r" b="b"/>
              <a:pathLst>
                <a:path w="179101" h="208372" extrusionOk="0">
                  <a:moveTo>
                    <a:pt x="163876" y="0"/>
                  </a:moveTo>
                  <a:cubicBezTo>
                    <a:pt x="155629" y="4863"/>
                    <a:pt x="146537" y="8247"/>
                    <a:pt x="137445" y="10150"/>
                  </a:cubicBezTo>
                  <a:cubicBezTo>
                    <a:pt x="122643" y="13533"/>
                    <a:pt x="106995" y="16493"/>
                    <a:pt x="96211" y="26432"/>
                  </a:cubicBezTo>
                  <a:cubicBezTo>
                    <a:pt x="81621" y="39965"/>
                    <a:pt x="80987" y="61956"/>
                    <a:pt x="81621" y="81409"/>
                  </a:cubicBezTo>
                  <a:cubicBezTo>
                    <a:pt x="76123" y="64705"/>
                    <a:pt x="74220" y="47154"/>
                    <a:pt x="75912" y="29603"/>
                  </a:cubicBezTo>
                  <a:lnTo>
                    <a:pt x="75912" y="29603"/>
                  </a:lnTo>
                  <a:cubicBezTo>
                    <a:pt x="51172" y="49903"/>
                    <a:pt x="38696" y="81409"/>
                    <a:pt x="43137" y="113127"/>
                  </a:cubicBezTo>
                  <a:lnTo>
                    <a:pt x="43137" y="113127"/>
                  </a:lnTo>
                  <a:lnTo>
                    <a:pt x="27278" y="60898"/>
                  </a:lnTo>
                  <a:cubicBezTo>
                    <a:pt x="1904" y="100017"/>
                    <a:pt x="1" y="150132"/>
                    <a:pt x="22203" y="191365"/>
                  </a:cubicBezTo>
                  <a:cubicBezTo>
                    <a:pt x="39453" y="202610"/>
                    <a:pt x="59328" y="208372"/>
                    <a:pt x="79356" y="208372"/>
                  </a:cubicBezTo>
                  <a:cubicBezTo>
                    <a:pt x="92471" y="208372"/>
                    <a:pt x="105651" y="205901"/>
                    <a:pt x="118202" y="200880"/>
                  </a:cubicBezTo>
                  <a:cubicBezTo>
                    <a:pt x="150343" y="187770"/>
                    <a:pt x="173814" y="157110"/>
                    <a:pt x="177198" y="123700"/>
                  </a:cubicBezTo>
                  <a:lnTo>
                    <a:pt x="177198" y="123700"/>
                  </a:lnTo>
                  <a:cubicBezTo>
                    <a:pt x="163365" y="131604"/>
                    <a:pt x="147871" y="135815"/>
                    <a:pt x="132096" y="135815"/>
                  </a:cubicBezTo>
                  <a:cubicBezTo>
                    <a:pt x="130990" y="135815"/>
                    <a:pt x="129883" y="135794"/>
                    <a:pt x="128775" y="135753"/>
                  </a:cubicBezTo>
                  <a:cubicBezTo>
                    <a:pt x="156264" y="130889"/>
                    <a:pt x="178466" y="106149"/>
                    <a:pt x="179101" y="79506"/>
                  </a:cubicBezTo>
                  <a:lnTo>
                    <a:pt x="179101" y="79506"/>
                  </a:lnTo>
                  <a:cubicBezTo>
                    <a:pt x="169585" y="93039"/>
                    <a:pt x="154784" y="102132"/>
                    <a:pt x="138290" y="104035"/>
                  </a:cubicBezTo>
                  <a:cubicBezTo>
                    <a:pt x="153938" y="97480"/>
                    <a:pt x="164088" y="80564"/>
                    <a:pt x="161762" y="64493"/>
                  </a:cubicBezTo>
                  <a:cubicBezTo>
                    <a:pt x="159858" y="51172"/>
                    <a:pt x="150766" y="39119"/>
                    <a:pt x="151189" y="25797"/>
                  </a:cubicBezTo>
                  <a:cubicBezTo>
                    <a:pt x="151612" y="16070"/>
                    <a:pt x="156898" y="7612"/>
                    <a:pt x="163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5"/>
            <p:cNvSpPr/>
            <p:nvPr/>
          </p:nvSpPr>
          <p:spPr>
            <a:xfrm>
              <a:off x="1756250" y="518300"/>
              <a:ext cx="3399125" cy="4720700"/>
            </a:xfrm>
            <a:custGeom>
              <a:avLst/>
              <a:gdLst/>
              <a:ahLst/>
              <a:cxnLst/>
              <a:rect l="l" t="t" r="r" b="b"/>
              <a:pathLst>
                <a:path w="135965" h="188828" extrusionOk="0">
                  <a:moveTo>
                    <a:pt x="135964" y="0"/>
                  </a:moveTo>
                  <a:cubicBezTo>
                    <a:pt x="126449" y="3383"/>
                    <a:pt x="117779" y="9092"/>
                    <a:pt x="111013" y="16705"/>
                  </a:cubicBezTo>
                  <a:cubicBezTo>
                    <a:pt x="104035" y="24106"/>
                    <a:pt x="98326" y="32564"/>
                    <a:pt x="94097" y="41656"/>
                  </a:cubicBezTo>
                  <a:cubicBezTo>
                    <a:pt x="85216" y="59841"/>
                    <a:pt x="80775" y="79718"/>
                    <a:pt x="74220" y="98326"/>
                  </a:cubicBezTo>
                  <a:cubicBezTo>
                    <a:pt x="67876" y="117356"/>
                    <a:pt x="58150" y="134907"/>
                    <a:pt x="45463" y="150343"/>
                  </a:cubicBezTo>
                  <a:cubicBezTo>
                    <a:pt x="39119" y="158167"/>
                    <a:pt x="31930" y="165145"/>
                    <a:pt x="24317" y="171488"/>
                  </a:cubicBezTo>
                  <a:cubicBezTo>
                    <a:pt x="16705" y="178044"/>
                    <a:pt x="8670" y="183753"/>
                    <a:pt x="0" y="188828"/>
                  </a:cubicBezTo>
                  <a:cubicBezTo>
                    <a:pt x="8881" y="184176"/>
                    <a:pt x="17339" y="178889"/>
                    <a:pt x="25163" y="172546"/>
                  </a:cubicBezTo>
                  <a:cubicBezTo>
                    <a:pt x="32987" y="166202"/>
                    <a:pt x="40388" y="159224"/>
                    <a:pt x="46943" y="151612"/>
                  </a:cubicBezTo>
                  <a:cubicBezTo>
                    <a:pt x="60053" y="136176"/>
                    <a:pt x="70202" y="118414"/>
                    <a:pt x="76757" y="99383"/>
                  </a:cubicBezTo>
                  <a:cubicBezTo>
                    <a:pt x="83312" y="80352"/>
                    <a:pt x="87542" y="60687"/>
                    <a:pt x="95788" y="42502"/>
                  </a:cubicBezTo>
                  <a:cubicBezTo>
                    <a:pt x="100017" y="33410"/>
                    <a:pt x="105304" y="24951"/>
                    <a:pt x="111859" y="17551"/>
                  </a:cubicBezTo>
                  <a:cubicBezTo>
                    <a:pt x="118414" y="9938"/>
                    <a:pt x="126660" y="4018"/>
                    <a:pt x="135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5"/>
            <p:cNvSpPr/>
            <p:nvPr/>
          </p:nvSpPr>
          <p:spPr>
            <a:xfrm>
              <a:off x="3759750" y="1485675"/>
              <a:ext cx="1379750" cy="1200025"/>
            </a:xfrm>
            <a:custGeom>
              <a:avLst/>
              <a:gdLst/>
              <a:ahLst/>
              <a:cxnLst/>
              <a:rect l="l" t="t" r="r" b="b"/>
              <a:pathLst>
                <a:path w="55190" h="48001" extrusionOk="0">
                  <a:moveTo>
                    <a:pt x="55190" y="1"/>
                  </a:moveTo>
                  <a:lnTo>
                    <a:pt x="55190" y="1"/>
                  </a:lnTo>
                  <a:cubicBezTo>
                    <a:pt x="54132" y="2961"/>
                    <a:pt x="52441" y="5710"/>
                    <a:pt x="50326" y="8036"/>
                  </a:cubicBezTo>
                  <a:cubicBezTo>
                    <a:pt x="48212" y="10151"/>
                    <a:pt x="45886" y="12265"/>
                    <a:pt x="43137" y="13957"/>
                  </a:cubicBezTo>
                  <a:cubicBezTo>
                    <a:pt x="37639" y="17129"/>
                    <a:pt x="31930" y="19666"/>
                    <a:pt x="26009" y="21781"/>
                  </a:cubicBezTo>
                  <a:cubicBezTo>
                    <a:pt x="19877" y="23895"/>
                    <a:pt x="14168" y="27067"/>
                    <a:pt x="9093" y="31085"/>
                  </a:cubicBezTo>
                  <a:cubicBezTo>
                    <a:pt x="6556" y="33199"/>
                    <a:pt x="4441" y="35737"/>
                    <a:pt x="2750" y="38485"/>
                  </a:cubicBezTo>
                  <a:cubicBezTo>
                    <a:pt x="1058" y="41446"/>
                    <a:pt x="212" y="44618"/>
                    <a:pt x="1" y="48001"/>
                  </a:cubicBezTo>
                  <a:cubicBezTo>
                    <a:pt x="635" y="44829"/>
                    <a:pt x="1904" y="41657"/>
                    <a:pt x="3595" y="39120"/>
                  </a:cubicBezTo>
                  <a:cubicBezTo>
                    <a:pt x="5498" y="36582"/>
                    <a:pt x="7613" y="34468"/>
                    <a:pt x="10150" y="32565"/>
                  </a:cubicBezTo>
                  <a:cubicBezTo>
                    <a:pt x="15437" y="28970"/>
                    <a:pt x="20934" y="26221"/>
                    <a:pt x="27067" y="24107"/>
                  </a:cubicBezTo>
                  <a:cubicBezTo>
                    <a:pt x="33199" y="21992"/>
                    <a:pt x="38908" y="19243"/>
                    <a:pt x="44406" y="15648"/>
                  </a:cubicBezTo>
                  <a:cubicBezTo>
                    <a:pt x="46943" y="13745"/>
                    <a:pt x="49269" y="11419"/>
                    <a:pt x="51384" y="8882"/>
                  </a:cubicBezTo>
                  <a:cubicBezTo>
                    <a:pt x="53287" y="6133"/>
                    <a:pt x="54555" y="3173"/>
                    <a:pt x="55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5"/>
            <p:cNvSpPr/>
            <p:nvPr/>
          </p:nvSpPr>
          <p:spPr>
            <a:xfrm>
              <a:off x="3934200" y="1025775"/>
              <a:ext cx="1115450" cy="1120725"/>
            </a:xfrm>
            <a:custGeom>
              <a:avLst/>
              <a:gdLst/>
              <a:ahLst/>
              <a:cxnLst/>
              <a:rect l="l" t="t" r="r" b="b"/>
              <a:pathLst>
                <a:path w="44618" h="44829" extrusionOk="0">
                  <a:moveTo>
                    <a:pt x="44617" y="1"/>
                  </a:moveTo>
                  <a:lnTo>
                    <a:pt x="44617" y="1"/>
                  </a:lnTo>
                  <a:cubicBezTo>
                    <a:pt x="42503" y="4864"/>
                    <a:pt x="38908" y="9304"/>
                    <a:pt x="34467" y="12265"/>
                  </a:cubicBezTo>
                  <a:cubicBezTo>
                    <a:pt x="30027" y="15225"/>
                    <a:pt x="25163" y="17974"/>
                    <a:pt x="20300" y="20300"/>
                  </a:cubicBezTo>
                  <a:cubicBezTo>
                    <a:pt x="15225" y="22626"/>
                    <a:pt x="10573" y="25798"/>
                    <a:pt x="6556" y="29815"/>
                  </a:cubicBezTo>
                  <a:cubicBezTo>
                    <a:pt x="2538" y="33833"/>
                    <a:pt x="1" y="39119"/>
                    <a:pt x="1" y="44829"/>
                  </a:cubicBezTo>
                  <a:cubicBezTo>
                    <a:pt x="1058" y="39542"/>
                    <a:pt x="4018" y="34679"/>
                    <a:pt x="8036" y="31296"/>
                  </a:cubicBezTo>
                  <a:cubicBezTo>
                    <a:pt x="12265" y="27701"/>
                    <a:pt x="16705" y="24741"/>
                    <a:pt x="21569" y="22626"/>
                  </a:cubicBezTo>
                  <a:cubicBezTo>
                    <a:pt x="26644" y="20089"/>
                    <a:pt x="31296" y="17340"/>
                    <a:pt x="35736" y="13956"/>
                  </a:cubicBezTo>
                  <a:cubicBezTo>
                    <a:pt x="40177" y="10362"/>
                    <a:pt x="43348" y="5498"/>
                    <a:pt x="44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5"/>
            <p:cNvSpPr/>
            <p:nvPr/>
          </p:nvSpPr>
          <p:spPr>
            <a:xfrm>
              <a:off x="3601175" y="1919175"/>
              <a:ext cx="1733925" cy="1221150"/>
            </a:xfrm>
            <a:custGeom>
              <a:avLst/>
              <a:gdLst/>
              <a:ahLst/>
              <a:cxnLst/>
              <a:rect l="l" t="t" r="r" b="b"/>
              <a:pathLst>
                <a:path w="69357" h="48846" extrusionOk="0">
                  <a:moveTo>
                    <a:pt x="69356" y="0"/>
                  </a:moveTo>
                  <a:lnTo>
                    <a:pt x="69356" y="0"/>
                  </a:lnTo>
                  <a:cubicBezTo>
                    <a:pt x="67876" y="3595"/>
                    <a:pt x="65973" y="6767"/>
                    <a:pt x="63859" y="9727"/>
                  </a:cubicBezTo>
                  <a:cubicBezTo>
                    <a:pt x="61533" y="12899"/>
                    <a:pt x="58995" y="15436"/>
                    <a:pt x="56035" y="17974"/>
                  </a:cubicBezTo>
                  <a:cubicBezTo>
                    <a:pt x="50326" y="22626"/>
                    <a:pt x="43348" y="25797"/>
                    <a:pt x="35947" y="27066"/>
                  </a:cubicBezTo>
                  <a:cubicBezTo>
                    <a:pt x="28758" y="28335"/>
                    <a:pt x="20722" y="28335"/>
                    <a:pt x="13322" y="31295"/>
                  </a:cubicBezTo>
                  <a:cubicBezTo>
                    <a:pt x="9727" y="32775"/>
                    <a:pt x="6555" y="35101"/>
                    <a:pt x="3806" y="38062"/>
                  </a:cubicBezTo>
                  <a:cubicBezTo>
                    <a:pt x="1269" y="41022"/>
                    <a:pt x="0" y="44828"/>
                    <a:pt x="212" y="48846"/>
                  </a:cubicBezTo>
                  <a:cubicBezTo>
                    <a:pt x="423" y="45040"/>
                    <a:pt x="2115" y="41445"/>
                    <a:pt x="4864" y="38907"/>
                  </a:cubicBezTo>
                  <a:cubicBezTo>
                    <a:pt x="7401" y="36370"/>
                    <a:pt x="10573" y="34255"/>
                    <a:pt x="14167" y="33198"/>
                  </a:cubicBezTo>
                  <a:cubicBezTo>
                    <a:pt x="21145" y="30872"/>
                    <a:pt x="28758" y="30872"/>
                    <a:pt x="36370" y="29604"/>
                  </a:cubicBezTo>
                  <a:cubicBezTo>
                    <a:pt x="44194" y="28335"/>
                    <a:pt x="51383" y="24740"/>
                    <a:pt x="57304" y="19454"/>
                  </a:cubicBezTo>
                  <a:cubicBezTo>
                    <a:pt x="60053" y="16916"/>
                    <a:pt x="62590" y="13745"/>
                    <a:pt x="64705" y="10573"/>
                  </a:cubicBezTo>
                  <a:cubicBezTo>
                    <a:pt x="66819" y="7401"/>
                    <a:pt x="68299" y="3806"/>
                    <a:pt x="69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5"/>
            <p:cNvSpPr/>
            <p:nvPr/>
          </p:nvSpPr>
          <p:spPr>
            <a:xfrm>
              <a:off x="3262850" y="2939425"/>
              <a:ext cx="2167400" cy="829975"/>
            </a:xfrm>
            <a:custGeom>
              <a:avLst/>
              <a:gdLst/>
              <a:ahLst/>
              <a:cxnLst/>
              <a:rect l="l" t="t" r="r" b="b"/>
              <a:pathLst>
                <a:path w="86696" h="33199" extrusionOk="0">
                  <a:moveTo>
                    <a:pt x="86696" y="1"/>
                  </a:moveTo>
                  <a:cubicBezTo>
                    <a:pt x="83947" y="2749"/>
                    <a:pt x="80986" y="5287"/>
                    <a:pt x="77603" y="7401"/>
                  </a:cubicBezTo>
                  <a:cubicBezTo>
                    <a:pt x="74220" y="9304"/>
                    <a:pt x="70625" y="10996"/>
                    <a:pt x="67031" y="12265"/>
                  </a:cubicBezTo>
                  <a:cubicBezTo>
                    <a:pt x="59418" y="14379"/>
                    <a:pt x="51806" y="15860"/>
                    <a:pt x="43982" y="16705"/>
                  </a:cubicBezTo>
                  <a:cubicBezTo>
                    <a:pt x="35947" y="17551"/>
                    <a:pt x="28123" y="19031"/>
                    <a:pt x="20511" y="21146"/>
                  </a:cubicBezTo>
                  <a:cubicBezTo>
                    <a:pt x="16493" y="22203"/>
                    <a:pt x="12899" y="23895"/>
                    <a:pt x="9304" y="25798"/>
                  </a:cubicBezTo>
                  <a:cubicBezTo>
                    <a:pt x="5921" y="27701"/>
                    <a:pt x="2749" y="30238"/>
                    <a:pt x="0" y="33199"/>
                  </a:cubicBezTo>
                  <a:cubicBezTo>
                    <a:pt x="2961" y="30661"/>
                    <a:pt x="6344" y="28547"/>
                    <a:pt x="9938" y="27067"/>
                  </a:cubicBezTo>
                  <a:cubicBezTo>
                    <a:pt x="13533" y="25375"/>
                    <a:pt x="17128" y="24106"/>
                    <a:pt x="20934" y="23049"/>
                  </a:cubicBezTo>
                  <a:cubicBezTo>
                    <a:pt x="28758" y="21357"/>
                    <a:pt x="36370" y="20089"/>
                    <a:pt x="44194" y="19454"/>
                  </a:cubicBezTo>
                  <a:cubicBezTo>
                    <a:pt x="52229" y="18608"/>
                    <a:pt x="60053" y="16705"/>
                    <a:pt x="67665" y="14168"/>
                  </a:cubicBezTo>
                  <a:cubicBezTo>
                    <a:pt x="71471" y="12688"/>
                    <a:pt x="74854" y="10785"/>
                    <a:pt x="78238" y="8459"/>
                  </a:cubicBezTo>
                  <a:cubicBezTo>
                    <a:pt x="81409" y="6133"/>
                    <a:pt x="84370" y="3172"/>
                    <a:pt x="86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5"/>
            <p:cNvSpPr/>
            <p:nvPr/>
          </p:nvSpPr>
          <p:spPr>
            <a:xfrm>
              <a:off x="2713075" y="3742950"/>
              <a:ext cx="2902200" cy="771825"/>
            </a:xfrm>
            <a:custGeom>
              <a:avLst/>
              <a:gdLst/>
              <a:ahLst/>
              <a:cxnLst/>
              <a:rect l="l" t="t" r="r" b="b"/>
              <a:pathLst>
                <a:path w="116088" h="30873" extrusionOk="0">
                  <a:moveTo>
                    <a:pt x="116087" y="0"/>
                  </a:moveTo>
                  <a:cubicBezTo>
                    <a:pt x="112916" y="4018"/>
                    <a:pt x="109110" y="7613"/>
                    <a:pt x="104880" y="10573"/>
                  </a:cubicBezTo>
                  <a:cubicBezTo>
                    <a:pt x="100440" y="13533"/>
                    <a:pt x="95999" y="15859"/>
                    <a:pt x="91136" y="17762"/>
                  </a:cubicBezTo>
                  <a:cubicBezTo>
                    <a:pt x="81814" y="21134"/>
                    <a:pt x="72120" y="22646"/>
                    <a:pt x="62403" y="22646"/>
                  </a:cubicBezTo>
                  <a:cubicBezTo>
                    <a:pt x="61761" y="22646"/>
                    <a:pt x="61118" y="22639"/>
                    <a:pt x="60476" y="22626"/>
                  </a:cubicBezTo>
                  <a:cubicBezTo>
                    <a:pt x="55189" y="22626"/>
                    <a:pt x="50114" y="22414"/>
                    <a:pt x="44828" y="21780"/>
                  </a:cubicBezTo>
                  <a:cubicBezTo>
                    <a:pt x="39542" y="21357"/>
                    <a:pt x="34255" y="20511"/>
                    <a:pt x="28969" y="20511"/>
                  </a:cubicBezTo>
                  <a:cubicBezTo>
                    <a:pt x="28308" y="20485"/>
                    <a:pt x="27648" y="20472"/>
                    <a:pt x="26987" y="20472"/>
                  </a:cubicBezTo>
                  <a:cubicBezTo>
                    <a:pt x="22361" y="20472"/>
                    <a:pt x="17736" y="21119"/>
                    <a:pt x="13110" y="22414"/>
                  </a:cubicBezTo>
                  <a:cubicBezTo>
                    <a:pt x="8035" y="23895"/>
                    <a:pt x="3383" y="26855"/>
                    <a:pt x="0" y="30873"/>
                  </a:cubicBezTo>
                  <a:cubicBezTo>
                    <a:pt x="3806" y="27489"/>
                    <a:pt x="8458" y="24952"/>
                    <a:pt x="13533" y="23895"/>
                  </a:cubicBezTo>
                  <a:cubicBezTo>
                    <a:pt x="17339" y="22943"/>
                    <a:pt x="21264" y="22467"/>
                    <a:pt x="25130" y="22467"/>
                  </a:cubicBezTo>
                  <a:cubicBezTo>
                    <a:pt x="26418" y="22467"/>
                    <a:pt x="27700" y="22520"/>
                    <a:pt x="28969" y="22626"/>
                  </a:cubicBezTo>
                  <a:cubicBezTo>
                    <a:pt x="39330" y="23472"/>
                    <a:pt x="49903" y="25375"/>
                    <a:pt x="60476" y="25375"/>
                  </a:cubicBezTo>
                  <a:cubicBezTo>
                    <a:pt x="61004" y="25385"/>
                    <a:pt x="61533" y="25391"/>
                    <a:pt x="62063" y="25391"/>
                  </a:cubicBezTo>
                  <a:cubicBezTo>
                    <a:pt x="72124" y="25391"/>
                    <a:pt x="82329" y="23482"/>
                    <a:pt x="91770" y="19666"/>
                  </a:cubicBezTo>
                  <a:cubicBezTo>
                    <a:pt x="96634" y="17762"/>
                    <a:pt x="101286" y="15014"/>
                    <a:pt x="105515" y="11630"/>
                  </a:cubicBezTo>
                  <a:cubicBezTo>
                    <a:pt x="109744" y="8459"/>
                    <a:pt x="113127" y="4441"/>
                    <a:pt x="116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5"/>
            <p:cNvSpPr/>
            <p:nvPr/>
          </p:nvSpPr>
          <p:spPr>
            <a:xfrm>
              <a:off x="2226725" y="4403750"/>
              <a:ext cx="3002650" cy="513675"/>
            </a:xfrm>
            <a:custGeom>
              <a:avLst/>
              <a:gdLst/>
              <a:ahLst/>
              <a:cxnLst/>
              <a:rect l="l" t="t" r="r" b="b"/>
              <a:pathLst>
                <a:path w="120106" h="20547" extrusionOk="0">
                  <a:moveTo>
                    <a:pt x="120105" y="0"/>
                  </a:moveTo>
                  <a:lnTo>
                    <a:pt x="120105" y="0"/>
                  </a:lnTo>
                  <a:cubicBezTo>
                    <a:pt x="118414" y="2115"/>
                    <a:pt x="116722" y="4018"/>
                    <a:pt x="114819" y="5921"/>
                  </a:cubicBezTo>
                  <a:cubicBezTo>
                    <a:pt x="112916" y="7612"/>
                    <a:pt x="110802" y="9304"/>
                    <a:pt x="108476" y="10573"/>
                  </a:cubicBezTo>
                  <a:cubicBezTo>
                    <a:pt x="104035" y="13322"/>
                    <a:pt x="99172" y="15225"/>
                    <a:pt x="94097" y="16282"/>
                  </a:cubicBezTo>
                  <a:cubicBezTo>
                    <a:pt x="88341" y="17457"/>
                    <a:pt x="82519" y="18044"/>
                    <a:pt x="76705" y="18044"/>
                  </a:cubicBezTo>
                  <a:cubicBezTo>
                    <a:pt x="72054" y="18044"/>
                    <a:pt x="67407" y="17668"/>
                    <a:pt x="62802" y="16916"/>
                  </a:cubicBezTo>
                  <a:cubicBezTo>
                    <a:pt x="52229" y="15859"/>
                    <a:pt x="41868" y="13744"/>
                    <a:pt x="31084" y="13533"/>
                  </a:cubicBezTo>
                  <a:cubicBezTo>
                    <a:pt x="30177" y="13497"/>
                    <a:pt x="29270" y="13479"/>
                    <a:pt x="28363" y="13479"/>
                  </a:cubicBezTo>
                  <a:cubicBezTo>
                    <a:pt x="23984" y="13479"/>
                    <a:pt x="19604" y="13890"/>
                    <a:pt x="15225" y="14590"/>
                  </a:cubicBezTo>
                  <a:cubicBezTo>
                    <a:pt x="9939" y="15436"/>
                    <a:pt x="4652" y="17128"/>
                    <a:pt x="1" y="19454"/>
                  </a:cubicBezTo>
                  <a:cubicBezTo>
                    <a:pt x="2538" y="18608"/>
                    <a:pt x="5075" y="17762"/>
                    <a:pt x="7613" y="17128"/>
                  </a:cubicBezTo>
                  <a:cubicBezTo>
                    <a:pt x="10150" y="16493"/>
                    <a:pt x="12688" y="16070"/>
                    <a:pt x="15437" y="15859"/>
                  </a:cubicBezTo>
                  <a:cubicBezTo>
                    <a:pt x="18230" y="15510"/>
                    <a:pt x="21088" y="15353"/>
                    <a:pt x="23975" y="15353"/>
                  </a:cubicBezTo>
                  <a:cubicBezTo>
                    <a:pt x="26332" y="15353"/>
                    <a:pt x="28708" y="15457"/>
                    <a:pt x="31084" y="15648"/>
                  </a:cubicBezTo>
                  <a:cubicBezTo>
                    <a:pt x="41657" y="16282"/>
                    <a:pt x="52018" y="18608"/>
                    <a:pt x="62590" y="19665"/>
                  </a:cubicBezTo>
                  <a:cubicBezTo>
                    <a:pt x="67446" y="20151"/>
                    <a:pt x="72390" y="20547"/>
                    <a:pt x="77341" y="20547"/>
                  </a:cubicBezTo>
                  <a:cubicBezTo>
                    <a:pt x="83172" y="20547"/>
                    <a:pt x="89014" y="19997"/>
                    <a:pt x="94731" y="18396"/>
                  </a:cubicBezTo>
                  <a:cubicBezTo>
                    <a:pt x="99806" y="16916"/>
                    <a:pt x="104881" y="14590"/>
                    <a:pt x="109321" y="11630"/>
                  </a:cubicBezTo>
                  <a:cubicBezTo>
                    <a:pt x="113762" y="8670"/>
                    <a:pt x="117357" y="4652"/>
                    <a:pt x="120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5"/>
            <p:cNvSpPr/>
            <p:nvPr/>
          </p:nvSpPr>
          <p:spPr>
            <a:xfrm>
              <a:off x="3923625" y="756175"/>
              <a:ext cx="470500" cy="1210600"/>
            </a:xfrm>
            <a:custGeom>
              <a:avLst/>
              <a:gdLst/>
              <a:ahLst/>
              <a:cxnLst/>
              <a:rect l="l" t="t" r="r" b="b"/>
              <a:pathLst>
                <a:path w="18820" h="48424" extrusionOk="0">
                  <a:moveTo>
                    <a:pt x="18820" y="0"/>
                  </a:moveTo>
                  <a:lnTo>
                    <a:pt x="18820" y="0"/>
                  </a:lnTo>
                  <a:cubicBezTo>
                    <a:pt x="11631" y="5498"/>
                    <a:pt x="6344" y="13110"/>
                    <a:pt x="3595" y="21780"/>
                  </a:cubicBezTo>
                  <a:cubicBezTo>
                    <a:pt x="424" y="30238"/>
                    <a:pt x="1" y="39542"/>
                    <a:pt x="2115" y="48423"/>
                  </a:cubicBezTo>
                  <a:cubicBezTo>
                    <a:pt x="1481" y="30661"/>
                    <a:pt x="7402" y="13322"/>
                    <a:pt x="1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3574725" y="1126225"/>
              <a:ext cx="259075" cy="1982400"/>
            </a:xfrm>
            <a:custGeom>
              <a:avLst/>
              <a:gdLst/>
              <a:ahLst/>
              <a:cxnLst/>
              <a:rect l="l" t="t" r="r" b="b"/>
              <a:pathLst>
                <a:path w="10363" h="79296" extrusionOk="0">
                  <a:moveTo>
                    <a:pt x="10362" y="0"/>
                  </a:moveTo>
                  <a:lnTo>
                    <a:pt x="10362" y="0"/>
                  </a:lnTo>
                  <a:cubicBezTo>
                    <a:pt x="8459" y="2749"/>
                    <a:pt x="6767" y="5709"/>
                    <a:pt x="5499" y="8881"/>
                  </a:cubicBezTo>
                  <a:cubicBezTo>
                    <a:pt x="4441" y="12053"/>
                    <a:pt x="3596" y="15436"/>
                    <a:pt x="2961" y="18819"/>
                  </a:cubicBezTo>
                  <a:cubicBezTo>
                    <a:pt x="1904" y="25586"/>
                    <a:pt x="1692" y="32352"/>
                    <a:pt x="2115" y="39119"/>
                  </a:cubicBezTo>
                  <a:cubicBezTo>
                    <a:pt x="2327" y="45885"/>
                    <a:pt x="2750" y="52652"/>
                    <a:pt x="2750" y="59418"/>
                  </a:cubicBezTo>
                  <a:cubicBezTo>
                    <a:pt x="2750" y="62590"/>
                    <a:pt x="2538" y="65973"/>
                    <a:pt x="2115" y="69357"/>
                  </a:cubicBezTo>
                  <a:cubicBezTo>
                    <a:pt x="1692" y="72740"/>
                    <a:pt x="1058" y="75912"/>
                    <a:pt x="1" y="79295"/>
                  </a:cubicBezTo>
                  <a:cubicBezTo>
                    <a:pt x="1481" y="76123"/>
                    <a:pt x="2750" y="72951"/>
                    <a:pt x="3384" y="69568"/>
                  </a:cubicBezTo>
                  <a:cubicBezTo>
                    <a:pt x="4230" y="66185"/>
                    <a:pt x="4653" y="62802"/>
                    <a:pt x="4864" y="59418"/>
                  </a:cubicBezTo>
                  <a:cubicBezTo>
                    <a:pt x="5287" y="52652"/>
                    <a:pt x="5076" y="45885"/>
                    <a:pt x="4653" y="39119"/>
                  </a:cubicBezTo>
                  <a:cubicBezTo>
                    <a:pt x="4441" y="32352"/>
                    <a:pt x="4441" y="25797"/>
                    <a:pt x="5076" y="19031"/>
                  </a:cubicBezTo>
                  <a:cubicBezTo>
                    <a:pt x="5499" y="12476"/>
                    <a:pt x="7402" y="5921"/>
                    <a:pt x="10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2987950" y="1681275"/>
              <a:ext cx="407075" cy="2045850"/>
            </a:xfrm>
            <a:custGeom>
              <a:avLst/>
              <a:gdLst/>
              <a:ahLst/>
              <a:cxnLst/>
              <a:rect l="l" t="t" r="r" b="b"/>
              <a:pathLst>
                <a:path w="16283" h="81834" extrusionOk="0">
                  <a:moveTo>
                    <a:pt x="4230" y="1"/>
                  </a:moveTo>
                  <a:cubicBezTo>
                    <a:pt x="2327" y="3172"/>
                    <a:pt x="1058" y="6556"/>
                    <a:pt x="424" y="10150"/>
                  </a:cubicBezTo>
                  <a:cubicBezTo>
                    <a:pt x="1" y="13745"/>
                    <a:pt x="1" y="17340"/>
                    <a:pt x="635" y="20935"/>
                  </a:cubicBezTo>
                  <a:cubicBezTo>
                    <a:pt x="1904" y="28124"/>
                    <a:pt x="4230" y="34890"/>
                    <a:pt x="7402" y="41445"/>
                  </a:cubicBezTo>
                  <a:cubicBezTo>
                    <a:pt x="10362" y="47789"/>
                    <a:pt x="12476" y="54556"/>
                    <a:pt x="13957" y="61534"/>
                  </a:cubicBezTo>
                  <a:cubicBezTo>
                    <a:pt x="14379" y="64917"/>
                    <a:pt x="14591" y="68300"/>
                    <a:pt x="14168" y="71895"/>
                  </a:cubicBezTo>
                  <a:cubicBezTo>
                    <a:pt x="13745" y="75278"/>
                    <a:pt x="12476" y="78661"/>
                    <a:pt x="10785" y="81833"/>
                  </a:cubicBezTo>
                  <a:cubicBezTo>
                    <a:pt x="13111" y="78873"/>
                    <a:pt x="14591" y="75701"/>
                    <a:pt x="15437" y="72106"/>
                  </a:cubicBezTo>
                  <a:cubicBezTo>
                    <a:pt x="16071" y="68511"/>
                    <a:pt x="16283" y="64917"/>
                    <a:pt x="15860" y="61322"/>
                  </a:cubicBezTo>
                  <a:cubicBezTo>
                    <a:pt x="14802" y="54133"/>
                    <a:pt x="12899" y="47155"/>
                    <a:pt x="9727" y="40600"/>
                  </a:cubicBezTo>
                  <a:cubicBezTo>
                    <a:pt x="6767" y="34256"/>
                    <a:pt x="4441" y="27490"/>
                    <a:pt x="2538" y="20723"/>
                  </a:cubicBezTo>
                  <a:cubicBezTo>
                    <a:pt x="1904" y="17340"/>
                    <a:pt x="1481" y="13745"/>
                    <a:pt x="1692" y="10362"/>
                  </a:cubicBezTo>
                  <a:cubicBezTo>
                    <a:pt x="1904" y="6767"/>
                    <a:pt x="2750" y="3384"/>
                    <a:pt x="4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2586200" y="2484800"/>
              <a:ext cx="285475" cy="2125125"/>
            </a:xfrm>
            <a:custGeom>
              <a:avLst/>
              <a:gdLst/>
              <a:ahLst/>
              <a:cxnLst/>
              <a:rect l="l" t="t" r="r" b="b"/>
              <a:pathLst>
                <a:path w="11419" h="85005" extrusionOk="0">
                  <a:moveTo>
                    <a:pt x="5498" y="1"/>
                  </a:moveTo>
                  <a:lnTo>
                    <a:pt x="5498" y="1"/>
                  </a:lnTo>
                  <a:cubicBezTo>
                    <a:pt x="3595" y="3172"/>
                    <a:pt x="2115" y="6767"/>
                    <a:pt x="1480" y="10573"/>
                  </a:cubicBezTo>
                  <a:cubicBezTo>
                    <a:pt x="846" y="14379"/>
                    <a:pt x="846" y="18186"/>
                    <a:pt x="1058" y="21992"/>
                  </a:cubicBezTo>
                  <a:cubicBezTo>
                    <a:pt x="2115" y="29393"/>
                    <a:pt x="3595" y="36793"/>
                    <a:pt x="5710" y="43983"/>
                  </a:cubicBezTo>
                  <a:cubicBezTo>
                    <a:pt x="8035" y="50961"/>
                    <a:pt x="8881" y="58150"/>
                    <a:pt x="8670" y="65551"/>
                  </a:cubicBezTo>
                  <a:cubicBezTo>
                    <a:pt x="8458" y="69146"/>
                    <a:pt x="7824" y="72740"/>
                    <a:pt x="6344" y="76124"/>
                  </a:cubicBezTo>
                  <a:cubicBezTo>
                    <a:pt x="5710" y="77815"/>
                    <a:pt x="4864" y="79507"/>
                    <a:pt x="3806" y="80987"/>
                  </a:cubicBezTo>
                  <a:cubicBezTo>
                    <a:pt x="2538" y="82467"/>
                    <a:pt x="1480" y="83736"/>
                    <a:pt x="0" y="85005"/>
                  </a:cubicBezTo>
                  <a:cubicBezTo>
                    <a:pt x="3172" y="82890"/>
                    <a:pt x="5710" y="80141"/>
                    <a:pt x="7401" y="76758"/>
                  </a:cubicBezTo>
                  <a:cubicBezTo>
                    <a:pt x="9093" y="73163"/>
                    <a:pt x="10361" y="69357"/>
                    <a:pt x="10784" y="65551"/>
                  </a:cubicBezTo>
                  <a:cubicBezTo>
                    <a:pt x="11419" y="57939"/>
                    <a:pt x="10573" y="50326"/>
                    <a:pt x="8247" y="43137"/>
                  </a:cubicBezTo>
                  <a:cubicBezTo>
                    <a:pt x="6132" y="35948"/>
                    <a:pt x="4441" y="28758"/>
                    <a:pt x="2961" y="21569"/>
                  </a:cubicBezTo>
                  <a:cubicBezTo>
                    <a:pt x="2538" y="17974"/>
                    <a:pt x="2326" y="14168"/>
                    <a:pt x="2749" y="10573"/>
                  </a:cubicBezTo>
                  <a:cubicBezTo>
                    <a:pt x="2961" y="6979"/>
                    <a:pt x="4018" y="3384"/>
                    <a:pt x="5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1994125" y="3050450"/>
              <a:ext cx="253775" cy="2045825"/>
            </a:xfrm>
            <a:custGeom>
              <a:avLst/>
              <a:gdLst/>
              <a:ahLst/>
              <a:cxnLst/>
              <a:rect l="l" t="t" r="r" b="b"/>
              <a:pathLst>
                <a:path w="10151" h="81833" extrusionOk="0">
                  <a:moveTo>
                    <a:pt x="4653" y="0"/>
                  </a:moveTo>
                  <a:lnTo>
                    <a:pt x="4653" y="0"/>
                  </a:lnTo>
                  <a:cubicBezTo>
                    <a:pt x="3595" y="3383"/>
                    <a:pt x="2750" y="6978"/>
                    <a:pt x="2538" y="10573"/>
                  </a:cubicBezTo>
                  <a:cubicBezTo>
                    <a:pt x="2327" y="14167"/>
                    <a:pt x="2538" y="17551"/>
                    <a:pt x="2750" y="21145"/>
                  </a:cubicBezTo>
                  <a:cubicBezTo>
                    <a:pt x="3384" y="28123"/>
                    <a:pt x="4864" y="35101"/>
                    <a:pt x="6133" y="42079"/>
                  </a:cubicBezTo>
                  <a:cubicBezTo>
                    <a:pt x="7190" y="48846"/>
                    <a:pt x="7613" y="55824"/>
                    <a:pt x="7190" y="62590"/>
                  </a:cubicBezTo>
                  <a:cubicBezTo>
                    <a:pt x="6767" y="69568"/>
                    <a:pt x="4230" y="76335"/>
                    <a:pt x="1" y="81832"/>
                  </a:cubicBezTo>
                  <a:cubicBezTo>
                    <a:pt x="2538" y="79295"/>
                    <a:pt x="4653" y="76335"/>
                    <a:pt x="6344" y="73163"/>
                  </a:cubicBezTo>
                  <a:cubicBezTo>
                    <a:pt x="7613" y="69991"/>
                    <a:pt x="8670" y="66396"/>
                    <a:pt x="9093" y="62802"/>
                  </a:cubicBezTo>
                  <a:cubicBezTo>
                    <a:pt x="10150" y="55824"/>
                    <a:pt x="9939" y="48634"/>
                    <a:pt x="8670" y="41656"/>
                  </a:cubicBezTo>
                  <a:cubicBezTo>
                    <a:pt x="7401" y="34678"/>
                    <a:pt x="5921" y="27700"/>
                    <a:pt x="4864" y="20934"/>
                  </a:cubicBezTo>
                  <a:cubicBezTo>
                    <a:pt x="3595" y="13956"/>
                    <a:pt x="3595" y="6978"/>
                    <a:pt x="4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6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Google Shape;951;p26"/>
          <p:cNvGrpSpPr/>
          <p:nvPr/>
        </p:nvGrpSpPr>
        <p:grpSpPr>
          <a:xfrm rot="1604119">
            <a:off x="2003675" y="2238478"/>
            <a:ext cx="1208648" cy="2295627"/>
            <a:chOff x="2392800" y="238125"/>
            <a:chExt cx="2677175" cy="5084850"/>
          </a:xfrm>
        </p:grpSpPr>
        <p:sp>
          <p:nvSpPr>
            <p:cNvPr id="952" name="Google Shape;952;p26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26"/>
          <p:cNvGrpSpPr/>
          <p:nvPr/>
        </p:nvGrpSpPr>
        <p:grpSpPr>
          <a:xfrm flipH="1">
            <a:off x="-132483" y="825807"/>
            <a:ext cx="2628639" cy="5007723"/>
            <a:chOff x="2453075" y="238700"/>
            <a:chExt cx="2722850" cy="5187200"/>
          </a:xfrm>
        </p:grpSpPr>
        <p:sp>
          <p:nvSpPr>
            <p:cNvPr id="964" name="Google Shape;964;p26"/>
            <p:cNvSpPr/>
            <p:nvPr/>
          </p:nvSpPr>
          <p:spPr>
            <a:xfrm>
              <a:off x="2453075" y="238700"/>
              <a:ext cx="2722850" cy="4798700"/>
            </a:xfrm>
            <a:custGeom>
              <a:avLst/>
              <a:gdLst/>
              <a:ahLst/>
              <a:cxnLst/>
              <a:rect l="l" t="t" r="r" b="b"/>
              <a:pathLst>
                <a:path w="108914" h="191948" extrusionOk="0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046825" y="1080750"/>
              <a:ext cx="1391425" cy="4345150"/>
            </a:xfrm>
            <a:custGeom>
              <a:avLst/>
              <a:gdLst/>
              <a:ahLst/>
              <a:cxnLst/>
              <a:rect l="l" t="t" r="r" b="b"/>
              <a:pathLst>
                <a:path w="55657" h="173806" extrusionOk="0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688550" y="2046325"/>
              <a:ext cx="122950" cy="602775"/>
            </a:xfrm>
            <a:custGeom>
              <a:avLst/>
              <a:gdLst/>
              <a:ahLst/>
              <a:cxnLst/>
              <a:rect l="l" t="t" r="r" b="b"/>
              <a:pathLst>
                <a:path w="4918" h="24111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235725" y="882825"/>
              <a:ext cx="131975" cy="761700"/>
            </a:xfrm>
            <a:custGeom>
              <a:avLst/>
              <a:gdLst/>
              <a:ahLst/>
              <a:cxnLst/>
              <a:rect l="l" t="t" r="r" b="b"/>
              <a:pathLst>
                <a:path w="5279" h="30468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941875" y="1431600"/>
              <a:ext cx="473800" cy="428850"/>
            </a:xfrm>
            <a:custGeom>
              <a:avLst/>
              <a:gdLst/>
              <a:ahLst/>
              <a:cxnLst/>
              <a:rect l="l" t="t" r="r" b="b"/>
              <a:pathLst>
                <a:path w="18952" h="17154" extrusionOk="0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3268725" y="2730050"/>
              <a:ext cx="563775" cy="392850"/>
            </a:xfrm>
            <a:custGeom>
              <a:avLst/>
              <a:gdLst/>
              <a:ahLst/>
              <a:cxnLst/>
              <a:rect l="l" t="t" r="r" b="b"/>
              <a:pathLst>
                <a:path w="22551" h="15714" extrusionOk="0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872900" y="3867900"/>
              <a:ext cx="1238475" cy="742350"/>
            </a:xfrm>
            <a:custGeom>
              <a:avLst/>
              <a:gdLst/>
              <a:ahLst/>
              <a:cxnLst/>
              <a:rect l="l" t="t" r="r" b="b"/>
              <a:pathLst>
                <a:path w="49539" h="29694" extrusionOk="0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3172775" y="3938525"/>
              <a:ext cx="362850" cy="275900"/>
            </a:xfrm>
            <a:custGeom>
              <a:avLst/>
              <a:gdLst/>
              <a:ahLst/>
              <a:cxnLst/>
              <a:rect l="l" t="t" r="r" b="b"/>
              <a:pathLst>
                <a:path w="14514" h="11036" extrusionOk="0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3496625" y="3644650"/>
              <a:ext cx="251925" cy="410850"/>
            </a:xfrm>
            <a:custGeom>
              <a:avLst/>
              <a:gdLst/>
              <a:ahLst/>
              <a:cxnLst/>
              <a:rect l="l" t="t" r="r" b="b"/>
              <a:pathLst>
                <a:path w="10077" h="16434" extrusionOk="0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3406650" y="2628075"/>
              <a:ext cx="143975" cy="374875"/>
            </a:xfrm>
            <a:custGeom>
              <a:avLst/>
              <a:gdLst/>
              <a:ahLst/>
              <a:cxnLst/>
              <a:rect l="l" t="t" r="r" b="b"/>
              <a:pathLst>
                <a:path w="5759" h="14995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4015400" y="3359775"/>
              <a:ext cx="446825" cy="593775"/>
            </a:xfrm>
            <a:custGeom>
              <a:avLst/>
              <a:gdLst/>
              <a:ahLst/>
              <a:cxnLst/>
              <a:rect l="l" t="t" r="r" b="b"/>
              <a:pathLst>
                <a:path w="17873" h="23751" extrusionOk="0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6"/>
          <p:cNvGrpSpPr/>
          <p:nvPr/>
        </p:nvGrpSpPr>
        <p:grpSpPr>
          <a:xfrm rot="6017636" flipH="1">
            <a:off x="1471129" y="3720180"/>
            <a:ext cx="1731810" cy="1696742"/>
            <a:chOff x="1124025" y="238125"/>
            <a:chExt cx="5272075" cy="5173200"/>
          </a:xfrm>
        </p:grpSpPr>
        <p:sp>
          <p:nvSpPr>
            <p:cNvPr id="976" name="Google Shape;976;p26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7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27"/>
          <p:cNvGrpSpPr/>
          <p:nvPr/>
        </p:nvGrpSpPr>
        <p:grpSpPr>
          <a:xfrm rot="-5701928" flipH="1">
            <a:off x="7774081" y="-816358"/>
            <a:ext cx="878626" cy="1822072"/>
            <a:chOff x="2479375" y="241250"/>
            <a:chExt cx="2454400" cy="5089875"/>
          </a:xfrm>
        </p:grpSpPr>
        <p:sp>
          <p:nvSpPr>
            <p:cNvPr id="995" name="Google Shape;995;p27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7"/>
          <p:cNvGrpSpPr/>
          <p:nvPr/>
        </p:nvGrpSpPr>
        <p:grpSpPr>
          <a:xfrm rot="278790" flipH="1">
            <a:off x="8148586" y="3933920"/>
            <a:ext cx="1327654" cy="1302755"/>
            <a:chOff x="1124025" y="238125"/>
            <a:chExt cx="5272075" cy="5173200"/>
          </a:xfrm>
        </p:grpSpPr>
        <p:sp>
          <p:nvSpPr>
            <p:cNvPr id="1002" name="Google Shape;1002;p27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27"/>
          <p:cNvGrpSpPr/>
          <p:nvPr/>
        </p:nvGrpSpPr>
        <p:grpSpPr>
          <a:xfrm rot="-2158988">
            <a:off x="7513885" y="3902562"/>
            <a:ext cx="1026161" cy="1822994"/>
            <a:chOff x="2344925" y="238125"/>
            <a:chExt cx="2835925" cy="5038075"/>
          </a:xfrm>
        </p:grpSpPr>
        <p:sp>
          <p:nvSpPr>
            <p:cNvPr id="1019" name="Google Shape;1019;p27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27"/>
          <p:cNvGrpSpPr/>
          <p:nvPr/>
        </p:nvGrpSpPr>
        <p:grpSpPr>
          <a:xfrm rot="-973152">
            <a:off x="7667586" y="-325593"/>
            <a:ext cx="1965476" cy="1601522"/>
            <a:chOff x="508050" y="242250"/>
            <a:chExt cx="6512250" cy="5147800"/>
          </a:xfrm>
        </p:grpSpPr>
        <p:sp>
          <p:nvSpPr>
            <p:cNvPr id="1030" name="Google Shape;1030;p27"/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F1A8-E02C-4C40-BF38-1FDDF0EFE1AF}" type="datetimeFigureOut">
              <a:rPr lang="en-US" smtClean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050A-717B-40AA-810A-1E055F0AED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95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C7835-AF0D-4F16-AE0D-E6D55753483D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A7C91-D1BD-44B6-83A1-3CE6C60441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940900" y="1684025"/>
            <a:ext cx="34191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015750" y="2649938"/>
            <a:ext cx="34191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1162575" y="1174300"/>
            <a:ext cx="1247700" cy="5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86" name="Google Shape;86;p3"/>
          <p:cNvGrpSpPr/>
          <p:nvPr/>
        </p:nvGrpSpPr>
        <p:grpSpPr>
          <a:xfrm>
            <a:off x="-251310" y="3998099"/>
            <a:ext cx="1235774" cy="1212598"/>
            <a:chOff x="1124025" y="238125"/>
            <a:chExt cx="5272075" cy="5173200"/>
          </a:xfrm>
        </p:grpSpPr>
        <p:sp>
          <p:nvSpPr>
            <p:cNvPr id="87" name="Google Shape;87;p3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 rot="2437738" flipH="1">
            <a:off x="600300" y="4027405"/>
            <a:ext cx="955096" cy="1696746"/>
            <a:chOff x="2344925" y="238125"/>
            <a:chExt cx="2835925" cy="5038075"/>
          </a:xfrm>
        </p:grpSpPr>
        <p:sp>
          <p:nvSpPr>
            <p:cNvPr id="104" name="Google Shape;104;p3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 rot="7389400" flipH="1">
            <a:off x="753370" y="-278819"/>
            <a:ext cx="745838" cy="1582698"/>
            <a:chOff x="2479375" y="241250"/>
            <a:chExt cx="2454400" cy="5089875"/>
          </a:xfrm>
        </p:grpSpPr>
        <p:sp>
          <p:nvSpPr>
            <p:cNvPr id="115" name="Google Shape;115;p3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 rot="-172449" flipH="1">
            <a:off x="-109775" y="-95188"/>
            <a:ext cx="1428631" cy="1129304"/>
            <a:chOff x="508050" y="242250"/>
            <a:chExt cx="6512250" cy="5147800"/>
          </a:xfrm>
        </p:grpSpPr>
        <p:sp>
          <p:nvSpPr>
            <p:cNvPr id="122" name="Google Shape;122;p3"/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720000" y="1260975"/>
            <a:ext cx="7704000" cy="3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swald Medium"/>
              <a:buAutoNum type="arabicPeriod"/>
              <a:defRPr sz="12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 rot="-6930117" flipH="1">
            <a:off x="7572960" y="-418182"/>
            <a:ext cx="615214" cy="1133986"/>
            <a:chOff x="2344925" y="238125"/>
            <a:chExt cx="2835925" cy="5038075"/>
          </a:xfrm>
        </p:grpSpPr>
        <p:sp>
          <p:nvSpPr>
            <p:cNvPr id="134" name="Google Shape;134;p4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4"/>
          <p:cNvGrpSpPr/>
          <p:nvPr/>
        </p:nvGrpSpPr>
        <p:grpSpPr>
          <a:xfrm rot="-6750440">
            <a:off x="7693498" y="-713264"/>
            <a:ext cx="1461000" cy="2506539"/>
            <a:chOff x="2453075" y="238700"/>
            <a:chExt cx="2722850" cy="5187200"/>
          </a:xfrm>
        </p:grpSpPr>
        <p:sp>
          <p:nvSpPr>
            <p:cNvPr id="145" name="Google Shape;145;p4"/>
            <p:cNvSpPr/>
            <p:nvPr/>
          </p:nvSpPr>
          <p:spPr>
            <a:xfrm>
              <a:off x="2453075" y="238700"/>
              <a:ext cx="2722850" cy="4798700"/>
            </a:xfrm>
            <a:custGeom>
              <a:avLst/>
              <a:gdLst/>
              <a:ahLst/>
              <a:cxnLst/>
              <a:rect l="l" t="t" r="r" b="b"/>
              <a:pathLst>
                <a:path w="108914" h="191948" extrusionOk="0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3046825" y="1080750"/>
              <a:ext cx="1391425" cy="4345150"/>
            </a:xfrm>
            <a:custGeom>
              <a:avLst/>
              <a:gdLst/>
              <a:ahLst/>
              <a:cxnLst/>
              <a:rect l="l" t="t" r="r" b="b"/>
              <a:pathLst>
                <a:path w="55657" h="173806" extrusionOk="0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3688550" y="2046325"/>
              <a:ext cx="122950" cy="602775"/>
            </a:xfrm>
            <a:custGeom>
              <a:avLst/>
              <a:gdLst/>
              <a:ahLst/>
              <a:cxnLst/>
              <a:rect l="l" t="t" r="r" b="b"/>
              <a:pathLst>
                <a:path w="4918" h="24111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235725" y="882825"/>
              <a:ext cx="131975" cy="761700"/>
            </a:xfrm>
            <a:custGeom>
              <a:avLst/>
              <a:gdLst/>
              <a:ahLst/>
              <a:cxnLst/>
              <a:rect l="l" t="t" r="r" b="b"/>
              <a:pathLst>
                <a:path w="5279" h="30468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941875" y="1431600"/>
              <a:ext cx="473800" cy="428850"/>
            </a:xfrm>
            <a:custGeom>
              <a:avLst/>
              <a:gdLst/>
              <a:ahLst/>
              <a:cxnLst/>
              <a:rect l="l" t="t" r="r" b="b"/>
              <a:pathLst>
                <a:path w="18952" h="17154" extrusionOk="0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68725" y="2730050"/>
              <a:ext cx="563775" cy="392850"/>
            </a:xfrm>
            <a:custGeom>
              <a:avLst/>
              <a:gdLst/>
              <a:ahLst/>
              <a:cxnLst/>
              <a:rect l="l" t="t" r="r" b="b"/>
              <a:pathLst>
                <a:path w="22551" h="15714" extrusionOk="0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872900" y="3867900"/>
              <a:ext cx="1238475" cy="742350"/>
            </a:xfrm>
            <a:custGeom>
              <a:avLst/>
              <a:gdLst/>
              <a:ahLst/>
              <a:cxnLst/>
              <a:rect l="l" t="t" r="r" b="b"/>
              <a:pathLst>
                <a:path w="49539" h="29694" extrusionOk="0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172775" y="3938525"/>
              <a:ext cx="362850" cy="275900"/>
            </a:xfrm>
            <a:custGeom>
              <a:avLst/>
              <a:gdLst/>
              <a:ahLst/>
              <a:cxnLst/>
              <a:rect l="l" t="t" r="r" b="b"/>
              <a:pathLst>
                <a:path w="14514" h="11036" extrusionOk="0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496625" y="3644650"/>
              <a:ext cx="251925" cy="410850"/>
            </a:xfrm>
            <a:custGeom>
              <a:avLst/>
              <a:gdLst/>
              <a:ahLst/>
              <a:cxnLst/>
              <a:rect l="l" t="t" r="r" b="b"/>
              <a:pathLst>
                <a:path w="10077" h="16434" extrusionOk="0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406650" y="2628075"/>
              <a:ext cx="143975" cy="374875"/>
            </a:xfrm>
            <a:custGeom>
              <a:avLst/>
              <a:gdLst/>
              <a:ahLst/>
              <a:cxnLst/>
              <a:rect l="l" t="t" r="r" b="b"/>
              <a:pathLst>
                <a:path w="5759" h="14995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4015400" y="3359775"/>
              <a:ext cx="446825" cy="593775"/>
            </a:xfrm>
            <a:custGeom>
              <a:avLst/>
              <a:gdLst/>
              <a:ahLst/>
              <a:cxnLst/>
              <a:rect l="l" t="t" r="r" b="b"/>
              <a:pathLst>
                <a:path w="17873" h="23751" extrusionOk="0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23110">
            <a:off x="8476175" y="492604"/>
            <a:ext cx="872219" cy="862056"/>
            <a:chOff x="1124025" y="238125"/>
            <a:chExt cx="5272075" cy="5173200"/>
          </a:xfrm>
        </p:grpSpPr>
        <p:sp>
          <p:nvSpPr>
            <p:cNvPr id="157" name="Google Shape;157;p4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1"/>
          </p:nvPr>
        </p:nvSpPr>
        <p:spPr>
          <a:xfrm>
            <a:off x="1214800" y="1948213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2"/>
          </p:nvPr>
        </p:nvSpPr>
        <p:spPr>
          <a:xfrm>
            <a:off x="1214800" y="2261988"/>
            <a:ext cx="24384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3"/>
          </p:nvPr>
        </p:nvSpPr>
        <p:spPr>
          <a:xfrm>
            <a:off x="5490800" y="1948213"/>
            <a:ext cx="2438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4"/>
          </p:nvPr>
        </p:nvSpPr>
        <p:spPr>
          <a:xfrm>
            <a:off x="5490800" y="2261988"/>
            <a:ext cx="2438400" cy="11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 rot="-7304592">
            <a:off x="7754158" y="-588800"/>
            <a:ext cx="762780" cy="1564067"/>
            <a:chOff x="2392800" y="238125"/>
            <a:chExt cx="2677175" cy="5084850"/>
          </a:xfrm>
        </p:grpSpPr>
        <p:sp>
          <p:nvSpPr>
            <p:cNvPr id="184" name="Google Shape;184;p6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 rot="-5109793" flipH="1">
            <a:off x="8150804" y="-40746"/>
            <a:ext cx="1200509" cy="1177479"/>
            <a:chOff x="1124025" y="238125"/>
            <a:chExt cx="5272075" cy="5173200"/>
          </a:xfrm>
        </p:grpSpPr>
        <p:sp>
          <p:nvSpPr>
            <p:cNvPr id="196" name="Google Shape;196;p6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6"/>
          <p:cNvGrpSpPr/>
          <p:nvPr/>
        </p:nvGrpSpPr>
        <p:grpSpPr>
          <a:xfrm rot="1564534" flipH="1">
            <a:off x="8523966" y="-115808"/>
            <a:ext cx="1075451" cy="2271781"/>
            <a:chOff x="2773725" y="240525"/>
            <a:chExt cx="2096325" cy="5101625"/>
          </a:xfrm>
        </p:grpSpPr>
        <p:sp>
          <p:nvSpPr>
            <p:cNvPr id="213" name="Google Shape;213;p6"/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6"/>
          <p:cNvGrpSpPr/>
          <p:nvPr/>
        </p:nvGrpSpPr>
        <p:grpSpPr>
          <a:xfrm rot="-142591">
            <a:off x="121618" y="3156224"/>
            <a:ext cx="745797" cy="1582787"/>
            <a:chOff x="2479375" y="241250"/>
            <a:chExt cx="2454400" cy="5089875"/>
          </a:xfrm>
        </p:grpSpPr>
        <p:sp>
          <p:nvSpPr>
            <p:cNvPr id="221" name="Google Shape;221;p6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6"/>
          <p:cNvGrpSpPr/>
          <p:nvPr/>
        </p:nvGrpSpPr>
        <p:grpSpPr>
          <a:xfrm rot="7419666">
            <a:off x="-449829" y="3853233"/>
            <a:ext cx="1428683" cy="1129345"/>
            <a:chOff x="508050" y="242250"/>
            <a:chExt cx="6512250" cy="5147800"/>
          </a:xfrm>
        </p:grpSpPr>
        <p:sp>
          <p:nvSpPr>
            <p:cNvPr id="228" name="Google Shape;228;p6"/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title"/>
          </p:nvPr>
        </p:nvSpPr>
        <p:spPr>
          <a:xfrm>
            <a:off x="940900" y="1750388"/>
            <a:ext cx="34191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1015750" y="2537513"/>
            <a:ext cx="3419100" cy="8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5701928">
            <a:off x="506735" y="-682108"/>
            <a:ext cx="878626" cy="1822072"/>
            <a:chOff x="2479375" y="241250"/>
            <a:chExt cx="2454400" cy="5089875"/>
          </a:xfrm>
        </p:grpSpPr>
        <p:sp>
          <p:nvSpPr>
            <p:cNvPr id="240" name="Google Shape;240;p7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7"/>
          <p:cNvGrpSpPr/>
          <p:nvPr/>
        </p:nvGrpSpPr>
        <p:grpSpPr>
          <a:xfrm rot="-10394326" flipH="1">
            <a:off x="-184212" y="-66383"/>
            <a:ext cx="1235935" cy="1212755"/>
            <a:chOff x="1124025" y="238125"/>
            <a:chExt cx="5272075" cy="5173200"/>
          </a:xfrm>
        </p:grpSpPr>
        <p:sp>
          <p:nvSpPr>
            <p:cNvPr id="247" name="Google Shape;247;p7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7"/>
          <p:cNvGrpSpPr/>
          <p:nvPr/>
        </p:nvGrpSpPr>
        <p:grpSpPr>
          <a:xfrm>
            <a:off x="-251310" y="3998099"/>
            <a:ext cx="1235774" cy="1212598"/>
            <a:chOff x="1124025" y="238125"/>
            <a:chExt cx="5272075" cy="5173200"/>
          </a:xfrm>
        </p:grpSpPr>
        <p:sp>
          <p:nvSpPr>
            <p:cNvPr id="264" name="Google Shape;264;p7"/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7"/>
          <p:cNvGrpSpPr/>
          <p:nvPr/>
        </p:nvGrpSpPr>
        <p:grpSpPr>
          <a:xfrm rot="2437738" flipH="1">
            <a:off x="600300" y="4027405"/>
            <a:ext cx="955096" cy="1696746"/>
            <a:chOff x="2344925" y="238125"/>
            <a:chExt cx="2835925" cy="5038075"/>
          </a:xfrm>
        </p:grpSpPr>
        <p:sp>
          <p:nvSpPr>
            <p:cNvPr id="281" name="Google Shape;281;p7"/>
            <p:cNvSpPr/>
            <p:nvPr/>
          </p:nvSpPr>
          <p:spPr>
            <a:xfrm>
              <a:off x="3229250" y="894250"/>
              <a:ext cx="1951600" cy="4381950"/>
            </a:xfrm>
            <a:custGeom>
              <a:avLst/>
              <a:gdLst/>
              <a:ahLst/>
              <a:cxnLst/>
              <a:rect l="l" t="t" r="r" b="b"/>
              <a:pathLst>
                <a:path w="78064" h="175278" extrusionOk="0">
                  <a:moveTo>
                    <a:pt x="3060" y="1"/>
                  </a:moveTo>
                  <a:cubicBezTo>
                    <a:pt x="1611" y="1"/>
                    <a:pt x="0" y="1239"/>
                    <a:pt x="321" y="3056"/>
                  </a:cubicBezTo>
                  <a:cubicBezTo>
                    <a:pt x="9378" y="65389"/>
                    <a:pt x="34240" y="124347"/>
                    <a:pt x="72420" y="174248"/>
                  </a:cubicBezTo>
                  <a:cubicBezTo>
                    <a:pt x="72992" y="174976"/>
                    <a:pt x="73762" y="175278"/>
                    <a:pt x="74516" y="175278"/>
                  </a:cubicBezTo>
                  <a:cubicBezTo>
                    <a:pt x="76337" y="175278"/>
                    <a:pt x="78063" y="173520"/>
                    <a:pt x="76682" y="171762"/>
                  </a:cubicBezTo>
                  <a:cubicBezTo>
                    <a:pt x="38679" y="122216"/>
                    <a:pt x="13995" y="63613"/>
                    <a:pt x="5116" y="1813"/>
                  </a:cubicBezTo>
                  <a:cubicBezTo>
                    <a:pt x="4904" y="541"/>
                    <a:pt x="4017" y="1"/>
                    <a:pt x="3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3725750" y="1130175"/>
              <a:ext cx="537075" cy="1889050"/>
            </a:xfrm>
            <a:custGeom>
              <a:avLst/>
              <a:gdLst/>
              <a:ahLst/>
              <a:cxnLst/>
              <a:rect l="l" t="t" r="r" b="b"/>
              <a:pathLst>
                <a:path w="21483" h="75562" extrusionOk="0">
                  <a:moveTo>
                    <a:pt x="6029" y="1"/>
                  </a:moveTo>
                  <a:cubicBezTo>
                    <a:pt x="4299" y="1"/>
                    <a:pt x="2625" y="1787"/>
                    <a:pt x="3725" y="3742"/>
                  </a:cubicBezTo>
                  <a:cubicBezTo>
                    <a:pt x="16156" y="25052"/>
                    <a:pt x="15268" y="51690"/>
                    <a:pt x="1239" y="71934"/>
                  </a:cubicBezTo>
                  <a:cubicBezTo>
                    <a:pt x="1" y="73791"/>
                    <a:pt x="1697" y="75562"/>
                    <a:pt x="3439" y="75562"/>
                  </a:cubicBezTo>
                  <a:cubicBezTo>
                    <a:pt x="4197" y="75562"/>
                    <a:pt x="4963" y="75227"/>
                    <a:pt x="5501" y="74421"/>
                  </a:cubicBezTo>
                  <a:cubicBezTo>
                    <a:pt x="20418" y="52578"/>
                    <a:pt x="21483" y="23986"/>
                    <a:pt x="8164" y="1256"/>
                  </a:cubicBezTo>
                  <a:cubicBezTo>
                    <a:pt x="7610" y="369"/>
                    <a:pt x="6813" y="1"/>
                    <a:pt x="6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671225" y="1283650"/>
              <a:ext cx="912350" cy="867975"/>
            </a:xfrm>
            <a:custGeom>
              <a:avLst/>
              <a:gdLst/>
              <a:ahLst/>
              <a:cxnLst/>
              <a:rect l="l" t="t" r="r" b="b"/>
              <a:pathLst>
                <a:path w="36494" h="34719" extrusionOk="0">
                  <a:moveTo>
                    <a:pt x="2442" y="0"/>
                  </a:moveTo>
                  <a:cubicBezTo>
                    <a:pt x="1199" y="0"/>
                    <a:pt x="0" y="799"/>
                    <a:pt x="89" y="2398"/>
                  </a:cubicBezTo>
                  <a:cubicBezTo>
                    <a:pt x="1155" y="20156"/>
                    <a:pt x="15539" y="34008"/>
                    <a:pt x="33297" y="34718"/>
                  </a:cubicBezTo>
                  <a:cubicBezTo>
                    <a:pt x="36494" y="34718"/>
                    <a:pt x="36494" y="29746"/>
                    <a:pt x="33297" y="29746"/>
                  </a:cubicBezTo>
                  <a:lnTo>
                    <a:pt x="33475" y="29746"/>
                  </a:lnTo>
                  <a:cubicBezTo>
                    <a:pt x="18380" y="29213"/>
                    <a:pt x="6127" y="17315"/>
                    <a:pt x="5062" y="2398"/>
                  </a:cubicBezTo>
                  <a:cubicBezTo>
                    <a:pt x="4973" y="799"/>
                    <a:pt x="3685" y="0"/>
                    <a:pt x="2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4036475" y="1612175"/>
              <a:ext cx="501625" cy="613000"/>
            </a:xfrm>
            <a:custGeom>
              <a:avLst/>
              <a:gdLst/>
              <a:ahLst/>
              <a:cxnLst/>
              <a:rect l="l" t="t" r="r" b="b"/>
              <a:pathLst>
                <a:path w="20065" h="24520" extrusionOk="0">
                  <a:moveTo>
                    <a:pt x="17667" y="0"/>
                  </a:moveTo>
                  <a:cubicBezTo>
                    <a:pt x="16424" y="0"/>
                    <a:pt x="15092" y="800"/>
                    <a:pt x="14914" y="2398"/>
                  </a:cubicBezTo>
                  <a:cubicBezTo>
                    <a:pt x="14236" y="9178"/>
                    <a:pt x="12587" y="19518"/>
                    <a:pt x="4254" y="19518"/>
                  </a:cubicBezTo>
                  <a:cubicBezTo>
                    <a:pt x="3857" y="19518"/>
                    <a:pt x="3444" y="19494"/>
                    <a:pt x="3016" y="19446"/>
                  </a:cubicBezTo>
                  <a:cubicBezTo>
                    <a:pt x="2912" y="19434"/>
                    <a:pt x="2812" y="19428"/>
                    <a:pt x="2715" y="19428"/>
                  </a:cubicBezTo>
                  <a:cubicBezTo>
                    <a:pt x="1" y="19428"/>
                    <a:pt x="101" y="24075"/>
                    <a:pt x="3016" y="24418"/>
                  </a:cubicBezTo>
                  <a:cubicBezTo>
                    <a:pt x="3621" y="24487"/>
                    <a:pt x="4205" y="24520"/>
                    <a:pt x="4768" y="24520"/>
                  </a:cubicBezTo>
                  <a:cubicBezTo>
                    <a:pt x="15943" y="24520"/>
                    <a:pt x="19041" y="11527"/>
                    <a:pt x="19887" y="2398"/>
                  </a:cubicBezTo>
                  <a:cubicBezTo>
                    <a:pt x="20064" y="800"/>
                    <a:pt x="18910" y="0"/>
                    <a:pt x="17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945150" y="3149525"/>
              <a:ext cx="1256650" cy="598200"/>
            </a:xfrm>
            <a:custGeom>
              <a:avLst/>
              <a:gdLst/>
              <a:ahLst/>
              <a:cxnLst/>
              <a:rect l="l" t="t" r="r" b="b"/>
              <a:pathLst>
                <a:path w="50266" h="23928" extrusionOk="0">
                  <a:moveTo>
                    <a:pt x="3682" y="1"/>
                  </a:moveTo>
                  <a:cubicBezTo>
                    <a:pt x="1675" y="1"/>
                    <a:pt x="0" y="2521"/>
                    <a:pt x="1918" y="4302"/>
                  </a:cubicBezTo>
                  <a:lnTo>
                    <a:pt x="1918" y="4479"/>
                  </a:lnTo>
                  <a:cubicBezTo>
                    <a:pt x="11480" y="14041"/>
                    <a:pt x="22880" y="23927"/>
                    <a:pt x="36119" y="23927"/>
                  </a:cubicBezTo>
                  <a:cubicBezTo>
                    <a:pt x="39845" y="23927"/>
                    <a:pt x="43717" y="23144"/>
                    <a:pt x="47735" y="21350"/>
                  </a:cubicBezTo>
                  <a:cubicBezTo>
                    <a:pt x="50265" y="20243"/>
                    <a:pt x="48570" y="16741"/>
                    <a:pt x="46036" y="16741"/>
                  </a:cubicBezTo>
                  <a:cubicBezTo>
                    <a:pt x="45725" y="16741"/>
                    <a:pt x="45401" y="16794"/>
                    <a:pt x="45071" y="16910"/>
                  </a:cubicBezTo>
                  <a:cubicBezTo>
                    <a:pt x="41892" y="18339"/>
                    <a:pt x="38806" y="18963"/>
                    <a:pt x="35821" y="18963"/>
                  </a:cubicBezTo>
                  <a:cubicBezTo>
                    <a:pt x="23966" y="18963"/>
                    <a:pt x="13698" y="9120"/>
                    <a:pt x="5470" y="750"/>
                  </a:cubicBezTo>
                  <a:cubicBezTo>
                    <a:pt x="4901" y="222"/>
                    <a:pt x="4277" y="1"/>
                    <a:pt x="3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9850" y="238125"/>
              <a:ext cx="754775" cy="759175"/>
            </a:xfrm>
            <a:custGeom>
              <a:avLst/>
              <a:gdLst/>
              <a:ahLst/>
              <a:cxnLst/>
              <a:rect l="l" t="t" r="r" b="b"/>
              <a:pathLst>
                <a:path w="30191" h="30367" extrusionOk="0">
                  <a:moveTo>
                    <a:pt x="15096" y="0"/>
                  </a:moveTo>
                  <a:cubicBezTo>
                    <a:pt x="6749" y="0"/>
                    <a:pt x="1" y="6748"/>
                    <a:pt x="1" y="15095"/>
                  </a:cubicBezTo>
                  <a:cubicBezTo>
                    <a:pt x="1" y="23441"/>
                    <a:pt x="6749" y="30367"/>
                    <a:pt x="15096" y="30367"/>
                  </a:cubicBezTo>
                  <a:cubicBezTo>
                    <a:pt x="23442" y="30367"/>
                    <a:pt x="30190" y="23441"/>
                    <a:pt x="30190" y="15095"/>
                  </a:cubicBezTo>
                  <a:cubicBezTo>
                    <a:pt x="30190" y="6748"/>
                    <a:pt x="23442" y="0"/>
                    <a:pt x="15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71325" y="2706550"/>
              <a:ext cx="723675" cy="723675"/>
            </a:xfrm>
            <a:custGeom>
              <a:avLst/>
              <a:gdLst/>
              <a:ahLst/>
              <a:cxnLst/>
              <a:rect l="l" t="t" r="r" b="b"/>
              <a:pathLst>
                <a:path w="28947" h="28947" extrusionOk="0">
                  <a:moveTo>
                    <a:pt x="14563" y="0"/>
                  </a:moveTo>
                  <a:cubicBezTo>
                    <a:pt x="6571" y="0"/>
                    <a:pt x="1" y="6393"/>
                    <a:pt x="1" y="14562"/>
                  </a:cubicBezTo>
                  <a:cubicBezTo>
                    <a:pt x="1" y="22553"/>
                    <a:pt x="6571" y="28946"/>
                    <a:pt x="14563" y="28946"/>
                  </a:cubicBezTo>
                  <a:cubicBezTo>
                    <a:pt x="22554" y="28946"/>
                    <a:pt x="28947" y="22553"/>
                    <a:pt x="28947" y="14562"/>
                  </a:cubicBezTo>
                  <a:cubicBezTo>
                    <a:pt x="28947" y="6393"/>
                    <a:pt x="22554" y="0"/>
                    <a:pt x="14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4364925" y="1343575"/>
              <a:ext cx="483925" cy="483950"/>
            </a:xfrm>
            <a:custGeom>
              <a:avLst/>
              <a:gdLst/>
              <a:ahLst/>
              <a:cxnLst/>
              <a:rect l="l" t="t" r="r" b="b"/>
              <a:pathLst>
                <a:path w="19357" h="19358" extrusionOk="0">
                  <a:moveTo>
                    <a:pt x="9590" y="1"/>
                  </a:moveTo>
                  <a:cubicBezTo>
                    <a:pt x="4262" y="1"/>
                    <a:pt x="0" y="4263"/>
                    <a:pt x="0" y="9590"/>
                  </a:cubicBezTo>
                  <a:cubicBezTo>
                    <a:pt x="0" y="14918"/>
                    <a:pt x="4262" y="19357"/>
                    <a:pt x="9590" y="19357"/>
                  </a:cubicBezTo>
                  <a:cubicBezTo>
                    <a:pt x="14917" y="19357"/>
                    <a:pt x="19357" y="14918"/>
                    <a:pt x="19357" y="9590"/>
                  </a:cubicBezTo>
                  <a:cubicBezTo>
                    <a:pt x="19357" y="4263"/>
                    <a:pt x="14917" y="1"/>
                    <a:pt x="9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344925" y="992850"/>
              <a:ext cx="563850" cy="563850"/>
            </a:xfrm>
            <a:custGeom>
              <a:avLst/>
              <a:gdLst/>
              <a:ahLst/>
              <a:cxnLst/>
              <a:rect l="l" t="t" r="r" b="b"/>
              <a:pathLst>
                <a:path w="22554" h="22554" extrusionOk="0">
                  <a:moveTo>
                    <a:pt x="11188" y="0"/>
                  </a:moveTo>
                  <a:cubicBezTo>
                    <a:pt x="4972" y="0"/>
                    <a:pt x="0" y="5150"/>
                    <a:pt x="0" y="11366"/>
                  </a:cubicBezTo>
                  <a:cubicBezTo>
                    <a:pt x="0" y="17581"/>
                    <a:pt x="4972" y="22554"/>
                    <a:pt x="11188" y="22554"/>
                  </a:cubicBezTo>
                  <a:cubicBezTo>
                    <a:pt x="17581" y="22554"/>
                    <a:pt x="22553" y="17581"/>
                    <a:pt x="22553" y="11366"/>
                  </a:cubicBezTo>
                  <a:cubicBezTo>
                    <a:pt x="22553" y="5150"/>
                    <a:pt x="17581" y="0"/>
                    <a:pt x="11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685675" y="992850"/>
              <a:ext cx="426225" cy="430675"/>
            </a:xfrm>
            <a:custGeom>
              <a:avLst/>
              <a:gdLst/>
              <a:ahLst/>
              <a:cxnLst/>
              <a:rect l="l" t="t" r="r" b="b"/>
              <a:pathLst>
                <a:path w="17049" h="17227" extrusionOk="0">
                  <a:moveTo>
                    <a:pt x="8524" y="0"/>
                  </a:moveTo>
                  <a:cubicBezTo>
                    <a:pt x="3907" y="0"/>
                    <a:pt x="0" y="3907"/>
                    <a:pt x="0" y="8702"/>
                  </a:cubicBezTo>
                  <a:cubicBezTo>
                    <a:pt x="0" y="13319"/>
                    <a:pt x="3907" y="17226"/>
                    <a:pt x="8524" y="17226"/>
                  </a:cubicBezTo>
                  <a:cubicBezTo>
                    <a:pt x="13319" y="17226"/>
                    <a:pt x="17048" y="13319"/>
                    <a:pt x="17048" y="8702"/>
                  </a:cubicBezTo>
                  <a:cubicBezTo>
                    <a:pt x="17048" y="3907"/>
                    <a:pt x="13319" y="0"/>
                    <a:pt x="8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3137675" y="3020300"/>
            <a:ext cx="28686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26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4" name="Google Shape;294;p8"/>
          <p:cNvSpPr txBox="1">
            <a:spLocks noGrp="1"/>
          </p:cNvSpPr>
          <p:nvPr>
            <p:ph type="subTitle" idx="1"/>
          </p:nvPr>
        </p:nvSpPr>
        <p:spPr>
          <a:xfrm>
            <a:off x="1288050" y="1706500"/>
            <a:ext cx="65679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8"/>
          <p:cNvGrpSpPr/>
          <p:nvPr/>
        </p:nvGrpSpPr>
        <p:grpSpPr>
          <a:xfrm rot="-2081495" flipH="1">
            <a:off x="7710807" y="3575766"/>
            <a:ext cx="997011" cy="2057275"/>
            <a:chOff x="2479375" y="241250"/>
            <a:chExt cx="2454400" cy="5089875"/>
          </a:xfrm>
        </p:grpSpPr>
        <p:sp>
          <p:nvSpPr>
            <p:cNvPr id="296" name="Google Shape;296;p8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8"/>
          <p:cNvGrpSpPr/>
          <p:nvPr/>
        </p:nvGrpSpPr>
        <p:grpSpPr>
          <a:xfrm>
            <a:off x="8230096" y="1655452"/>
            <a:ext cx="2036147" cy="3878988"/>
            <a:chOff x="2453075" y="238700"/>
            <a:chExt cx="2722850" cy="5187200"/>
          </a:xfrm>
        </p:grpSpPr>
        <p:sp>
          <p:nvSpPr>
            <p:cNvPr id="303" name="Google Shape;303;p8"/>
            <p:cNvSpPr/>
            <p:nvPr/>
          </p:nvSpPr>
          <p:spPr>
            <a:xfrm>
              <a:off x="2453075" y="238700"/>
              <a:ext cx="2722850" cy="4798700"/>
            </a:xfrm>
            <a:custGeom>
              <a:avLst/>
              <a:gdLst/>
              <a:ahLst/>
              <a:cxnLst/>
              <a:rect l="l" t="t" r="r" b="b"/>
              <a:pathLst>
                <a:path w="108914" h="191948" extrusionOk="0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046825" y="1080750"/>
              <a:ext cx="1391425" cy="4345150"/>
            </a:xfrm>
            <a:custGeom>
              <a:avLst/>
              <a:gdLst/>
              <a:ahLst/>
              <a:cxnLst/>
              <a:rect l="l" t="t" r="r" b="b"/>
              <a:pathLst>
                <a:path w="55657" h="173806" extrusionOk="0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3688550" y="2046325"/>
              <a:ext cx="122950" cy="602775"/>
            </a:xfrm>
            <a:custGeom>
              <a:avLst/>
              <a:gdLst/>
              <a:ahLst/>
              <a:cxnLst/>
              <a:rect l="l" t="t" r="r" b="b"/>
              <a:pathLst>
                <a:path w="4918" h="24111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235725" y="882825"/>
              <a:ext cx="131975" cy="761700"/>
            </a:xfrm>
            <a:custGeom>
              <a:avLst/>
              <a:gdLst/>
              <a:ahLst/>
              <a:cxnLst/>
              <a:rect l="l" t="t" r="r" b="b"/>
              <a:pathLst>
                <a:path w="5279" h="30468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941875" y="1431600"/>
              <a:ext cx="473800" cy="428850"/>
            </a:xfrm>
            <a:custGeom>
              <a:avLst/>
              <a:gdLst/>
              <a:ahLst/>
              <a:cxnLst/>
              <a:rect l="l" t="t" r="r" b="b"/>
              <a:pathLst>
                <a:path w="18952" h="17154" extrusionOk="0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268725" y="2730050"/>
              <a:ext cx="563775" cy="392850"/>
            </a:xfrm>
            <a:custGeom>
              <a:avLst/>
              <a:gdLst/>
              <a:ahLst/>
              <a:cxnLst/>
              <a:rect l="l" t="t" r="r" b="b"/>
              <a:pathLst>
                <a:path w="22551" h="15714" extrusionOk="0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872900" y="3867900"/>
              <a:ext cx="1238475" cy="742350"/>
            </a:xfrm>
            <a:custGeom>
              <a:avLst/>
              <a:gdLst/>
              <a:ahLst/>
              <a:cxnLst/>
              <a:rect l="l" t="t" r="r" b="b"/>
              <a:pathLst>
                <a:path w="49539" h="29694" extrusionOk="0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3172775" y="3938525"/>
              <a:ext cx="362850" cy="275900"/>
            </a:xfrm>
            <a:custGeom>
              <a:avLst/>
              <a:gdLst/>
              <a:ahLst/>
              <a:cxnLst/>
              <a:rect l="l" t="t" r="r" b="b"/>
              <a:pathLst>
                <a:path w="14514" h="11036" extrusionOk="0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3496625" y="3644650"/>
              <a:ext cx="251925" cy="410850"/>
            </a:xfrm>
            <a:custGeom>
              <a:avLst/>
              <a:gdLst/>
              <a:ahLst/>
              <a:cxnLst/>
              <a:rect l="l" t="t" r="r" b="b"/>
              <a:pathLst>
                <a:path w="10077" h="16434" extrusionOk="0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406650" y="2628075"/>
              <a:ext cx="143975" cy="374875"/>
            </a:xfrm>
            <a:custGeom>
              <a:avLst/>
              <a:gdLst/>
              <a:ahLst/>
              <a:cxnLst/>
              <a:rect l="l" t="t" r="r" b="b"/>
              <a:pathLst>
                <a:path w="5759" h="14995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4015400" y="3359775"/>
              <a:ext cx="446825" cy="593775"/>
            </a:xfrm>
            <a:custGeom>
              <a:avLst/>
              <a:gdLst/>
              <a:ahLst/>
              <a:cxnLst/>
              <a:rect l="l" t="t" r="r" b="b"/>
              <a:pathLst>
                <a:path w="17873" h="23751" extrusionOk="0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8"/>
          <p:cNvGrpSpPr/>
          <p:nvPr/>
        </p:nvGrpSpPr>
        <p:grpSpPr>
          <a:xfrm rot="8563029" flipH="1">
            <a:off x="1001970" y="-511822"/>
            <a:ext cx="936072" cy="1777913"/>
            <a:chOff x="2392800" y="238125"/>
            <a:chExt cx="2677175" cy="5084850"/>
          </a:xfrm>
        </p:grpSpPr>
        <p:sp>
          <p:nvSpPr>
            <p:cNvPr id="315" name="Google Shape;315;p8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8"/>
          <p:cNvGrpSpPr/>
          <p:nvPr/>
        </p:nvGrpSpPr>
        <p:grpSpPr>
          <a:xfrm rot="2212516" flipH="1">
            <a:off x="-841656" y="95872"/>
            <a:ext cx="2776042" cy="2194404"/>
            <a:chOff x="508050" y="242250"/>
            <a:chExt cx="6512250" cy="5147800"/>
          </a:xfrm>
        </p:grpSpPr>
        <p:sp>
          <p:nvSpPr>
            <p:cNvPr id="327" name="Google Shape;327;p8"/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/>
          <p:nvPr/>
        </p:nvSpPr>
        <p:spPr>
          <a:xfrm>
            <a:off x="421075" y="389425"/>
            <a:ext cx="8309400" cy="436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1"/>
          <p:cNvSpPr txBox="1">
            <a:spLocks noGrp="1"/>
          </p:cNvSpPr>
          <p:nvPr>
            <p:ph type="title" hasCustomPrompt="1"/>
          </p:nvPr>
        </p:nvSpPr>
        <p:spPr>
          <a:xfrm>
            <a:off x="1657000" y="1689075"/>
            <a:ext cx="5829900" cy="1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8" name="Google Shape;388;p11"/>
          <p:cNvSpPr txBox="1">
            <a:spLocks noGrp="1"/>
          </p:cNvSpPr>
          <p:nvPr>
            <p:ph type="body" idx="1"/>
          </p:nvPr>
        </p:nvSpPr>
        <p:spPr>
          <a:xfrm>
            <a:off x="1974900" y="3149025"/>
            <a:ext cx="5194200" cy="3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89" name="Google Shape;389;p11"/>
          <p:cNvGrpSpPr/>
          <p:nvPr/>
        </p:nvGrpSpPr>
        <p:grpSpPr>
          <a:xfrm rot="-7132837" flipH="1">
            <a:off x="7325391" y="-488562"/>
            <a:ext cx="997033" cy="2057142"/>
            <a:chOff x="2479375" y="241250"/>
            <a:chExt cx="2454400" cy="5089875"/>
          </a:xfrm>
        </p:grpSpPr>
        <p:sp>
          <p:nvSpPr>
            <p:cNvPr id="390" name="Google Shape;390;p11"/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1"/>
          <p:cNvGrpSpPr/>
          <p:nvPr/>
        </p:nvGrpSpPr>
        <p:grpSpPr>
          <a:xfrm flipH="1">
            <a:off x="-597453" y="1655452"/>
            <a:ext cx="2036147" cy="3878988"/>
            <a:chOff x="2453075" y="238700"/>
            <a:chExt cx="2722850" cy="5187200"/>
          </a:xfrm>
        </p:grpSpPr>
        <p:sp>
          <p:nvSpPr>
            <p:cNvPr id="397" name="Google Shape;397;p11"/>
            <p:cNvSpPr/>
            <p:nvPr/>
          </p:nvSpPr>
          <p:spPr>
            <a:xfrm>
              <a:off x="2453075" y="238700"/>
              <a:ext cx="2722850" cy="4798700"/>
            </a:xfrm>
            <a:custGeom>
              <a:avLst/>
              <a:gdLst/>
              <a:ahLst/>
              <a:cxnLst/>
              <a:rect l="l" t="t" r="r" b="b"/>
              <a:pathLst>
                <a:path w="108914" h="191948" extrusionOk="0">
                  <a:moveTo>
                    <a:pt x="24574" y="0"/>
                  </a:moveTo>
                  <a:cubicBezTo>
                    <a:pt x="23468" y="0"/>
                    <a:pt x="22350" y="146"/>
                    <a:pt x="21231" y="457"/>
                  </a:cubicBezTo>
                  <a:cubicBezTo>
                    <a:pt x="14394" y="2376"/>
                    <a:pt x="10436" y="9693"/>
                    <a:pt x="8997" y="16770"/>
                  </a:cubicBezTo>
                  <a:cubicBezTo>
                    <a:pt x="5518" y="33203"/>
                    <a:pt x="10916" y="50355"/>
                    <a:pt x="23150" y="61990"/>
                  </a:cubicBezTo>
                  <a:cubicBezTo>
                    <a:pt x="27589" y="66189"/>
                    <a:pt x="32986" y="69667"/>
                    <a:pt x="35505" y="75185"/>
                  </a:cubicBezTo>
                  <a:cubicBezTo>
                    <a:pt x="38024" y="80702"/>
                    <a:pt x="35505" y="88979"/>
                    <a:pt x="29508" y="89459"/>
                  </a:cubicBezTo>
                  <a:cubicBezTo>
                    <a:pt x="29387" y="89465"/>
                    <a:pt x="29267" y="89468"/>
                    <a:pt x="29148" y="89468"/>
                  </a:cubicBezTo>
                  <a:cubicBezTo>
                    <a:pt x="25001" y="89468"/>
                    <a:pt x="21125" y="85877"/>
                    <a:pt x="17013" y="85877"/>
                  </a:cubicBezTo>
                  <a:cubicBezTo>
                    <a:pt x="16622" y="85877"/>
                    <a:pt x="16229" y="85909"/>
                    <a:pt x="15834" y="85980"/>
                  </a:cubicBezTo>
                  <a:cubicBezTo>
                    <a:pt x="9596" y="87060"/>
                    <a:pt x="9236" y="96775"/>
                    <a:pt x="13435" y="101453"/>
                  </a:cubicBezTo>
                  <a:cubicBezTo>
                    <a:pt x="17753" y="106011"/>
                    <a:pt x="24110" y="108051"/>
                    <a:pt x="29028" y="112129"/>
                  </a:cubicBezTo>
                  <a:cubicBezTo>
                    <a:pt x="33946" y="116207"/>
                    <a:pt x="36345" y="124843"/>
                    <a:pt x="31187" y="128442"/>
                  </a:cubicBezTo>
                  <a:cubicBezTo>
                    <a:pt x="29533" y="129527"/>
                    <a:pt x="27611" y="129811"/>
                    <a:pt x="25595" y="129811"/>
                  </a:cubicBezTo>
                  <a:cubicBezTo>
                    <a:pt x="23390" y="129811"/>
                    <a:pt x="21072" y="129472"/>
                    <a:pt x="18866" y="129472"/>
                  </a:cubicBezTo>
                  <a:cubicBezTo>
                    <a:pt x="18410" y="129472"/>
                    <a:pt x="17958" y="129486"/>
                    <a:pt x="17513" y="129521"/>
                  </a:cubicBezTo>
                  <a:cubicBezTo>
                    <a:pt x="5398" y="130241"/>
                    <a:pt x="0" y="146674"/>
                    <a:pt x="5278" y="157709"/>
                  </a:cubicBezTo>
                  <a:cubicBezTo>
                    <a:pt x="10556" y="168625"/>
                    <a:pt x="22071" y="174742"/>
                    <a:pt x="32866" y="180140"/>
                  </a:cubicBezTo>
                  <a:lnTo>
                    <a:pt x="32866" y="180260"/>
                  </a:lnTo>
                  <a:cubicBezTo>
                    <a:pt x="36944" y="182179"/>
                    <a:pt x="40783" y="184458"/>
                    <a:pt x="44621" y="186737"/>
                  </a:cubicBezTo>
                  <a:cubicBezTo>
                    <a:pt x="51818" y="189616"/>
                    <a:pt x="59375" y="191415"/>
                    <a:pt x="67171" y="191895"/>
                  </a:cubicBezTo>
                  <a:cubicBezTo>
                    <a:pt x="67881" y="191930"/>
                    <a:pt x="68594" y="191948"/>
                    <a:pt x="69309" y="191948"/>
                  </a:cubicBezTo>
                  <a:cubicBezTo>
                    <a:pt x="83091" y="191948"/>
                    <a:pt x="97568" y="185367"/>
                    <a:pt x="103156" y="172823"/>
                  </a:cubicBezTo>
                  <a:cubicBezTo>
                    <a:pt x="108913" y="159748"/>
                    <a:pt x="100037" y="141036"/>
                    <a:pt x="85643" y="140797"/>
                  </a:cubicBezTo>
                  <a:cubicBezTo>
                    <a:pt x="91881" y="136358"/>
                    <a:pt x="97758" y="130841"/>
                    <a:pt x="100757" y="123884"/>
                  </a:cubicBezTo>
                  <a:cubicBezTo>
                    <a:pt x="103876" y="116807"/>
                    <a:pt x="103516" y="107811"/>
                    <a:pt x="98358" y="102293"/>
                  </a:cubicBezTo>
                  <a:cubicBezTo>
                    <a:pt x="95714" y="99403"/>
                    <a:pt x="91683" y="97837"/>
                    <a:pt x="87768" y="97837"/>
                  </a:cubicBezTo>
                  <a:cubicBezTo>
                    <a:pt x="84046" y="97837"/>
                    <a:pt x="80428" y="99253"/>
                    <a:pt x="78207" y="102293"/>
                  </a:cubicBezTo>
                  <a:cubicBezTo>
                    <a:pt x="76407" y="104812"/>
                    <a:pt x="75328" y="108171"/>
                    <a:pt x="72449" y="109250"/>
                  </a:cubicBezTo>
                  <a:cubicBezTo>
                    <a:pt x="71899" y="109477"/>
                    <a:pt x="71347" y="109581"/>
                    <a:pt x="70804" y="109581"/>
                  </a:cubicBezTo>
                  <a:cubicBezTo>
                    <a:pt x="67323" y="109581"/>
                    <a:pt x="64237" y="105293"/>
                    <a:pt x="64653" y="101453"/>
                  </a:cubicBezTo>
                  <a:cubicBezTo>
                    <a:pt x="65132" y="97015"/>
                    <a:pt x="68491" y="93537"/>
                    <a:pt x="71370" y="90298"/>
                  </a:cubicBezTo>
                  <a:cubicBezTo>
                    <a:pt x="74368" y="86940"/>
                    <a:pt x="77247" y="82861"/>
                    <a:pt x="76647" y="78423"/>
                  </a:cubicBezTo>
                  <a:cubicBezTo>
                    <a:pt x="75208" y="69067"/>
                    <a:pt x="61894" y="68827"/>
                    <a:pt x="53977" y="63790"/>
                  </a:cubicBezTo>
                  <a:cubicBezTo>
                    <a:pt x="46420" y="58992"/>
                    <a:pt x="44021" y="49276"/>
                    <a:pt x="43542" y="40400"/>
                  </a:cubicBezTo>
                  <a:cubicBezTo>
                    <a:pt x="43182" y="31523"/>
                    <a:pt x="44141" y="22407"/>
                    <a:pt x="41383" y="13891"/>
                  </a:cubicBezTo>
                  <a:cubicBezTo>
                    <a:pt x="38877" y="6582"/>
                    <a:pt x="32008" y="0"/>
                    <a:pt x="24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3046825" y="1080750"/>
              <a:ext cx="1391425" cy="4345150"/>
            </a:xfrm>
            <a:custGeom>
              <a:avLst/>
              <a:gdLst/>
              <a:ahLst/>
              <a:cxnLst/>
              <a:rect l="l" t="t" r="r" b="b"/>
              <a:pathLst>
                <a:path w="55657" h="173806" extrusionOk="0">
                  <a:moveTo>
                    <a:pt x="0" y="1"/>
                  </a:moveTo>
                  <a:lnTo>
                    <a:pt x="0" y="1"/>
                  </a:lnTo>
                  <a:cubicBezTo>
                    <a:pt x="3479" y="6958"/>
                    <a:pt x="6837" y="13915"/>
                    <a:pt x="10076" y="20992"/>
                  </a:cubicBezTo>
                  <a:cubicBezTo>
                    <a:pt x="13194" y="27949"/>
                    <a:pt x="16073" y="35145"/>
                    <a:pt x="18832" y="42342"/>
                  </a:cubicBezTo>
                  <a:cubicBezTo>
                    <a:pt x="24230" y="56856"/>
                    <a:pt x="28668" y="71610"/>
                    <a:pt x="32146" y="86603"/>
                  </a:cubicBezTo>
                  <a:lnTo>
                    <a:pt x="33346" y="92241"/>
                  </a:lnTo>
                  <a:lnTo>
                    <a:pt x="34545" y="97998"/>
                  </a:lnTo>
                  <a:cubicBezTo>
                    <a:pt x="35385" y="101717"/>
                    <a:pt x="35985" y="105555"/>
                    <a:pt x="36584" y="109394"/>
                  </a:cubicBezTo>
                  <a:cubicBezTo>
                    <a:pt x="37184" y="113112"/>
                    <a:pt x="37784" y="116950"/>
                    <a:pt x="38264" y="120789"/>
                  </a:cubicBezTo>
                  <a:cubicBezTo>
                    <a:pt x="38624" y="124627"/>
                    <a:pt x="39103" y="128465"/>
                    <a:pt x="39463" y="132304"/>
                  </a:cubicBezTo>
                  <a:cubicBezTo>
                    <a:pt x="40183" y="139980"/>
                    <a:pt x="40543" y="147897"/>
                    <a:pt x="42582" y="155334"/>
                  </a:cubicBezTo>
                  <a:cubicBezTo>
                    <a:pt x="43421" y="159172"/>
                    <a:pt x="44981" y="162771"/>
                    <a:pt x="47020" y="166129"/>
                  </a:cubicBezTo>
                  <a:cubicBezTo>
                    <a:pt x="49179" y="169488"/>
                    <a:pt x="52178" y="172127"/>
                    <a:pt x="55656" y="173806"/>
                  </a:cubicBezTo>
                  <a:cubicBezTo>
                    <a:pt x="52298" y="171887"/>
                    <a:pt x="49539" y="169128"/>
                    <a:pt x="47500" y="165769"/>
                  </a:cubicBezTo>
                  <a:cubicBezTo>
                    <a:pt x="45581" y="162531"/>
                    <a:pt x="44261" y="158932"/>
                    <a:pt x="43541" y="155094"/>
                  </a:cubicBezTo>
                  <a:cubicBezTo>
                    <a:pt x="41862" y="147657"/>
                    <a:pt x="41742" y="139860"/>
                    <a:pt x="41142" y="132184"/>
                  </a:cubicBezTo>
                  <a:cubicBezTo>
                    <a:pt x="39943" y="116710"/>
                    <a:pt x="37664" y="101237"/>
                    <a:pt x="34185" y="86124"/>
                  </a:cubicBezTo>
                  <a:cubicBezTo>
                    <a:pt x="33466" y="82285"/>
                    <a:pt x="32506" y="78567"/>
                    <a:pt x="31427" y="74848"/>
                  </a:cubicBezTo>
                  <a:cubicBezTo>
                    <a:pt x="30347" y="71130"/>
                    <a:pt x="29388" y="67412"/>
                    <a:pt x="28188" y="63693"/>
                  </a:cubicBezTo>
                  <a:lnTo>
                    <a:pt x="26389" y="58056"/>
                  </a:lnTo>
                  <a:cubicBezTo>
                    <a:pt x="25789" y="56256"/>
                    <a:pt x="25069" y="54457"/>
                    <a:pt x="24470" y="52658"/>
                  </a:cubicBezTo>
                  <a:cubicBezTo>
                    <a:pt x="23270" y="48940"/>
                    <a:pt x="21831" y="45341"/>
                    <a:pt x="20391" y="41743"/>
                  </a:cubicBezTo>
                  <a:cubicBezTo>
                    <a:pt x="17513" y="34546"/>
                    <a:pt x="14394" y="27349"/>
                    <a:pt x="11035" y="20392"/>
                  </a:cubicBezTo>
                  <a:cubicBezTo>
                    <a:pt x="7677" y="13555"/>
                    <a:pt x="3839" y="6718"/>
                    <a:pt x="0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3688550" y="2046325"/>
              <a:ext cx="122950" cy="602775"/>
            </a:xfrm>
            <a:custGeom>
              <a:avLst/>
              <a:gdLst/>
              <a:ahLst/>
              <a:cxnLst/>
              <a:rect l="l" t="t" r="r" b="b"/>
              <a:pathLst>
                <a:path w="4918" h="24111" extrusionOk="0">
                  <a:moveTo>
                    <a:pt x="2039" y="1"/>
                  </a:moveTo>
                  <a:lnTo>
                    <a:pt x="2039" y="1"/>
                  </a:lnTo>
                  <a:cubicBezTo>
                    <a:pt x="4438" y="7798"/>
                    <a:pt x="3719" y="16194"/>
                    <a:pt x="0" y="23511"/>
                  </a:cubicBezTo>
                  <a:lnTo>
                    <a:pt x="1320" y="24111"/>
                  </a:lnTo>
                  <a:cubicBezTo>
                    <a:pt x="4678" y="16434"/>
                    <a:pt x="4918" y="7798"/>
                    <a:pt x="2039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3235725" y="882825"/>
              <a:ext cx="131975" cy="761700"/>
            </a:xfrm>
            <a:custGeom>
              <a:avLst/>
              <a:gdLst/>
              <a:ahLst/>
              <a:cxnLst/>
              <a:rect l="l" t="t" r="r" b="b"/>
              <a:pathLst>
                <a:path w="5279" h="30468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9717"/>
                    <a:pt x="4679" y="20032"/>
                    <a:pt x="3479" y="30348"/>
                  </a:cubicBezTo>
                  <a:lnTo>
                    <a:pt x="4319" y="30468"/>
                  </a:lnTo>
                  <a:cubicBezTo>
                    <a:pt x="5279" y="20032"/>
                    <a:pt x="3719" y="9717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2941875" y="1431600"/>
              <a:ext cx="473800" cy="428850"/>
            </a:xfrm>
            <a:custGeom>
              <a:avLst/>
              <a:gdLst/>
              <a:ahLst/>
              <a:cxnLst/>
              <a:rect l="l" t="t" r="r" b="b"/>
              <a:pathLst>
                <a:path w="18952" h="17154" extrusionOk="0">
                  <a:moveTo>
                    <a:pt x="0" y="0"/>
                  </a:moveTo>
                  <a:cubicBezTo>
                    <a:pt x="3718" y="7917"/>
                    <a:pt x="10435" y="14154"/>
                    <a:pt x="18712" y="17153"/>
                  </a:cubicBezTo>
                  <a:lnTo>
                    <a:pt x="18952" y="16433"/>
                  </a:lnTo>
                  <a:cubicBezTo>
                    <a:pt x="10675" y="13675"/>
                    <a:pt x="3838" y="779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3268725" y="2730050"/>
              <a:ext cx="563775" cy="392850"/>
            </a:xfrm>
            <a:custGeom>
              <a:avLst/>
              <a:gdLst/>
              <a:ahLst/>
              <a:cxnLst/>
              <a:rect l="l" t="t" r="r" b="b"/>
              <a:pathLst>
                <a:path w="22551" h="15714" extrusionOk="0">
                  <a:moveTo>
                    <a:pt x="0" y="0"/>
                  </a:moveTo>
                  <a:lnTo>
                    <a:pt x="0" y="0"/>
                  </a:lnTo>
                  <a:cubicBezTo>
                    <a:pt x="4678" y="8397"/>
                    <a:pt x="12835" y="14274"/>
                    <a:pt x="22311" y="15713"/>
                  </a:cubicBezTo>
                  <a:lnTo>
                    <a:pt x="22551" y="14274"/>
                  </a:lnTo>
                  <a:cubicBezTo>
                    <a:pt x="13195" y="13195"/>
                    <a:pt x="4918" y="7917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2872900" y="3867900"/>
              <a:ext cx="1238475" cy="742350"/>
            </a:xfrm>
            <a:custGeom>
              <a:avLst/>
              <a:gdLst/>
              <a:ahLst/>
              <a:cxnLst/>
              <a:rect l="l" t="t" r="r" b="b"/>
              <a:pathLst>
                <a:path w="49539" h="29694" extrusionOk="0">
                  <a:moveTo>
                    <a:pt x="13104" y="0"/>
                  </a:moveTo>
                  <a:cubicBezTo>
                    <a:pt x="8682" y="0"/>
                    <a:pt x="4245" y="779"/>
                    <a:pt x="0" y="2346"/>
                  </a:cubicBezTo>
                  <a:cubicBezTo>
                    <a:pt x="3852" y="1062"/>
                    <a:pt x="7827" y="426"/>
                    <a:pt x="11778" y="426"/>
                  </a:cubicBezTo>
                  <a:cubicBezTo>
                    <a:pt x="18159" y="426"/>
                    <a:pt x="24476" y="2084"/>
                    <a:pt x="30107" y="5344"/>
                  </a:cubicBezTo>
                  <a:cubicBezTo>
                    <a:pt x="39103" y="10622"/>
                    <a:pt x="45341" y="19498"/>
                    <a:pt x="47260" y="29694"/>
                  </a:cubicBezTo>
                  <a:lnTo>
                    <a:pt x="49539" y="29214"/>
                  </a:lnTo>
                  <a:cubicBezTo>
                    <a:pt x="47020" y="18659"/>
                    <a:pt x="40183" y="9662"/>
                    <a:pt x="30707" y="4385"/>
                  </a:cubicBezTo>
                  <a:cubicBezTo>
                    <a:pt x="25223" y="1469"/>
                    <a:pt x="19178" y="0"/>
                    <a:pt x="13104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3172775" y="3938525"/>
              <a:ext cx="362850" cy="275900"/>
            </a:xfrm>
            <a:custGeom>
              <a:avLst/>
              <a:gdLst/>
              <a:ahLst/>
              <a:cxnLst/>
              <a:rect l="l" t="t" r="r" b="b"/>
              <a:pathLst>
                <a:path w="14514" h="11036" extrusionOk="0">
                  <a:moveTo>
                    <a:pt x="14514" y="0"/>
                  </a:moveTo>
                  <a:cubicBezTo>
                    <a:pt x="8037" y="720"/>
                    <a:pt x="2399" y="4918"/>
                    <a:pt x="0" y="11036"/>
                  </a:cubicBezTo>
                  <a:cubicBezTo>
                    <a:pt x="2639" y="5158"/>
                    <a:pt x="8156" y="1200"/>
                    <a:pt x="14514" y="720"/>
                  </a:cubicBezTo>
                  <a:lnTo>
                    <a:pt x="14514" y="0"/>
                  </a:ln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496625" y="3644650"/>
              <a:ext cx="251925" cy="410850"/>
            </a:xfrm>
            <a:custGeom>
              <a:avLst/>
              <a:gdLst/>
              <a:ahLst/>
              <a:cxnLst/>
              <a:rect l="l" t="t" r="r" b="b"/>
              <a:pathLst>
                <a:path w="10077" h="16434" extrusionOk="0">
                  <a:moveTo>
                    <a:pt x="0" y="0"/>
                  </a:moveTo>
                  <a:lnTo>
                    <a:pt x="0" y="0"/>
                  </a:lnTo>
                  <a:cubicBezTo>
                    <a:pt x="5158" y="3959"/>
                    <a:pt x="8277" y="9956"/>
                    <a:pt x="8517" y="16433"/>
                  </a:cubicBezTo>
                  <a:lnTo>
                    <a:pt x="10076" y="16313"/>
                  </a:lnTo>
                  <a:cubicBezTo>
                    <a:pt x="9236" y="9596"/>
                    <a:pt x="5638" y="3719"/>
                    <a:pt x="0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406650" y="2628075"/>
              <a:ext cx="143975" cy="374875"/>
            </a:xfrm>
            <a:custGeom>
              <a:avLst/>
              <a:gdLst/>
              <a:ahLst/>
              <a:cxnLst/>
              <a:rect l="l" t="t" r="r" b="b"/>
              <a:pathLst>
                <a:path w="5759" h="14995" extrusionOk="0">
                  <a:moveTo>
                    <a:pt x="1" y="1"/>
                  </a:moveTo>
                  <a:lnTo>
                    <a:pt x="1" y="1"/>
                  </a:lnTo>
                  <a:cubicBezTo>
                    <a:pt x="3479" y="4199"/>
                    <a:pt x="5159" y="9597"/>
                    <a:pt x="5039" y="14995"/>
                  </a:cubicBezTo>
                  <a:lnTo>
                    <a:pt x="5758" y="14995"/>
                  </a:lnTo>
                  <a:cubicBezTo>
                    <a:pt x="5758" y="9477"/>
                    <a:pt x="3719" y="4199"/>
                    <a:pt x="1" y="1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15400" y="3359775"/>
              <a:ext cx="446825" cy="593775"/>
            </a:xfrm>
            <a:custGeom>
              <a:avLst/>
              <a:gdLst/>
              <a:ahLst/>
              <a:cxnLst/>
              <a:rect l="l" t="t" r="r" b="b"/>
              <a:pathLst>
                <a:path w="17873" h="23751" extrusionOk="0">
                  <a:moveTo>
                    <a:pt x="17873" y="0"/>
                  </a:moveTo>
                  <a:cubicBezTo>
                    <a:pt x="16193" y="10076"/>
                    <a:pt x="9476" y="18592"/>
                    <a:pt x="0" y="22431"/>
                  </a:cubicBezTo>
                  <a:lnTo>
                    <a:pt x="600" y="23750"/>
                  </a:lnTo>
                  <a:cubicBezTo>
                    <a:pt x="10196" y="19432"/>
                    <a:pt x="16673" y="10436"/>
                    <a:pt x="17873" y="0"/>
                  </a:cubicBezTo>
                  <a:close/>
                </a:path>
              </a:pathLst>
            </a:custGeom>
            <a:solidFill>
              <a:srgbClr val="B25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11"/>
          <p:cNvGrpSpPr/>
          <p:nvPr/>
        </p:nvGrpSpPr>
        <p:grpSpPr>
          <a:xfrm rot="799497">
            <a:off x="1117540" y="3697481"/>
            <a:ext cx="936248" cy="1778247"/>
            <a:chOff x="2392800" y="238125"/>
            <a:chExt cx="2677175" cy="5084850"/>
          </a:xfrm>
        </p:grpSpPr>
        <p:sp>
          <p:nvSpPr>
            <p:cNvPr id="409" name="Google Shape;409;p11"/>
            <p:cNvSpPr/>
            <p:nvPr/>
          </p:nvSpPr>
          <p:spPr>
            <a:xfrm>
              <a:off x="2526350" y="690275"/>
              <a:ext cx="1198100" cy="4632700"/>
            </a:xfrm>
            <a:custGeom>
              <a:avLst/>
              <a:gdLst/>
              <a:ahLst/>
              <a:cxnLst/>
              <a:rect l="l" t="t" r="r" b="b"/>
              <a:pathLst>
                <a:path w="47924" h="185308" extrusionOk="0">
                  <a:moveTo>
                    <a:pt x="35055" y="1"/>
                  </a:moveTo>
                  <a:cubicBezTo>
                    <a:pt x="33546" y="1"/>
                    <a:pt x="31869" y="1290"/>
                    <a:pt x="32203" y="3183"/>
                  </a:cubicBezTo>
                  <a:cubicBezTo>
                    <a:pt x="42560" y="64402"/>
                    <a:pt x="31648" y="127286"/>
                    <a:pt x="1131" y="181292"/>
                  </a:cubicBezTo>
                  <a:cubicBezTo>
                    <a:pt x="0" y="183428"/>
                    <a:pt x="1772" y="185308"/>
                    <a:pt x="3546" y="185308"/>
                  </a:cubicBezTo>
                  <a:cubicBezTo>
                    <a:pt x="4384" y="185308"/>
                    <a:pt x="5221" y="184889"/>
                    <a:pt x="5755" y="183881"/>
                  </a:cubicBezTo>
                  <a:lnTo>
                    <a:pt x="5570" y="183881"/>
                  </a:lnTo>
                  <a:cubicBezTo>
                    <a:pt x="36642" y="128581"/>
                    <a:pt x="47924" y="64402"/>
                    <a:pt x="37197" y="1889"/>
                  </a:cubicBezTo>
                  <a:cubicBezTo>
                    <a:pt x="36976" y="564"/>
                    <a:pt x="36052" y="1"/>
                    <a:pt x="3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3430500" y="641425"/>
              <a:ext cx="899675" cy="1623425"/>
            </a:xfrm>
            <a:custGeom>
              <a:avLst/>
              <a:gdLst/>
              <a:ahLst/>
              <a:cxnLst/>
              <a:rect l="l" t="t" r="r" b="b"/>
              <a:pathLst>
                <a:path w="35987" h="64937" extrusionOk="0">
                  <a:moveTo>
                    <a:pt x="24544" y="0"/>
                  </a:moveTo>
                  <a:cubicBezTo>
                    <a:pt x="22975" y="0"/>
                    <a:pt x="21451" y="1220"/>
                    <a:pt x="22115" y="3103"/>
                  </a:cubicBezTo>
                  <a:cubicBezTo>
                    <a:pt x="30068" y="25112"/>
                    <a:pt x="22300" y="47676"/>
                    <a:pt x="2325" y="60068"/>
                  </a:cubicBezTo>
                  <a:cubicBezTo>
                    <a:pt x="0" y="61463"/>
                    <a:pt x="1442" y="64936"/>
                    <a:pt x="3712" y="64936"/>
                  </a:cubicBezTo>
                  <a:cubicBezTo>
                    <a:pt x="4151" y="64936"/>
                    <a:pt x="4620" y="64806"/>
                    <a:pt x="5100" y="64507"/>
                  </a:cubicBezTo>
                  <a:cubicBezTo>
                    <a:pt x="26554" y="51745"/>
                    <a:pt x="35987" y="25297"/>
                    <a:pt x="27109" y="1808"/>
                  </a:cubicBezTo>
                  <a:cubicBezTo>
                    <a:pt x="26664" y="547"/>
                    <a:pt x="25594" y="0"/>
                    <a:pt x="245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800700" y="860025"/>
              <a:ext cx="748350" cy="784950"/>
            </a:xfrm>
            <a:custGeom>
              <a:avLst/>
              <a:gdLst/>
              <a:ahLst/>
              <a:cxnLst/>
              <a:rect l="l" t="t" r="r" b="b"/>
              <a:pathLst>
                <a:path w="29934" h="31398" extrusionOk="0">
                  <a:moveTo>
                    <a:pt x="3119" y="0"/>
                  </a:moveTo>
                  <a:cubicBezTo>
                    <a:pt x="1627" y="0"/>
                    <a:pt x="0" y="1260"/>
                    <a:pt x="330" y="3237"/>
                  </a:cubicBezTo>
                  <a:cubicBezTo>
                    <a:pt x="2364" y="16923"/>
                    <a:pt x="12351" y="28020"/>
                    <a:pt x="25853" y="31349"/>
                  </a:cubicBezTo>
                  <a:cubicBezTo>
                    <a:pt x="26036" y="31382"/>
                    <a:pt x="26213" y="31397"/>
                    <a:pt x="26382" y="31397"/>
                  </a:cubicBezTo>
                  <a:cubicBezTo>
                    <a:pt x="29113" y="31397"/>
                    <a:pt x="29934" y="27400"/>
                    <a:pt x="27148" y="26356"/>
                  </a:cubicBezTo>
                  <a:cubicBezTo>
                    <a:pt x="15496" y="23581"/>
                    <a:pt x="6803" y="13779"/>
                    <a:pt x="5323" y="1942"/>
                  </a:cubicBezTo>
                  <a:cubicBezTo>
                    <a:pt x="5098" y="590"/>
                    <a:pt x="4140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693325" y="2072800"/>
              <a:ext cx="794550" cy="973850"/>
            </a:xfrm>
            <a:custGeom>
              <a:avLst/>
              <a:gdLst/>
              <a:ahLst/>
              <a:cxnLst/>
              <a:rect l="l" t="t" r="r" b="b"/>
              <a:pathLst>
                <a:path w="31782" h="38954" extrusionOk="0">
                  <a:moveTo>
                    <a:pt x="5207" y="0"/>
                  </a:moveTo>
                  <a:cubicBezTo>
                    <a:pt x="4201" y="0"/>
                    <a:pt x="3292" y="564"/>
                    <a:pt x="3145" y="1888"/>
                  </a:cubicBezTo>
                  <a:cubicBezTo>
                    <a:pt x="1" y="18719"/>
                    <a:pt x="10728" y="34995"/>
                    <a:pt x="27374" y="38879"/>
                  </a:cubicBezTo>
                  <a:cubicBezTo>
                    <a:pt x="27602" y="38929"/>
                    <a:pt x="27821" y="38953"/>
                    <a:pt x="28029" y="38953"/>
                  </a:cubicBezTo>
                  <a:cubicBezTo>
                    <a:pt x="30859" y="38953"/>
                    <a:pt x="31782" y="34574"/>
                    <a:pt x="28853" y="33885"/>
                  </a:cubicBezTo>
                  <a:cubicBezTo>
                    <a:pt x="14797" y="30926"/>
                    <a:pt x="5734" y="17424"/>
                    <a:pt x="8139" y="3183"/>
                  </a:cubicBezTo>
                  <a:cubicBezTo>
                    <a:pt x="8473" y="1290"/>
                    <a:pt x="6728" y="0"/>
                    <a:pt x="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312950" y="2922525"/>
              <a:ext cx="678175" cy="501525"/>
            </a:xfrm>
            <a:custGeom>
              <a:avLst/>
              <a:gdLst/>
              <a:ahLst/>
              <a:cxnLst/>
              <a:rect l="l" t="t" r="r" b="b"/>
              <a:pathLst>
                <a:path w="27127" h="20061" extrusionOk="0">
                  <a:moveTo>
                    <a:pt x="23918" y="1"/>
                  </a:moveTo>
                  <a:cubicBezTo>
                    <a:pt x="22901" y="1"/>
                    <a:pt x="21884" y="525"/>
                    <a:pt x="21454" y="1745"/>
                  </a:cubicBezTo>
                  <a:cubicBezTo>
                    <a:pt x="18309" y="9143"/>
                    <a:pt x="11281" y="14322"/>
                    <a:pt x="3328" y="14692"/>
                  </a:cubicBezTo>
                  <a:cubicBezTo>
                    <a:pt x="56" y="14874"/>
                    <a:pt x="0" y="20060"/>
                    <a:pt x="3162" y="20060"/>
                  </a:cubicBezTo>
                  <a:cubicBezTo>
                    <a:pt x="3217" y="20060"/>
                    <a:pt x="3272" y="20059"/>
                    <a:pt x="3328" y="20056"/>
                  </a:cubicBezTo>
                  <a:cubicBezTo>
                    <a:pt x="13686" y="19316"/>
                    <a:pt x="22748" y="12842"/>
                    <a:pt x="26447" y="3225"/>
                  </a:cubicBezTo>
                  <a:cubicBezTo>
                    <a:pt x="27126" y="1301"/>
                    <a:pt x="25521" y="1"/>
                    <a:pt x="2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3873475" y="1658950"/>
              <a:ext cx="932725" cy="289200"/>
            </a:xfrm>
            <a:custGeom>
              <a:avLst/>
              <a:gdLst/>
              <a:ahLst/>
              <a:cxnLst/>
              <a:rect l="l" t="t" r="r" b="b"/>
              <a:pathLst>
                <a:path w="37309" h="11568" extrusionOk="0">
                  <a:moveTo>
                    <a:pt x="33358" y="1"/>
                  </a:moveTo>
                  <a:cubicBezTo>
                    <a:pt x="32765" y="1"/>
                    <a:pt x="32148" y="203"/>
                    <a:pt x="31584" y="687"/>
                  </a:cubicBezTo>
                  <a:cubicBezTo>
                    <a:pt x="27163" y="4428"/>
                    <a:pt x="21491" y="6362"/>
                    <a:pt x="15761" y="6362"/>
                  </a:cubicBezTo>
                  <a:cubicBezTo>
                    <a:pt x="12142" y="6362"/>
                    <a:pt x="8501" y="5591"/>
                    <a:pt x="5136" y="4016"/>
                  </a:cubicBezTo>
                  <a:cubicBezTo>
                    <a:pt x="4723" y="3809"/>
                    <a:pt x="4317" y="3718"/>
                    <a:pt x="3932" y="3718"/>
                  </a:cubicBezTo>
                  <a:cubicBezTo>
                    <a:pt x="1562" y="3718"/>
                    <a:pt x="1" y="7182"/>
                    <a:pt x="2547" y="8455"/>
                  </a:cubicBezTo>
                  <a:cubicBezTo>
                    <a:pt x="6726" y="10544"/>
                    <a:pt x="11241" y="11567"/>
                    <a:pt x="15733" y="11567"/>
                  </a:cubicBezTo>
                  <a:cubicBezTo>
                    <a:pt x="22771" y="11567"/>
                    <a:pt x="29751" y="9056"/>
                    <a:pt x="35283" y="4201"/>
                  </a:cubicBezTo>
                  <a:cubicBezTo>
                    <a:pt x="37308" y="2610"/>
                    <a:pt x="35487" y="1"/>
                    <a:pt x="3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392800" y="358325"/>
              <a:ext cx="647350" cy="651975"/>
            </a:xfrm>
            <a:custGeom>
              <a:avLst/>
              <a:gdLst/>
              <a:ahLst/>
              <a:cxnLst/>
              <a:rect l="l" t="t" r="r" b="b"/>
              <a:pathLst>
                <a:path w="25894" h="26079" extrusionOk="0">
                  <a:moveTo>
                    <a:pt x="12947" y="1"/>
                  </a:moveTo>
                  <a:cubicBezTo>
                    <a:pt x="5733" y="1"/>
                    <a:pt x="0" y="5919"/>
                    <a:pt x="0" y="12947"/>
                  </a:cubicBezTo>
                  <a:cubicBezTo>
                    <a:pt x="0" y="20160"/>
                    <a:pt x="5733" y="26079"/>
                    <a:pt x="12947" y="26079"/>
                  </a:cubicBezTo>
                  <a:cubicBezTo>
                    <a:pt x="20160" y="26079"/>
                    <a:pt x="25893" y="20160"/>
                    <a:pt x="25893" y="12947"/>
                  </a:cubicBezTo>
                  <a:cubicBezTo>
                    <a:pt x="25893" y="5919"/>
                    <a:pt x="20160" y="1"/>
                    <a:pt x="12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3826150" y="238125"/>
              <a:ext cx="688975" cy="684325"/>
            </a:xfrm>
            <a:custGeom>
              <a:avLst/>
              <a:gdLst/>
              <a:ahLst/>
              <a:cxnLst/>
              <a:rect l="l" t="t" r="r" b="b"/>
              <a:pathLst>
                <a:path w="27559" h="27373" extrusionOk="0">
                  <a:moveTo>
                    <a:pt x="13872" y="0"/>
                  </a:moveTo>
                  <a:cubicBezTo>
                    <a:pt x="6289" y="0"/>
                    <a:pt x="1" y="6103"/>
                    <a:pt x="1" y="13686"/>
                  </a:cubicBezTo>
                  <a:cubicBezTo>
                    <a:pt x="1" y="21269"/>
                    <a:pt x="6289" y="27373"/>
                    <a:pt x="13872" y="27373"/>
                  </a:cubicBezTo>
                  <a:cubicBezTo>
                    <a:pt x="21270" y="27373"/>
                    <a:pt x="27559" y="21269"/>
                    <a:pt x="27559" y="13686"/>
                  </a:cubicBezTo>
                  <a:cubicBezTo>
                    <a:pt x="27559" y="6103"/>
                    <a:pt x="21270" y="0"/>
                    <a:pt x="1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630700" y="1444925"/>
              <a:ext cx="439275" cy="439275"/>
            </a:xfrm>
            <a:custGeom>
              <a:avLst/>
              <a:gdLst/>
              <a:ahLst/>
              <a:cxnLst/>
              <a:rect l="l" t="t" r="r" b="b"/>
              <a:pathLst>
                <a:path w="17571" h="17571" extrusionOk="0">
                  <a:moveTo>
                    <a:pt x="8693" y="0"/>
                  </a:moveTo>
                  <a:cubicBezTo>
                    <a:pt x="3884" y="0"/>
                    <a:pt x="0" y="3884"/>
                    <a:pt x="0" y="8878"/>
                  </a:cubicBezTo>
                  <a:cubicBezTo>
                    <a:pt x="0" y="13687"/>
                    <a:pt x="3884" y="17571"/>
                    <a:pt x="8693" y="17571"/>
                  </a:cubicBezTo>
                  <a:cubicBezTo>
                    <a:pt x="13502" y="17571"/>
                    <a:pt x="17571" y="13687"/>
                    <a:pt x="17571" y="8878"/>
                  </a:cubicBezTo>
                  <a:cubicBezTo>
                    <a:pt x="17571" y="3884"/>
                    <a:pt x="13502" y="0"/>
                    <a:pt x="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826150" y="2730325"/>
              <a:ext cx="406925" cy="406925"/>
            </a:xfrm>
            <a:custGeom>
              <a:avLst/>
              <a:gdLst/>
              <a:ahLst/>
              <a:cxnLst/>
              <a:rect l="l" t="t" r="r" b="b"/>
              <a:pathLst>
                <a:path w="16277" h="16277" extrusionOk="0">
                  <a:moveTo>
                    <a:pt x="8139" y="1"/>
                  </a:moveTo>
                  <a:cubicBezTo>
                    <a:pt x="3700" y="1"/>
                    <a:pt x="1" y="3700"/>
                    <a:pt x="1" y="8139"/>
                  </a:cubicBezTo>
                  <a:cubicBezTo>
                    <a:pt x="1" y="12578"/>
                    <a:pt x="3700" y="16277"/>
                    <a:pt x="8139" y="16277"/>
                  </a:cubicBezTo>
                  <a:cubicBezTo>
                    <a:pt x="12578" y="16277"/>
                    <a:pt x="16277" y="12578"/>
                    <a:pt x="16277" y="8139"/>
                  </a:cubicBezTo>
                  <a:cubicBezTo>
                    <a:pt x="16277" y="3700"/>
                    <a:pt x="12578" y="1"/>
                    <a:pt x="8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508375" y="1666875"/>
              <a:ext cx="596500" cy="601100"/>
            </a:xfrm>
            <a:custGeom>
              <a:avLst/>
              <a:gdLst/>
              <a:ahLst/>
              <a:cxnLst/>
              <a:rect l="l" t="t" r="r" b="b"/>
              <a:pathLst>
                <a:path w="23860" h="24044" extrusionOk="0">
                  <a:moveTo>
                    <a:pt x="11838" y="0"/>
                  </a:moveTo>
                  <a:cubicBezTo>
                    <a:pt x="5364" y="0"/>
                    <a:pt x="1" y="5364"/>
                    <a:pt x="1" y="12022"/>
                  </a:cubicBezTo>
                  <a:cubicBezTo>
                    <a:pt x="1" y="18680"/>
                    <a:pt x="5364" y="24044"/>
                    <a:pt x="11838" y="24044"/>
                  </a:cubicBezTo>
                  <a:cubicBezTo>
                    <a:pt x="18496" y="24044"/>
                    <a:pt x="23859" y="18680"/>
                    <a:pt x="23859" y="12022"/>
                  </a:cubicBezTo>
                  <a:cubicBezTo>
                    <a:pt x="23859" y="5364"/>
                    <a:pt x="18496" y="0"/>
                    <a:pt x="11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11"/>
          <p:cNvGrpSpPr/>
          <p:nvPr/>
        </p:nvGrpSpPr>
        <p:grpSpPr>
          <a:xfrm rot="-2212516">
            <a:off x="7109480" y="95872"/>
            <a:ext cx="2776042" cy="2194404"/>
            <a:chOff x="508050" y="242250"/>
            <a:chExt cx="6512250" cy="5147800"/>
          </a:xfrm>
        </p:grpSpPr>
        <p:sp>
          <p:nvSpPr>
            <p:cNvPr id="421" name="Google Shape;421;p11"/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Oswald Medium"/>
              <a:buNone/>
              <a:defRPr sz="36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 Medium"/>
              <a:buNone/>
              <a:defRPr sz="30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Char char="●"/>
              <a:defRPr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1" r:id="rId10"/>
    <p:sldLayoutId id="2147483663" r:id="rId11"/>
    <p:sldLayoutId id="2147483668" r:id="rId12"/>
    <p:sldLayoutId id="2147483669" r:id="rId13"/>
    <p:sldLayoutId id="2147483671" r:id="rId14"/>
    <p:sldLayoutId id="2147483672" r:id="rId15"/>
    <p:sldLayoutId id="2147483673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13100" y="142427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4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مرحباً بكم في حصة اللغة العربيَّة !</a:t>
            </a:r>
            <a:endParaRPr sz="44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Pin on One Piece">
            <a:extLst>
              <a:ext uri="{FF2B5EF4-FFF2-40B4-BE49-F238E27FC236}">
                <a16:creationId xmlns:a16="http://schemas.microsoft.com/office/drawing/2014/main" id="{59A59B7C-9472-4CE5-921A-2318DBBDC0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30" y="2571750"/>
            <a:ext cx="3195939" cy="17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262A42-85E5-43FF-93AF-B97AA7D5DC5E}"/>
              </a:ext>
            </a:extLst>
          </p:cNvPr>
          <p:cNvSpPr/>
          <p:nvPr/>
        </p:nvSpPr>
        <p:spPr>
          <a:xfrm>
            <a:off x="299884" y="246421"/>
            <a:ext cx="8544232" cy="4650658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7201" y="378932"/>
            <a:ext cx="647004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950" dirty="0">
                <a:solidFill>
                  <a:srgbClr val="002060"/>
                </a:solidFill>
                <a:latin typeface="Muslimah" panose="020B0800040000020004" pitchFamily="34" charset="-78"/>
                <a:ea typeface="Muslimah" panose="020B0800040000020004" pitchFamily="34" charset="-78"/>
                <a:cs typeface="Muslimah" panose="020B0800040000020004" pitchFamily="34" charset="-78"/>
              </a:rPr>
              <a:t>تأمل المجموعات التالية : </a:t>
            </a:r>
            <a:endParaRPr lang="en-US" sz="4950" dirty="0">
              <a:solidFill>
                <a:srgbClr val="002060"/>
              </a:solidFill>
              <a:latin typeface="Muslimah" panose="020B0800040000020004" pitchFamily="34" charset="-78"/>
              <a:ea typeface="Muslimah" panose="020B0800040000020004" pitchFamily="34" charset="-78"/>
              <a:cs typeface="Muslimah" panose="020B0800040000020004" pitchFamily="34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4690" y="1329612"/>
            <a:ext cx="2957062" cy="1257602"/>
          </a:xfrm>
          <a:custGeom>
            <a:avLst/>
            <a:gdLst>
              <a:gd name="connsiteX0" fmla="*/ 0 w 2957062"/>
              <a:gd name="connsiteY0" fmla="*/ 0 h 1257602"/>
              <a:gd name="connsiteX1" fmla="*/ 561842 w 2957062"/>
              <a:gd name="connsiteY1" fmla="*/ 0 h 1257602"/>
              <a:gd name="connsiteX2" fmla="*/ 1182825 w 2957062"/>
              <a:gd name="connsiteY2" fmla="*/ 0 h 1257602"/>
              <a:gd name="connsiteX3" fmla="*/ 1833378 w 2957062"/>
              <a:gd name="connsiteY3" fmla="*/ 0 h 1257602"/>
              <a:gd name="connsiteX4" fmla="*/ 2957062 w 2957062"/>
              <a:gd name="connsiteY4" fmla="*/ 0 h 1257602"/>
              <a:gd name="connsiteX5" fmla="*/ 2957062 w 2957062"/>
              <a:gd name="connsiteY5" fmla="*/ 431777 h 1257602"/>
              <a:gd name="connsiteX6" fmla="*/ 2957062 w 2957062"/>
              <a:gd name="connsiteY6" fmla="*/ 876129 h 1257602"/>
              <a:gd name="connsiteX7" fmla="*/ 2957062 w 2957062"/>
              <a:gd name="connsiteY7" fmla="*/ 1257602 h 1257602"/>
              <a:gd name="connsiteX8" fmla="*/ 2336079 w 2957062"/>
              <a:gd name="connsiteY8" fmla="*/ 1257602 h 1257602"/>
              <a:gd name="connsiteX9" fmla="*/ 1803808 w 2957062"/>
              <a:gd name="connsiteY9" fmla="*/ 1257602 h 1257602"/>
              <a:gd name="connsiteX10" fmla="*/ 1212395 w 2957062"/>
              <a:gd name="connsiteY10" fmla="*/ 1257602 h 1257602"/>
              <a:gd name="connsiteX11" fmla="*/ 709695 w 2957062"/>
              <a:gd name="connsiteY11" fmla="*/ 1257602 h 1257602"/>
              <a:gd name="connsiteX12" fmla="*/ 0 w 2957062"/>
              <a:gd name="connsiteY12" fmla="*/ 1257602 h 1257602"/>
              <a:gd name="connsiteX13" fmla="*/ 0 w 2957062"/>
              <a:gd name="connsiteY13" fmla="*/ 838401 h 1257602"/>
              <a:gd name="connsiteX14" fmla="*/ 0 w 2957062"/>
              <a:gd name="connsiteY14" fmla="*/ 406625 h 1257602"/>
              <a:gd name="connsiteX15" fmla="*/ 0 w 2957062"/>
              <a:gd name="connsiteY15" fmla="*/ 0 h 12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57062" h="1257602" fill="none" extrusionOk="0">
                <a:moveTo>
                  <a:pt x="0" y="0"/>
                </a:moveTo>
                <a:cubicBezTo>
                  <a:pt x="119148" y="-47520"/>
                  <a:pt x="414267" y="16495"/>
                  <a:pt x="561842" y="0"/>
                </a:cubicBezTo>
                <a:cubicBezTo>
                  <a:pt x="709417" y="-16495"/>
                  <a:pt x="932605" y="43618"/>
                  <a:pt x="1182825" y="0"/>
                </a:cubicBezTo>
                <a:cubicBezTo>
                  <a:pt x="1433045" y="-43618"/>
                  <a:pt x="1577728" y="2273"/>
                  <a:pt x="1833378" y="0"/>
                </a:cubicBezTo>
                <a:cubicBezTo>
                  <a:pt x="2089028" y="-2273"/>
                  <a:pt x="2621844" y="81927"/>
                  <a:pt x="2957062" y="0"/>
                </a:cubicBezTo>
                <a:cubicBezTo>
                  <a:pt x="2978221" y="134523"/>
                  <a:pt x="2913296" y="339810"/>
                  <a:pt x="2957062" y="431777"/>
                </a:cubicBezTo>
                <a:cubicBezTo>
                  <a:pt x="3000828" y="523744"/>
                  <a:pt x="2911725" y="664834"/>
                  <a:pt x="2957062" y="876129"/>
                </a:cubicBezTo>
                <a:cubicBezTo>
                  <a:pt x="3002399" y="1087424"/>
                  <a:pt x="2937853" y="1091785"/>
                  <a:pt x="2957062" y="1257602"/>
                </a:cubicBezTo>
                <a:cubicBezTo>
                  <a:pt x="2822929" y="1310910"/>
                  <a:pt x="2624500" y="1223079"/>
                  <a:pt x="2336079" y="1257602"/>
                </a:cubicBezTo>
                <a:cubicBezTo>
                  <a:pt x="2047658" y="1292125"/>
                  <a:pt x="1948798" y="1197821"/>
                  <a:pt x="1803808" y="1257602"/>
                </a:cubicBezTo>
                <a:cubicBezTo>
                  <a:pt x="1658818" y="1317383"/>
                  <a:pt x="1340811" y="1205926"/>
                  <a:pt x="1212395" y="1257602"/>
                </a:cubicBezTo>
                <a:cubicBezTo>
                  <a:pt x="1083979" y="1309278"/>
                  <a:pt x="931102" y="1224427"/>
                  <a:pt x="709695" y="1257602"/>
                </a:cubicBezTo>
                <a:cubicBezTo>
                  <a:pt x="488288" y="1290777"/>
                  <a:pt x="344148" y="1231752"/>
                  <a:pt x="0" y="1257602"/>
                </a:cubicBezTo>
                <a:cubicBezTo>
                  <a:pt x="-12314" y="1095072"/>
                  <a:pt x="16878" y="995961"/>
                  <a:pt x="0" y="838401"/>
                </a:cubicBezTo>
                <a:cubicBezTo>
                  <a:pt x="-16878" y="680841"/>
                  <a:pt x="30422" y="578699"/>
                  <a:pt x="0" y="406625"/>
                </a:cubicBezTo>
                <a:cubicBezTo>
                  <a:pt x="-30422" y="234551"/>
                  <a:pt x="25127" y="92020"/>
                  <a:pt x="0" y="0"/>
                </a:cubicBezTo>
                <a:close/>
              </a:path>
              <a:path w="2957062" h="1257602" stroke="0" extrusionOk="0">
                <a:moveTo>
                  <a:pt x="0" y="0"/>
                </a:moveTo>
                <a:cubicBezTo>
                  <a:pt x="179989" y="-25323"/>
                  <a:pt x="269214" y="27886"/>
                  <a:pt x="502701" y="0"/>
                </a:cubicBezTo>
                <a:cubicBezTo>
                  <a:pt x="736188" y="-27886"/>
                  <a:pt x="792655" y="38752"/>
                  <a:pt x="1005401" y="0"/>
                </a:cubicBezTo>
                <a:cubicBezTo>
                  <a:pt x="1218147" y="-38752"/>
                  <a:pt x="1359462" y="2802"/>
                  <a:pt x="1596813" y="0"/>
                </a:cubicBezTo>
                <a:cubicBezTo>
                  <a:pt x="1834164" y="-2802"/>
                  <a:pt x="1983088" y="29606"/>
                  <a:pt x="2247367" y="0"/>
                </a:cubicBezTo>
                <a:cubicBezTo>
                  <a:pt x="2511646" y="-29606"/>
                  <a:pt x="2627621" y="57835"/>
                  <a:pt x="2957062" y="0"/>
                </a:cubicBezTo>
                <a:cubicBezTo>
                  <a:pt x="2999508" y="157432"/>
                  <a:pt x="2930417" y="293886"/>
                  <a:pt x="2957062" y="419201"/>
                </a:cubicBezTo>
                <a:cubicBezTo>
                  <a:pt x="2983707" y="544516"/>
                  <a:pt x="2925168" y="633562"/>
                  <a:pt x="2957062" y="800673"/>
                </a:cubicBezTo>
                <a:cubicBezTo>
                  <a:pt x="2988956" y="967784"/>
                  <a:pt x="2914166" y="1106194"/>
                  <a:pt x="2957062" y="1257602"/>
                </a:cubicBezTo>
                <a:cubicBezTo>
                  <a:pt x="2736887" y="1317179"/>
                  <a:pt x="2577189" y="1224723"/>
                  <a:pt x="2306508" y="1257602"/>
                </a:cubicBezTo>
                <a:cubicBezTo>
                  <a:pt x="2035827" y="1290481"/>
                  <a:pt x="1813480" y="1255482"/>
                  <a:pt x="1655955" y="1257602"/>
                </a:cubicBezTo>
                <a:cubicBezTo>
                  <a:pt x="1498430" y="1259722"/>
                  <a:pt x="1237990" y="1227452"/>
                  <a:pt x="1123684" y="1257602"/>
                </a:cubicBezTo>
                <a:cubicBezTo>
                  <a:pt x="1009378" y="1287752"/>
                  <a:pt x="690089" y="1209993"/>
                  <a:pt x="532271" y="1257602"/>
                </a:cubicBezTo>
                <a:cubicBezTo>
                  <a:pt x="374453" y="1305211"/>
                  <a:pt x="258499" y="1248835"/>
                  <a:pt x="0" y="1257602"/>
                </a:cubicBezTo>
                <a:cubicBezTo>
                  <a:pt x="-13223" y="1127983"/>
                  <a:pt x="18290" y="1061004"/>
                  <a:pt x="0" y="876129"/>
                </a:cubicBezTo>
                <a:cubicBezTo>
                  <a:pt x="-18290" y="691254"/>
                  <a:pt x="49730" y="652159"/>
                  <a:pt x="0" y="456929"/>
                </a:cubicBezTo>
                <a:cubicBezTo>
                  <a:pt x="-49730" y="261699"/>
                  <a:pt x="16927" y="209564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888413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en-US" sz="105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4841" y="1292600"/>
            <a:ext cx="2654026" cy="1294614"/>
          </a:xfrm>
          <a:custGeom>
            <a:avLst/>
            <a:gdLst>
              <a:gd name="connsiteX0" fmla="*/ 0 w 2654026"/>
              <a:gd name="connsiteY0" fmla="*/ 0 h 1294614"/>
              <a:gd name="connsiteX1" fmla="*/ 504265 w 2654026"/>
              <a:gd name="connsiteY1" fmla="*/ 0 h 1294614"/>
              <a:gd name="connsiteX2" fmla="*/ 1035070 w 2654026"/>
              <a:gd name="connsiteY2" fmla="*/ 0 h 1294614"/>
              <a:gd name="connsiteX3" fmla="*/ 1539335 w 2654026"/>
              <a:gd name="connsiteY3" fmla="*/ 0 h 1294614"/>
              <a:gd name="connsiteX4" fmla="*/ 2096681 w 2654026"/>
              <a:gd name="connsiteY4" fmla="*/ 0 h 1294614"/>
              <a:gd name="connsiteX5" fmla="*/ 2654026 w 2654026"/>
              <a:gd name="connsiteY5" fmla="*/ 0 h 1294614"/>
              <a:gd name="connsiteX6" fmla="*/ 2654026 w 2654026"/>
              <a:gd name="connsiteY6" fmla="*/ 405646 h 1294614"/>
              <a:gd name="connsiteX7" fmla="*/ 2654026 w 2654026"/>
              <a:gd name="connsiteY7" fmla="*/ 798345 h 1294614"/>
              <a:gd name="connsiteX8" fmla="*/ 2654026 w 2654026"/>
              <a:gd name="connsiteY8" fmla="*/ 1294614 h 1294614"/>
              <a:gd name="connsiteX9" fmla="*/ 2149761 w 2654026"/>
              <a:gd name="connsiteY9" fmla="*/ 1294614 h 1294614"/>
              <a:gd name="connsiteX10" fmla="*/ 1565875 w 2654026"/>
              <a:gd name="connsiteY10" fmla="*/ 1294614 h 1294614"/>
              <a:gd name="connsiteX11" fmla="*/ 1061610 w 2654026"/>
              <a:gd name="connsiteY11" fmla="*/ 1294614 h 1294614"/>
              <a:gd name="connsiteX12" fmla="*/ 583886 w 2654026"/>
              <a:gd name="connsiteY12" fmla="*/ 1294614 h 1294614"/>
              <a:gd name="connsiteX13" fmla="*/ 0 w 2654026"/>
              <a:gd name="connsiteY13" fmla="*/ 1294614 h 1294614"/>
              <a:gd name="connsiteX14" fmla="*/ 0 w 2654026"/>
              <a:gd name="connsiteY14" fmla="*/ 863076 h 1294614"/>
              <a:gd name="connsiteX15" fmla="*/ 0 w 2654026"/>
              <a:gd name="connsiteY15" fmla="*/ 444484 h 1294614"/>
              <a:gd name="connsiteX16" fmla="*/ 0 w 2654026"/>
              <a:gd name="connsiteY16" fmla="*/ 0 h 129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4026" h="1294614" fill="none" extrusionOk="0">
                <a:moveTo>
                  <a:pt x="0" y="0"/>
                </a:moveTo>
                <a:cubicBezTo>
                  <a:pt x="159703" y="-52214"/>
                  <a:pt x="321120" y="50504"/>
                  <a:pt x="504265" y="0"/>
                </a:cubicBezTo>
                <a:cubicBezTo>
                  <a:pt x="687410" y="-50504"/>
                  <a:pt x="871095" y="13998"/>
                  <a:pt x="1035070" y="0"/>
                </a:cubicBezTo>
                <a:cubicBezTo>
                  <a:pt x="1199046" y="-13998"/>
                  <a:pt x="1426279" y="9025"/>
                  <a:pt x="1539335" y="0"/>
                </a:cubicBezTo>
                <a:cubicBezTo>
                  <a:pt x="1652392" y="-9025"/>
                  <a:pt x="1959704" y="11558"/>
                  <a:pt x="2096681" y="0"/>
                </a:cubicBezTo>
                <a:cubicBezTo>
                  <a:pt x="2233658" y="-11558"/>
                  <a:pt x="2464711" y="39820"/>
                  <a:pt x="2654026" y="0"/>
                </a:cubicBezTo>
                <a:cubicBezTo>
                  <a:pt x="2697890" y="126000"/>
                  <a:pt x="2642057" y="298628"/>
                  <a:pt x="2654026" y="405646"/>
                </a:cubicBezTo>
                <a:cubicBezTo>
                  <a:pt x="2665995" y="512664"/>
                  <a:pt x="2630513" y="677733"/>
                  <a:pt x="2654026" y="798345"/>
                </a:cubicBezTo>
                <a:cubicBezTo>
                  <a:pt x="2677539" y="918957"/>
                  <a:pt x="2620805" y="1166161"/>
                  <a:pt x="2654026" y="1294614"/>
                </a:cubicBezTo>
                <a:cubicBezTo>
                  <a:pt x="2474008" y="1308633"/>
                  <a:pt x="2370630" y="1237621"/>
                  <a:pt x="2149761" y="1294614"/>
                </a:cubicBezTo>
                <a:cubicBezTo>
                  <a:pt x="1928893" y="1351607"/>
                  <a:pt x="1815286" y="1275607"/>
                  <a:pt x="1565875" y="1294614"/>
                </a:cubicBezTo>
                <a:cubicBezTo>
                  <a:pt x="1316464" y="1313621"/>
                  <a:pt x="1289706" y="1290694"/>
                  <a:pt x="1061610" y="1294614"/>
                </a:cubicBezTo>
                <a:cubicBezTo>
                  <a:pt x="833515" y="1298534"/>
                  <a:pt x="804191" y="1252533"/>
                  <a:pt x="583886" y="1294614"/>
                </a:cubicBezTo>
                <a:cubicBezTo>
                  <a:pt x="363581" y="1336695"/>
                  <a:pt x="216835" y="1242046"/>
                  <a:pt x="0" y="1294614"/>
                </a:cubicBezTo>
                <a:cubicBezTo>
                  <a:pt x="-2253" y="1192857"/>
                  <a:pt x="11349" y="987641"/>
                  <a:pt x="0" y="863076"/>
                </a:cubicBezTo>
                <a:cubicBezTo>
                  <a:pt x="-11349" y="738511"/>
                  <a:pt x="28684" y="575817"/>
                  <a:pt x="0" y="444484"/>
                </a:cubicBezTo>
                <a:cubicBezTo>
                  <a:pt x="-28684" y="313151"/>
                  <a:pt x="13504" y="178190"/>
                  <a:pt x="0" y="0"/>
                </a:cubicBezTo>
                <a:close/>
              </a:path>
              <a:path w="2654026" h="1294614" stroke="0" extrusionOk="0">
                <a:moveTo>
                  <a:pt x="0" y="0"/>
                </a:moveTo>
                <a:cubicBezTo>
                  <a:pt x="241994" y="-28855"/>
                  <a:pt x="305687" y="29631"/>
                  <a:pt x="504265" y="0"/>
                </a:cubicBezTo>
                <a:cubicBezTo>
                  <a:pt x="702844" y="-29631"/>
                  <a:pt x="961742" y="59611"/>
                  <a:pt x="1088151" y="0"/>
                </a:cubicBezTo>
                <a:cubicBezTo>
                  <a:pt x="1214560" y="-59611"/>
                  <a:pt x="1390724" y="8090"/>
                  <a:pt x="1539335" y="0"/>
                </a:cubicBezTo>
                <a:cubicBezTo>
                  <a:pt x="1687946" y="-8090"/>
                  <a:pt x="1878540" y="22296"/>
                  <a:pt x="1990520" y="0"/>
                </a:cubicBezTo>
                <a:cubicBezTo>
                  <a:pt x="2102501" y="-22296"/>
                  <a:pt x="2361715" y="39576"/>
                  <a:pt x="2654026" y="0"/>
                </a:cubicBezTo>
                <a:cubicBezTo>
                  <a:pt x="2670632" y="173332"/>
                  <a:pt x="2642518" y="275925"/>
                  <a:pt x="2654026" y="457430"/>
                </a:cubicBezTo>
                <a:cubicBezTo>
                  <a:pt x="2665534" y="638935"/>
                  <a:pt x="2617791" y="736015"/>
                  <a:pt x="2654026" y="876022"/>
                </a:cubicBezTo>
                <a:cubicBezTo>
                  <a:pt x="2690261" y="1016029"/>
                  <a:pt x="2630765" y="1105031"/>
                  <a:pt x="2654026" y="1294614"/>
                </a:cubicBezTo>
                <a:cubicBezTo>
                  <a:pt x="2424939" y="1364000"/>
                  <a:pt x="2254703" y="1263879"/>
                  <a:pt x="2070140" y="1294614"/>
                </a:cubicBezTo>
                <a:cubicBezTo>
                  <a:pt x="1885577" y="1325349"/>
                  <a:pt x="1713404" y="1279840"/>
                  <a:pt x="1539335" y="1294614"/>
                </a:cubicBezTo>
                <a:cubicBezTo>
                  <a:pt x="1365267" y="1309388"/>
                  <a:pt x="1176753" y="1271634"/>
                  <a:pt x="955449" y="1294614"/>
                </a:cubicBezTo>
                <a:cubicBezTo>
                  <a:pt x="734145" y="1317594"/>
                  <a:pt x="237638" y="1261581"/>
                  <a:pt x="0" y="1294614"/>
                </a:cubicBezTo>
                <a:cubicBezTo>
                  <a:pt x="-39836" y="1112486"/>
                  <a:pt x="1573" y="1065617"/>
                  <a:pt x="0" y="863076"/>
                </a:cubicBezTo>
                <a:cubicBezTo>
                  <a:pt x="-1573" y="660535"/>
                  <a:pt x="7035" y="550816"/>
                  <a:pt x="0" y="431538"/>
                </a:cubicBezTo>
                <a:cubicBezTo>
                  <a:pt x="-7035" y="312260"/>
                  <a:pt x="34110" y="135099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76200"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41795941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05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ar-BH" sz="1050" dirty="0">
              <a:solidFill>
                <a:sysClr val="windowText" lastClr="000000"/>
              </a:solidFill>
            </a:endParaRPr>
          </a:p>
          <a:p>
            <a:pPr algn="ctr"/>
            <a:endParaRPr lang="en-US" sz="105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ÙØªÙØ¬Ø© Ø¨Ø­Ø« Ø§ÙØµÙØ± Ø¹Ù Ø¹Ø¯Ø³Ø© ÙÙØ¨Ø±Ø© ÙØ±ØªÙÙ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40" y="347488"/>
            <a:ext cx="1059138" cy="151216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914397" y="1335444"/>
            <a:ext cx="7296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300" dirty="0"/>
              <a:t>يوم </a:t>
            </a:r>
            <a:endParaRPr lang="en-US" sz="3300" dirty="0"/>
          </a:p>
        </p:txBody>
      </p:sp>
      <p:sp>
        <p:nvSpPr>
          <p:cNvPr id="23" name="TextBox 22"/>
          <p:cNvSpPr txBox="1"/>
          <p:nvPr/>
        </p:nvSpPr>
        <p:spPr>
          <a:xfrm>
            <a:off x="5953105" y="1378772"/>
            <a:ext cx="945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300" dirty="0"/>
              <a:t>قفص </a:t>
            </a:r>
            <a:endParaRPr lang="en-US" sz="3300" dirty="0"/>
          </a:p>
        </p:txBody>
      </p:sp>
      <p:sp>
        <p:nvSpPr>
          <p:cNvPr id="24" name="TextBox 23"/>
          <p:cNvSpPr txBox="1"/>
          <p:nvPr/>
        </p:nvSpPr>
        <p:spPr>
          <a:xfrm>
            <a:off x="5618250" y="1888456"/>
            <a:ext cx="13773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المدرسة </a:t>
            </a:r>
            <a:endParaRPr lang="en-US" sz="3300" dirty="0"/>
          </a:p>
        </p:txBody>
      </p:sp>
      <p:sp>
        <p:nvSpPr>
          <p:cNvPr id="25" name="TextBox 24"/>
          <p:cNvSpPr txBox="1"/>
          <p:nvPr/>
        </p:nvSpPr>
        <p:spPr>
          <a:xfrm>
            <a:off x="4744999" y="1383618"/>
            <a:ext cx="11689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المنزل </a:t>
            </a:r>
            <a:endParaRPr lang="en-US" sz="3300" dirty="0"/>
          </a:p>
        </p:txBody>
      </p:sp>
      <p:sp>
        <p:nvSpPr>
          <p:cNvPr id="26" name="TextBox 25"/>
          <p:cNvSpPr txBox="1"/>
          <p:nvPr/>
        </p:nvSpPr>
        <p:spPr>
          <a:xfrm>
            <a:off x="8034088" y="1167595"/>
            <a:ext cx="413896" cy="141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8625" dirty="0"/>
              <a:t>أ</a:t>
            </a:r>
            <a:endParaRPr lang="en-US" sz="8625" dirty="0"/>
          </a:p>
        </p:txBody>
      </p:sp>
      <p:sp>
        <p:nvSpPr>
          <p:cNvPr id="28" name="TextBox 27"/>
          <p:cNvSpPr txBox="1"/>
          <p:nvPr/>
        </p:nvSpPr>
        <p:spPr>
          <a:xfrm>
            <a:off x="737108" y="1210295"/>
            <a:ext cx="7889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6600" dirty="0"/>
              <a:t>ب</a:t>
            </a:r>
            <a:endParaRPr lang="en-US" sz="66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4818" y="1383618"/>
            <a:ext cx="9637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الأيام </a:t>
            </a:r>
            <a:endParaRPr lang="en-US" sz="3300" dirty="0"/>
          </a:p>
        </p:txBody>
      </p:sp>
      <p:sp>
        <p:nvSpPr>
          <p:cNvPr id="32" name="TextBox 31"/>
          <p:cNvSpPr txBox="1"/>
          <p:nvPr/>
        </p:nvSpPr>
        <p:spPr>
          <a:xfrm>
            <a:off x="1772771" y="1358249"/>
            <a:ext cx="10278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حبات </a:t>
            </a:r>
            <a:endParaRPr lang="en-US" sz="3300" dirty="0"/>
          </a:p>
        </p:txBody>
      </p:sp>
      <p:sp>
        <p:nvSpPr>
          <p:cNvPr id="33" name="TextBox 32"/>
          <p:cNvSpPr txBox="1"/>
          <p:nvPr/>
        </p:nvSpPr>
        <p:spPr>
          <a:xfrm>
            <a:off x="3083892" y="1867268"/>
            <a:ext cx="11128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البذور </a:t>
            </a:r>
            <a:endParaRPr lang="en-US" sz="33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3298" y="1950037"/>
            <a:ext cx="15231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dirty="0"/>
              <a:t>الشجرات </a:t>
            </a:r>
            <a:endParaRPr lang="en-US" sz="33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E92B8-E690-4E0B-ACA4-62EDFF567FDA}"/>
              </a:ext>
            </a:extLst>
          </p:cNvPr>
          <p:cNvSpPr txBox="1"/>
          <p:nvPr/>
        </p:nvSpPr>
        <p:spPr>
          <a:xfrm>
            <a:off x="1947261" y="2972270"/>
            <a:ext cx="685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1- إلى اي قسم تنقسم هذه الكلمات من حيث أقسام الكلام ؟</a:t>
            </a:r>
            <a:endParaRPr lang="en-US" sz="2400" dirty="0">
              <a:latin typeface="Hacen Typographer Heavy" panose="02000000000000000000" pitchFamily="2" charset="-78"/>
              <a:ea typeface="Ammar Light" panose="020A0503020102020204" pitchFamily="18" charset="-78"/>
              <a:cs typeface="Hacen Typographer Heavy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E0D10D-9EA9-4E9F-A085-BDBFC57066C9}"/>
              </a:ext>
            </a:extLst>
          </p:cNvPr>
          <p:cNvSpPr txBox="1"/>
          <p:nvPr/>
        </p:nvSpPr>
        <p:spPr>
          <a:xfrm>
            <a:off x="2751641" y="3456565"/>
            <a:ext cx="605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2- ما العدد  الذي يدل عليه كل اسم في المجموعة  </a:t>
            </a:r>
            <a:r>
              <a:rPr lang="ar-BH" sz="2400" b="1" u="sng" dirty="0">
                <a:solidFill>
                  <a:schemeClr val="accent6">
                    <a:lumMod val="50000"/>
                  </a:schemeClr>
                </a:solidFill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أ </a:t>
            </a:r>
            <a:r>
              <a:rPr lang="ar-BH" sz="2400" dirty="0"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؟</a:t>
            </a:r>
            <a:endParaRPr lang="en-US" sz="2400" dirty="0">
              <a:latin typeface="Hacen Typographer Heavy" panose="02000000000000000000" pitchFamily="2" charset="-78"/>
              <a:ea typeface="Ammar Light" panose="020A0503020102020204" pitchFamily="18" charset="-78"/>
              <a:cs typeface="Hacen Typographer Heavy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25C239-2C4E-4794-9D12-60A335A080D9}"/>
              </a:ext>
            </a:extLst>
          </p:cNvPr>
          <p:cNvSpPr txBox="1"/>
          <p:nvPr/>
        </p:nvSpPr>
        <p:spPr>
          <a:xfrm>
            <a:off x="2732675" y="3975905"/>
            <a:ext cx="608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dirty="0"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3- ما العدد الذي يدل عليه كل اسم في المجموعة </a:t>
            </a:r>
            <a:r>
              <a:rPr lang="ar-BH" sz="2400" b="1" u="sng" dirty="0">
                <a:solidFill>
                  <a:schemeClr val="accent6">
                    <a:lumMod val="50000"/>
                  </a:schemeClr>
                </a:solidFill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ب</a:t>
            </a:r>
            <a:r>
              <a:rPr lang="ar-BH" sz="2400" dirty="0">
                <a:latin typeface="Hacen Typographer Heavy" panose="02000000000000000000" pitchFamily="2" charset="-78"/>
                <a:ea typeface="Ammar Light" panose="020A0503020102020204" pitchFamily="18" charset="-78"/>
                <a:cs typeface="Hacen Typographer Heavy" panose="02000000000000000000" pitchFamily="2" charset="-78"/>
              </a:rPr>
              <a:t> ؟</a:t>
            </a:r>
            <a:endParaRPr lang="en-US" sz="2400" dirty="0">
              <a:latin typeface="Hacen Typographer Heavy" panose="02000000000000000000" pitchFamily="2" charset="-78"/>
              <a:ea typeface="Ammar Light" panose="020A0503020102020204" pitchFamily="18" charset="-78"/>
              <a:cs typeface="Hacen Typographer Heavy" panose="020000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248EC-CDA9-451B-8EE0-4424C6DAD75E}"/>
              </a:ext>
            </a:extLst>
          </p:cNvPr>
          <p:cNvSpPr txBox="1"/>
          <p:nvPr/>
        </p:nvSpPr>
        <p:spPr>
          <a:xfrm flipH="1">
            <a:off x="561673" y="2859930"/>
            <a:ext cx="190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chemeClr val="accent6">
                    <a:lumMod val="75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أسماء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CBDA7-262A-498F-AEB0-09F9EDD9CA62}"/>
              </a:ext>
            </a:extLst>
          </p:cNvPr>
          <p:cNvSpPr txBox="1"/>
          <p:nvPr/>
        </p:nvSpPr>
        <p:spPr>
          <a:xfrm flipH="1">
            <a:off x="1208462" y="3417586"/>
            <a:ext cx="190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chemeClr val="accent6">
                    <a:lumMod val="75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1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CB0284-32CF-4FBE-A74E-26E0A45546C4}"/>
              </a:ext>
            </a:extLst>
          </p:cNvPr>
          <p:cNvSpPr txBox="1"/>
          <p:nvPr/>
        </p:nvSpPr>
        <p:spPr>
          <a:xfrm flipH="1">
            <a:off x="1175882" y="4013737"/>
            <a:ext cx="190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chemeClr val="accent6">
                    <a:lumMod val="75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3 فأكثر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grpSp>
        <p:nvGrpSpPr>
          <p:cNvPr id="41" name="Google Shape;2552;p60">
            <a:extLst>
              <a:ext uri="{FF2B5EF4-FFF2-40B4-BE49-F238E27FC236}">
                <a16:creationId xmlns:a16="http://schemas.microsoft.com/office/drawing/2014/main" id="{2CADB484-F356-47CD-8302-3FAD969B83E2}"/>
              </a:ext>
            </a:extLst>
          </p:cNvPr>
          <p:cNvGrpSpPr/>
          <p:nvPr/>
        </p:nvGrpSpPr>
        <p:grpSpPr>
          <a:xfrm rot="-7768348" flipH="1">
            <a:off x="8350689" y="-156838"/>
            <a:ext cx="889188" cy="806518"/>
            <a:chOff x="508050" y="242250"/>
            <a:chExt cx="6512250" cy="5147800"/>
          </a:xfrm>
        </p:grpSpPr>
        <p:sp>
          <p:nvSpPr>
            <p:cNvPr id="42" name="Google Shape;2553;p60">
              <a:extLst>
                <a:ext uri="{FF2B5EF4-FFF2-40B4-BE49-F238E27FC236}">
                  <a16:creationId xmlns:a16="http://schemas.microsoft.com/office/drawing/2014/main" id="{CB2E85A5-AD7A-400C-92CC-D5DDCD156A89}"/>
                </a:ext>
              </a:extLst>
            </p:cNvPr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54;p60">
              <a:extLst>
                <a:ext uri="{FF2B5EF4-FFF2-40B4-BE49-F238E27FC236}">
                  <a16:creationId xmlns:a16="http://schemas.microsoft.com/office/drawing/2014/main" id="{D7A44107-BFA3-4C4D-8627-C4F10249ECE1}"/>
                </a:ext>
              </a:extLst>
            </p:cNvPr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55;p60">
              <a:extLst>
                <a:ext uri="{FF2B5EF4-FFF2-40B4-BE49-F238E27FC236}">
                  <a16:creationId xmlns:a16="http://schemas.microsoft.com/office/drawing/2014/main" id="{2542FF13-22F1-4042-8BCB-37A50D2D65CE}"/>
                </a:ext>
              </a:extLst>
            </p:cNvPr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56;p60">
              <a:extLst>
                <a:ext uri="{FF2B5EF4-FFF2-40B4-BE49-F238E27FC236}">
                  <a16:creationId xmlns:a16="http://schemas.microsoft.com/office/drawing/2014/main" id="{D7B8EB30-F78B-4C4F-932D-2B39DE73819C}"/>
                </a:ext>
              </a:extLst>
            </p:cNvPr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57;p60">
              <a:extLst>
                <a:ext uri="{FF2B5EF4-FFF2-40B4-BE49-F238E27FC236}">
                  <a16:creationId xmlns:a16="http://schemas.microsoft.com/office/drawing/2014/main" id="{3523B25C-8C4E-4822-A594-EFA1D6D94AE9}"/>
                </a:ext>
              </a:extLst>
            </p:cNvPr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58;p60">
              <a:extLst>
                <a:ext uri="{FF2B5EF4-FFF2-40B4-BE49-F238E27FC236}">
                  <a16:creationId xmlns:a16="http://schemas.microsoft.com/office/drawing/2014/main" id="{49F41979-DF75-4E81-B604-2C7C54DE9B39}"/>
                </a:ext>
              </a:extLst>
            </p:cNvPr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59;p60">
              <a:extLst>
                <a:ext uri="{FF2B5EF4-FFF2-40B4-BE49-F238E27FC236}">
                  <a16:creationId xmlns:a16="http://schemas.microsoft.com/office/drawing/2014/main" id="{9E14945F-F81E-43C7-B68E-4E0CCF3981F7}"/>
                </a:ext>
              </a:extLst>
            </p:cNvPr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2560;p60">
            <a:extLst>
              <a:ext uri="{FF2B5EF4-FFF2-40B4-BE49-F238E27FC236}">
                <a16:creationId xmlns:a16="http://schemas.microsoft.com/office/drawing/2014/main" id="{6306C5CB-3B29-4AF3-8BAB-E2D39EF283A1}"/>
              </a:ext>
            </a:extLst>
          </p:cNvPr>
          <p:cNvGrpSpPr/>
          <p:nvPr/>
        </p:nvGrpSpPr>
        <p:grpSpPr>
          <a:xfrm rot="-7768348" flipH="1">
            <a:off x="-52405" y="4140691"/>
            <a:ext cx="889188" cy="806518"/>
            <a:chOff x="508050" y="242250"/>
            <a:chExt cx="6512250" cy="5147800"/>
          </a:xfrm>
        </p:grpSpPr>
        <p:sp>
          <p:nvSpPr>
            <p:cNvPr id="50" name="Google Shape;2561;p60">
              <a:extLst>
                <a:ext uri="{FF2B5EF4-FFF2-40B4-BE49-F238E27FC236}">
                  <a16:creationId xmlns:a16="http://schemas.microsoft.com/office/drawing/2014/main" id="{2E23BA24-FAEA-40E4-B5B8-7690682D77C2}"/>
                </a:ext>
              </a:extLst>
            </p:cNvPr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62;p60">
              <a:extLst>
                <a:ext uri="{FF2B5EF4-FFF2-40B4-BE49-F238E27FC236}">
                  <a16:creationId xmlns:a16="http://schemas.microsoft.com/office/drawing/2014/main" id="{781CFFA7-3AB0-4D4D-AE01-A6C04D7B1315}"/>
                </a:ext>
              </a:extLst>
            </p:cNvPr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63;p60">
              <a:extLst>
                <a:ext uri="{FF2B5EF4-FFF2-40B4-BE49-F238E27FC236}">
                  <a16:creationId xmlns:a16="http://schemas.microsoft.com/office/drawing/2014/main" id="{1AA4BABB-7E7D-4D53-A33F-244532F6D548}"/>
                </a:ext>
              </a:extLst>
            </p:cNvPr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64;p60">
              <a:extLst>
                <a:ext uri="{FF2B5EF4-FFF2-40B4-BE49-F238E27FC236}">
                  <a16:creationId xmlns:a16="http://schemas.microsoft.com/office/drawing/2014/main" id="{AC22EF6A-C11F-405D-ABD3-4302D0EA9BB2}"/>
                </a:ext>
              </a:extLst>
            </p:cNvPr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65;p60">
              <a:extLst>
                <a:ext uri="{FF2B5EF4-FFF2-40B4-BE49-F238E27FC236}">
                  <a16:creationId xmlns:a16="http://schemas.microsoft.com/office/drawing/2014/main" id="{68F2BF1E-FF9D-4F75-B878-83B85E77A9FE}"/>
                </a:ext>
              </a:extLst>
            </p:cNvPr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66;p60">
              <a:extLst>
                <a:ext uri="{FF2B5EF4-FFF2-40B4-BE49-F238E27FC236}">
                  <a16:creationId xmlns:a16="http://schemas.microsoft.com/office/drawing/2014/main" id="{C58F1E61-2AB3-4ABA-B166-0B8AAADA3453}"/>
                </a:ext>
              </a:extLst>
            </p:cNvPr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67;p60">
              <a:extLst>
                <a:ext uri="{FF2B5EF4-FFF2-40B4-BE49-F238E27FC236}">
                  <a16:creationId xmlns:a16="http://schemas.microsoft.com/office/drawing/2014/main" id="{18167E1E-7679-4446-A9D4-2493E2AAA579}"/>
                </a:ext>
              </a:extLst>
            </p:cNvPr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544;p60">
            <a:extLst>
              <a:ext uri="{FF2B5EF4-FFF2-40B4-BE49-F238E27FC236}">
                <a16:creationId xmlns:a16="http://schemas.microsoft.com/office/drawing/2014/main" id="{CC1784E4-043F-4813-B6F6-4DA6CD152865}"/>
              </a:ext>
            </a:extLst>
          </p:cNvPr>
          <p:cNvGrpSpPr/>
          <p:nvPr/>
        </p:nvGrpSpPr>
        <p:grpSpPr>
          <a:xfrm rot="17713645" flipH="1">
            <a:off x="8797210" y="275133"/>
            <a:ext cx="889333" cy="806733"/>
            <a:chOff x="508050" y="242250"/>
            <a:chExt cx="6512250" cy="5147800"/>
          </a:xfrm>
        </p:grpSpPr>
        <p:sp>
          <p:nvSpPr>
            <p:cNvPr id="58" name="Google Shape;2545;p60">
              <a:extLst>
                <a:ext uri="{FF2B5EF4-FFF2-40B4-BE49-F238E27FC236}">
                  <a16:creationId xmlns:a16="http://schemas.microsoft.com/office/drawing/2014/main" id="{BB160B18-261F-43E8-A5EC-B6FCE0A3C450}"/>
                </a:ext>
              </a:extLst>
            </p:cNvPr>
            <p:cNvSpPr/>
            <p:nvPr/>
          </p:nvSpPr>
          <p:spPr>
            <a:xfrm>
              <a:off x="508050" y="242250"/>
              <a:ext cx="6512250" cy="5147800"/>
            </a:xfrm>
            <a:custGeom>
              <a:avLst/>
              <a:gdLst/>
              <a:ahLst/>
              <a:cxnLst/>
              <a:rect l="l" t="t" r="r" b="b"/>
              <a:pathLst>
                <a:path w="260490" h="205912" extrusionOk="0">
                  <a:moveTo>
                    <a:pt x="192120" y="0"/>
                  </a:moveTo>
                  <a:cubicBezTo>
                    <a:pt x="185268" y="0"/>
                    <a:pt x="178662" y="685"/>
                    <a:pt x="172695" y="2150"/>
                  </a:cubicBezTo>
                  <a:cubicBezTo>
                    <a:pt x="150698" y="7746"/>
                    <a:pt x="131403" y="21639"/>
                    <a:pt x="119054" y="40742"/>
                  </a:cubicBezTo>
                  <a:cubicBezTo>
                    <a:pt x="127586" y="36582"/>
                    <a:pt x="136945" y="34486"/>
                    <a:pt x="146314" y="34486"/>
                  </a:cubicBezTo>
                  <a:cubicBezTo>
                    <a:pt x="153894" y="34486"/>
                    <a:pt x="161481" y="35858"/>
                    <a:pt x="168643" y="38619"/>
                  </a:cubicBezTo>
                  <a:cubicBezTo>
                    <a:pt x="131210" y="41128"/>
                    <a:pt x="97828" y="63125"/>
                    <a:pt x="80848" y="96506"/>
                  </a:cubicBezTo>
                  <a:cubicBezTo>
                    <a:pt x="94190" y="89501"/>
                    <a:pt x="108974" y="85812"/>
                    <a:pt x="124078" y="85812"/>
                  </a:cubicBezTo>
                  <a:cubicBezTo>
                    <a:pt x="126449" y="85812"/>
                    <a:pt x="128827" y="85903"/>
                    <a:pt x="131210" y="86086"/>
                  </a:cubicBezTo>
                  <a:cubicBezTo>
                    <a:pt x="108790" y="128808"/>
                    <a:pt x="61336" y="156670"/>
                    <a:pt x="13377" y="156670"/>
                  </a:cubicBezTo>
                  <a:cubicBezTo>
                    <a:pt x="8916" y="156670"/>
                    <a:pt x="4450" y="156429"/>
                    <a:pt x="0" y="155936"/>
                  </a:cubicBezTo>
                  <a:lnTo>
                    <a:pt x="0" y="155936"/>
                  </a:lnTo>
                  <a:cubicBezTo>
                    <a:pt x="12928" y="173881"/>
                    <a:pt x="32802" y="185458"/>
                    <a:pt x="54799" y="188160"/>
                  </a:cubicBezTo>
                  <a:cubicBezTo>
                    <a:pt x="57551" y="188447"/>
                    <a:pt x="60300" y="188589"/>
                    <a:pt x="63036" y="188589"/>
                  </a:cubicBezTo>
                  <a:cubicBezTo>
                    <a:pt x="82362" y="188589"/>
                    <a:pt x="101044" y="181517"/>
                    <a:pt x="115580" y="168671"/>
                  </a:cubicBezTo>
                  <a:lnTo>
                    <a:pt x="115580" y="168671"/>
                  </a:lnTo>
                  <a:cubicBezTo>
                    <a:pt x="113265" y="184494"/>
                    <a:pt x="102845" y="198194"/>
                    <a:pt x="87988" y="204368"/>
                  </a:cubicBezTo>
                  <a:cubicBezTo>
                    <a:pt x="92621" y="205079"/>
                    <a:pt x="97250" y="205427"/>
                    <a:pt x="101842" y="205427"/>
                  </a:cubicBezTo>
                  <a:cubicBezTo>
                    <a:pt x="130906" y="205427"/>
                    <a:pt x="158453" y="191482"/>
                    <a:pt x="175782" y="167321"/>
                  </a:cubicBezTo>
                  <a:cubicBezTo>
                    <a:pt x="181185" y="179477"/>
                    <a:pt x="181764" y="193370"/>
                    <a:pt x="177133" y="205912"/>
                  </a:cubicBezTo>
                  <a:cubicBezTo>
                    <a:pt x="222478" y="179284"/>
                    <a:pt x="252386" y="132975"/>
                    <a:pt x="258174" y="80876"/>
                  </a:cubicBezTo>
                  <a:cubicBezTo>
                    <a:pt x="260490" y="57529"/>
                    <a:pt x="257210" y="32637"/>
                    <a:pt x="245246" y="12763"/>
                  </a:cubicBezTo>
                  <a:lnTo>
                    <a:pt x="245053" y="12956"/>
                  </a:lnTo>
                  <a:cubicBezTo>
                    <a:pt x="230711" y="4941"/>
                    <a:pt x="210528" y="0"/>
                    <a:pt x="19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46;p60">
              <a:extLst>
                <a:ext uri="{FF2B5EF4-FFF2-40B4-BE49-F238E27FC236}">
                  <a16:creationId xmlns:a16="http://schemas.microsoft.com/office/drawing/2014/main" id="{069E9EE0-8172-4AEF-80D6-5238AE3F94B0}"/>
                </a:ext>
              </a:extLst>
            </p:cNvPr>
            <p:cNvSpPr/>
            <p:nvPr/>
          </p:nvSpPr>
          <p:spPr>
            <a:xfrm>
              <a:off x="1911800" y="1497150"/>
              <a:ext cx="4520000" cy="2852150"/>
            </a:xfrm>
            <a:custGeom>
              <a:avLst/>
              <a:gdLst/>
              <a:ahLst/>
              <a:cxnLst/>
              <a:rect l="l" t="t" r="r" b="b"/>
              <a:pathLst>
                <a:path w="180800" h="114086" extrusionOk="0">
                  <a:moveTo>
                    <a:pt x="166906" y="0"/>
                  </a:moveTo>
                  <a:cubicBezTo>
                    <a:pt x="162083" y="0"/>
                    <a:pt x="157452" y="579"/>
                    <a:pt x="152821" y="1737"/>
                  </a:cubicBezTo>
                  <a:cubicBezTo>
                    <a:pt x="143559" y="4245"/>
                    <a:pt x="134876" y="8298"/>
                    <a:pt x="127158" y="13700"/>
                  </a:cubicBezTo>
                  <a:cubicBezTo>
                    <a:pt x="123106" y="16402"/>
                    <a:pt x="119439" y="19489"/>
                    <a:pt x="115966" y="22576"/>
                  </a:cubicBezTo>
                  <a:cubicBezTo>
                    <a:pt x="112300" y="25857"/>
                    <a:pt x="109020" y="29330"/>
                    <a:pt x="105933" y="32803"/>
                  </a:cubicBezTo>
                  <a:cubicBezTo>
                    <a:pt x="99758" y="39942"/>
                    <a:pt x="93969" y="47275"/>
                    <a:pt x="88374" y="54800"/>
                  </a:cubicBezTo>
                  <a:cubicBezTo>
                    <a:pt x="82778" y="62518"/>
                    <a:pt x="77182" y="69850"/>
                    <a:pt x="71201" y="76990"/>
                  </a:cubicBezTo>
                  <a:cubicBezTo>
                    <a:pt x="68306" y="80656"/>
                    <a:pt x="65219" y="84129"/>
                    <a:pt x="61939" y="87409"/>
                  </a:cubicBezTo>
                  <a:cubicBezTo>
                    <a:pt x="58658" y="90497"/>
                    <a:pt x="55185" y="93584"/>
                    <a:pt x="51519" y="96478"/>
                  </a:cubicBezTo>
                  <a:cubicBezTo>
                    <a:pt x="44187" y="102267"/>
                    <a:pt x="36083" y="106898"/>
                    <a:pt x="27400" y="109985"/>
                  </a:cubicBezTo>
                  <a:cubicBezTo>
                    <a:pt x="22962" y="111529"/>
                    <a:pt x="18524" y="112494"/>
                    <a:pt x="13893" y="113073"/>
                  </a:cubicBezTo>
                  <a:cubicBezTo>
                    <a:pt x="11953" y="113315"/>
                    <a:pt x="9980" y="113422"/>
                    <a:pt x="8015" y="113422"/>
                  </a:cubicBezTo>
                  <a:cubicBezTo>
                    <a:pt x="5289" y="113422"/>
                    <a:pt x="2579" y="113216"/>
                    <a:pt x="0" y="112880"/>
                  </a:cubicBezTo>
                  <a:lnTo>
                    <a:pt x="0" y="112880"/>
                  </a:lnTo>
                  <a:cubicBezTo>
                    <a:pt x="3698" y="113684"/>
                    <a:pt x="7665" y="114086"/>
                    <a:pt x="11564" y="114086"/>
                  </a:cubicBezTo>
                  <a:cubicBezTo>
                    <a:pt x="12344" y="114086"/>
                    <a:pt x="13121" y="114070"/>
                    <a:pt x="13893" y="114037"/>
                  </a:cubicBezTo>
                  <a:cubicBezTo>
                    <a:pt x="18717" y="113844"/>
                    <a:pt x="23348" y="113073"/>
                    <a:pt x="27979" y="111722"/>
                  </a:cubicBezTo>
                  <a:cubicBezTo>
                    <a:pt x="37047" y="108828"/>
                    <a:pt x="45538" y="104390"/>
                    <a:pt x="53256" y="98794"/>
                  </a:cubicBezTo>
                  <a:cubicBezTo>
                    <a:pt x="57115" y="95900"/>
                    <a:pt x="60781" y="92812"/>
                    <a:pt x="64254" y="89725"/>
                  </a:cubicBezTo>
                  <a:cubicBezTo>
                    <a:pt x="67534" y="86252"/>
                    <a:pt x="70815" y="82779"/>
                    <a:pt x="73902" y="79305"/>
                  </a:cubicBezTo>
                  <a:cubicBezTo>
                    <a:pt x="80077" y="71973"/>
                    <a:pt x="85479" y="64448"/>
                    <a:pt x="91075" y="56922"/>
                  </a:cubicBezTo>
                  <a:cubicBezTo>
                    <a:pt x="96671" y="49397"/>
                    <a:pt x="102266" y="41872"/>
                    <a:pt x="108441" y="34925"/>
                  </a:cubicBezTo>
                  <a:cubicBezTo>
                    <a:pt x="111528" y="31452"/>
                    <a:pt x="114616" y="27979"/>
                    <a:pt x="118089" y="24892"/>
                  </a:cubicBezTo>
                  <a:cubicBezTo>
                    <a:pt x="121369" y="21612"/>
                    <a:pt x="124842" y="18717"/>
                    <a:pt x="128701" y="16016"/>
                  </a:cubicBezTo>
                  <a:cubicBezTo>
                    <a:pt x="136034" y="10420"/>
                    <a:pt x="144331" y="6175"/>
                    <a:pt x="153207" y="3474"/>
                  </a:cubicBezTo>
                  <a:cubicBezTo>
                    <a:pt x="157645" y="2123"/>
                    <a:pt x="162276" y="1351"/>
                    <a:pt x="166906" y="965"/>
                  </a:cubicBezTo>
                  <a:cubicBezTo>
                    <a:pt x="167678" y="933"/>
                    <a:pt x="168450" y="917"/>
                    <a:pt x="169222" y="917"/>
                  </a:cubicBezTo>
                  <a:cubicBezTo>
                    <a:pt x="173081" y="917"/>
                    <a:pt x="176940" y="1319"/>
                    <a:pt x="180799" y="2123"/>
                  </a:cubicBezTo>
                  <a:cubicBezTo>
                    <a:pt x="176168" y="772"/>
                    <a:pt x="171537" y="0"/>
                    <a:pt x="166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47;p60">
              <a:extLst>
                <a:ext uri="{FF2B5EF4-FFF2-40B4-BE49-F238E27FC236}">
                  <a16:creationId xmlns:a16="http://schemas.microsoft.com/office/drawing/2014/main" id="{20813AA3-3473-4708-948D-E7BBC3E61DF7}"/>
                </a:ext>
              </a:extLst>
            </p:cNvPr>
            <p:cNvSpPr/>
            <p:nvPr/>
          </p:nvSpPr>
          <p:spPr>
            <a:xfrm>
              <a:off x="5110025" y="1511625"/>
              <a:ext cx="892450" cy="2325150"/>
            </a:xfrm>
            <a:custGeom>
              <a:avLst/>
              <a:gdLst/>
              <a:ahLst/>
              <a:cxnLst/>
              <a:rect l="l" t="t" r="r" b="b"/>
              <a:pathLst>
                <a:path w="35698" h="93006" extrusionOk="0">
                  <a:moveTo>
                    <a:pt x="35697" y="0"/>
                  </a:moveTo>
                  <a:cubicBezTo>
                    <a:pt x="31066" y="193"/>
                    <a:pt x="26628" y="1737"/>
                    <a:pt x="23155" y="4824"/>
                  </a:cubicBezTo>
                  <a:cubicBezTo>
                    <a:pt x="19875" y="7912"/>
                    <a:pt x="17174" y="11771"/>
                    <a:pt x="15437" y="16016"/>
                  </a:cubicBezTo>
                  <a:cubicBezTo>
                    <a:pt x="13700" y="20261"/>
                    <a:pt x="12350" y="24506"/>
                    <a:pt x="11578" y="29137"/>
                  </a:cubicBezTo>
                  <a:cubicBezTo>
                    <a:pt x="10806" y="33382"/>
                    <a:pt x="10420" y="38013"/>
                    <a:pt x="10227" y="42451"/>
                  </a:cubicBezTo>
                  <a:cubicBezTo>
                    <a:pt x="9648" y="51327"/>
                    <a:pt x="9841" y="60010"/>
                    <a:pt x="8683" y="68693"/>
                  </a:cubicBezTo>
                  <a:cubicBezTo>
                    <a:pt x="7912" y="77376"/>
                    <a:pt x="5017" y="85673"/>
                    <a:pt x="0" y="93005"/>
                  </a:cubicBezTo>
                  <a:cubicBezTo>
                    <a:pt x="6175" y="86252"/>
                    <a:pt x="10227" y="77954"/>
                    <a:pt x="11578" y="69079"/>
                  </a:cubicBezTo>
                  <a:cubicBezTo>
                    <a:pt x="12929" y="60203"/>
                    <a:pt x="13507" y="51327"/>
                    <a:pt x="13700" y="42451"/>
                  </a:cubicBezTo>
                  <a:cubicBezTo>
                    <a:pt x="13893" y="33961"/>
                    <a:pt x="15437" y="25471"/>
                    <a:pt x="18331" y="17173"/>
                  </a:cubicBezTo>
                  <a:cubicBezTo>
                    <a:pt x="19489" y="13121"/>
                    <a:pt x="21612" y="9455"/>
                    <a:pt x="24506" y="6175"/>
                  </a:cubicBezTo>
                  <a:cubicBezTo>
                    <a:pt x="25857" y="4631"/>
                    <a:pt x="27593" y="3281"/>
                    <a:pt x="29523" y="2316"/>
                  </a:cubicBezTo>
                  <a:cubicBezTo>
                    <a:pt x="31452" y="1351"/>
                    <a:pt x="33575" y="579"/>
                    <a:pt x="3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48;p60">
              <a:extLst>
                <a:ext uri="{FF2B5EF4-FFF2-40B4-BE49-F238E27FC236}">
                  <a16:creationId xmlns:a16="http://schemas.microsoft.com/office/drawing/2014/main" id="{7640687F-A6B2-4EBF-B271-A694F5EC01F7}"/>
                </a:ext>
              </a:extLst>
            </p:cNvPr>
            <p:cNvSpPr/>
            <p:nvPr/>
          </p:nvSpPr>
          <p:spPr>
            <a:xfrm>
              <a:off x="3884750" y="1723875"/>
              <a:ext cx="1389300" cy="3159675"/>
            </a:xfrm>
            <a:custGeom>
              <a:avLst/>
              <a:gdLst/>
              <a:ahLst/>
              <a:cxnLst/>
              <a:rect l="l" t="t" r="r" b="b"/>
              <a:pathLst>
                <a:path w="55572" h="126387" extrusionOk="0">
                  <a:moveTo>
                    <a:pt x="55572" y="0"/>
                  </a:moveTo>
                  <a:lnTo>
                    <a:pt x="55572" y="0"/>
                  </a:lnTo>
                  <a:cubicBezTo>
                    <a:pt x="50362" y="2895"/>
                    <a:pt x="45731" y="6947"/>
                    <a:pt x="42065" y="11964"/>
                  </a:cubicBezTo>
                  <a:cubicBezTo>
                    <a:pt x="38592" y="16981"/>
                    <a:pt x="35698" y="22576"/>
                    <a:pt x="33768" y="28365"/>
                  </a:cubicBezTo>
                  <a:cubicBezTo>
                    <a:pt x="29716" y="40135"/>
                    <a:pt x="28944" y="52484"/>
                    <a:pt x="27979" y="64448"/>
                  </a:cubicBezTo>
                  <a:cubicBezTo>
                    <a:pt x="27015" y="76411"/>
                    <a:pt x="26050" y="88374"/>
                    <a:pt x="21998" y="99373"/>
                  </a:cubicBezTo>
                  <a:cubicBezTo>
                    <a:pt x="19875" y="104968"/>
                    <a:pt x="17174" y="110178"/>
                    <a:pt x="13508" y="115002"/>
                  </a:cubicBezTo>
                  <a:cubicBezTo>
                    <a:pt x="9842" y="119826"/>
                    <a:pt x="5211" y="123685"/>
                    <a:pt x="1" y="126386"/>
                  </a:cubicBezTo>
                  <a:cubicBezTo>
                    <a:pt x="2702" y="125229"/>
                    <a:pt x="5404" y="123878"/>
                    <a:pt x="8105" y="122141"/>
                  </a:cubicBezTo>
                  <a:cubicBezTo>
                    <a:pt x="10420" y="120405"/>
                    <a:pt x="12736" y="118282"/>
                    <a:pt x="14858" y="116160"/>
                  </a:cubicBezTo>
                  <a:cubicBezTo>
                    <a:pt x="18910" y="111529"/>
                    <a:pt x="22191" y="106126"/>
                    <a:pt x="24506" y="100530"/>
                  </a:cubicBezTo>
                  <a:cubicBezTo>
                    <a:pt x="29330" y="89146"/>
                    <a:pt x="30681" y="76797"/>
                    <a:pt x="31646" y="64641"/>
                  </a:cubicBezTo>
                  <a:cubicBezTo>
                    <a:pt x="32417" y="52677"/>
                    <a:pt x="32996" y="40714"/>
                    <a:pt x="36469" y="29137"/>
                  </a:cubicBezTo>
                  <a:cubicBezTo>
                    <a:pt x="38013" y="23541"/>
                    <a:pt x="40521" y="17945"/>
                    <a:pt x="43609" y="12928"/>
                  </a:cubicBezTo>
                  <a:cubicBezTo>
                    <a:pt x="46696" y="7719"/>
                    <a:pt x="50748" y="3281"/>
                    <a:pt x="55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49;p60">
              <a:extLst>
                <a:ext uri="{FF2B5EF4-FFF2-40B4-BE49-F238E27FC236}">
                  <a16:creationId xmlns:a16="http://schemas.microsoft.com/office/drawing/2014/main" id="{C5DD6B66-A29E-41D5-98EB-7D1CB97F298F}"/>
                </a:ext>
              </a:extLst>
            </p:cNvPr>
            <p:cNvSpPr/>
            <p:nvPr/>
          </p:nvSpPr>
          <p:spPr>
            <a:xfrm>
              <a:off x="1911800" y="4020050"/>
              <a:ext cx="1220450" cy="654575"/>
            </a:xfrm>
            <a:custGeom>
              <a:avLst/>
              <a:gdLst/>
              <a:ahLst/>
              <a:cxnLst/>
              <a:rect l="l" t="t" r="r" b="b"/>
              <a:pathLst>
                <a:path w="48818" h="26183" extrusionOk="0">
                  <a:moveTo>
                    <a:pt x="48818" y="0"/>
                  </a:moveTo>
                  <a:lnTo>
                    <a:pt x="48818" y="0"/>
                  </a:lnTo>
                  <a:cubicBezTo>
                    <a:pt x="45538" y="3474"/>
                    <a:pt x="42064" y="6561"/>
                    <a:pt x="38205" y="9455"/>
                  </a:cubicBezTo>
                  <a:cubicBezTo>
                    <a:pt x="30873" y="15244"/>
                    <a:pt x="22576" y="19489"/>
                    <a:pt x="13700" y="22576"/>
                  </a:cubicBezTo>
                  <a:cubicBezTo>
                    <a:pt x="9262" y="23927"/>
                    <a:pt x="4631" y="25085"/>
                    <a:pt x="0" y="25856"/>
                  </a:cubicBezTo>
                  <a:cubicBezTo>
                    <a:pt x="1809" y="26074"/>
                    <a:pt x="3618" y="26182"/>
                    <a:pt x="5427" y="26182"/>
                  </a:cubicBezTo>
                  <a:cubicBezTo>
                    <a:pt x="8442" y="26182"/>
                    <a:pt x="11457" y="25881"/>
                    <a:pt x="14472" y="25278"/>
                  </a:cubicBezTo>
                  <a:cubicBezTo>
                    <a:pt x="24119" y="23155"/>
                    <a:pt x="32995" y="18524"/>
                    <a:pt x="40135" y="11771"/>
                  </a:cubicBezTo>
                  <a:cubicBezTo>
                    <a:pt x="43608" y="8297"/>
                    <a:pt x="46502" y="4438"/>
                    <a:pt x="48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0;p60">
              <a:extLst>
                <a:ext uri="{FF2B5EF4-FFF2-40B4-BE49-F238E27FC236}">
                  <a16:creationId xmlns:a16="http://schemas.microsoft.com/office/drawing/2014/main" id="{9B8B69D3-E655-4B95-81CB-D5A06D3A7DCB}"/>
                </a:ext>
              </a:extLst>
            </p:cNvPr>
            <p:cNvSpPr/>
            <p:nvPr/>
          </p:nvSpPr>
          <p:spPr>
            <a:xfrm>
              <a:off x="3744875" y="1603950"/>
              <a:ext cx="1630500" cy="240550"/>
            </a:xfrm>
            <a:custGeom>
              <a:avLst/>
              <a:gdLst/>
              <a:ahLst/>
              <a:cxnLst/>
              <a:rect l="l" t="t" r="r" b="b"/>
              <a:pathLst>
                <a:path w="65220" h="9622" extrusionOk="0">
                  <a:moveTo>
                    <a:pt x="40615" y="1"/>
                  </a:moveTo>
                  <a:cubicBezTo>
                    <a:pt x="32122" y="1"/>
                    <a:pt x="23767" y="1122"/>
                    <a:pt x="15630" y="3447"/>
                  </a:cubicBezTo>
                  <a:cubicBezTo>
                    <a:pt x="10227" y="4990"/>
                    <a:pt x="5017" y="7113"/>
                    <a:pt x="0" y="9621"/>
                  </a:cubicBezTo>
                  <a:cubicBezTo>
                    <a:pt x="5403" y="8464"/>
                    <a:pt x="10806" y="7113"/>
                    <a:pt x="16208" y="6148"/>
                  </a:cubicBezTo>
                  <a:cubicBezTo>
                    <a:pt x="21611" y="5183"/>
                    <a:pt x="27014" y="4411"/>
                    <a:pt x="32417" y="4026"/>
                  </a:cubicBezTo>
                  <a:cubicBezTo>
                    <a:pt x="37819" y="3447"/>
                    <a:pt x="43222" y="3254"/>
                    <a:pt x="48818" y="3254"/>
                  </a:cubicBezTo>
                  <a:cubicBezTo>
                    <a:pt x="54221" y="3254"/>
                    <a:pt x="59816" y="3447"/>
                    <a:pt x="65219" y="3833"/>
                  </a:cubicBezTo>
                  <a:cubicBezTo>
                    <a:pt x="60009" y="2096"/>
                    <a:pt x="54414" y="938"/>
                    <a:pt x="49011" y="359"/>
                  </a:cubicBezTo>
                  <a:cubicBezTo>
                    <a:pt x="46199" y="121"/>
                    <a:pt x="43400" y="1"/>
                    <a:pt x="4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51;p60">
              <a:extLst>
                <a:ext uri="{FF2B5EF4-FFF2-40B4-BE49-F238E27FC236}">
                  <a16:creationId xmlns:a16="http://schemas.microsoft.com/office/drawing/2014/main" id="{95BC61A9-00F3-4AAF-A426-7E75F76C822F}"/>
                </a:ext>
              </a:extLst>
            </p:cNvPr>
            <p:cNvSpPr/>
            <p:nvPr/>
          </p:nvSpPr>
          <p:spPr>
            <a:xfrm>
              <a:off x="3556725" y="3267525"/>
              <a:ext cx="361825" cy="868325"/>
            </a:xfrm>
            <a:custGeom>
              <a:avLst/>
              <a:gdLst/>
              <a:ahLst/>
              <a:cxnLst/>
              <a:rect l="l" t="t" r="r" b="b"/>
              <a:pathLst>
                <a:path w="14473" h="34733" extrusionOk="0">
                  <a:moveTo>
                    <a:pt x="14473" y="0"/>
                  </a:moveTo>
                  <a:lnTo>
                    <a:pt x="10806" y="193"/>
                  </a:lnTo>
                  <a:cubicBezTo>
                    <a:pt x="11964" y="12735"/>
                    <a:pt x="8105" y="25277"/>
                    <a:pt x="1" y="34732"/>
                  </a:cubicBezTo>
                  <a:cubicBezTo>
                    <a:pt x="9456" y="25663"/>
                    <a:pt x="14473" y="13121"/>
                    <a:pt x="1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5" name="صورة 17">
            <a:extLst>
              <a:ext uri="{FF2B5EF4-FFF2-40B4-BE49-F238E27FC236}">
                <a16:creationId xmlns:a16="http://schemas.microsoft.com/office/drawing/2014/main" id="{B1507683-0B76-45DF-9538-F38AF1DCD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32" t="62597" r="43890" b="19975"/>
          <a:stretch/>
        </p:blipFill>
        <p:spPr>
          <a:xfrm>
            <a:off x="859785" y="458319"/>
            <a:ext cx="509497" cy="4862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1BAE7250-1D7F-42B3-8A75-6EA5BD301309}"/>
              </a:ext>
            </a:extLst>
          </p:cNvPr>
          <p:cNvSpPr/>
          <p:nvPr/>
        </p:nvSpPr>
        <p:spPr>
          <a:xfrm>
            <a:off x="6154994" y="2389239"/>
            <a:ext cx="2094271" cy="1936955"/>
          </a:xfrm>
          <a:custGeom>
            <a:avLst/>
            <a:gdLst>
              <a:gd name="connsiteX0" fmla="*/ 0 w 2094271"/>
              <a:gd name="connsiteY0" fmla="*/ 968478 h 1936955"/>
              <a:gd name="connsiteX1" fmla="*/ 1047136 w 2094271"/>
              <a:gd name="connsiteY1" fmla="*/ 0 h 1936955"/>
              <a:gd name="connsiteX2" fmla="*/ 2094272 w 2094271"/>
              <a:gd name="connsiteY2" fmla="*/ 968478 h 1936955"/>
              <a:gd name="connsiteX3" fmla="*/ 1047136 w 2094271"/>
              <a:gd name="connsiteY3" fmla="*/ 1936956 h 1936955"/>
              <a:gd name="connsiteX4" fmla="*/ 0 w 2094271"/>
              <a:gd name="connsiteY4" fmla="*/ 968478 h 193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271" h="1936955" fill="none" extrusionOk="0">
                <a:moveTo>
                  <a:pt x="0" y="968478"/>
                </a:moveTo>
                <a:cubicBezTo>
                  <a:pt x="-92260" y="347386"/>
                  <a:pt x="312971" y="-75212"/>
                  <a:pt x="1047136" y="0"/>
                </a:cubicBezTo>
                <a:cubicBezTo>
                  <a:pt x="1613999" y="7919"/>
                  <a:pt x="2087719" y="451250"/>
                  <a:pt x="2094272" y="968478"/>
                </a:cubicBezTo>
                <a:cubicBezTo>
                  <a:pt x="1941766" y="1518667"/>
                  <a:pt x="1712590" y="1956068"/>
                  <a:pt x="1047136" y="1936956"/>
                </a:cubicBezTo>
                <a:cubicBezTo>
                  <a:pt x="490435" y="1962453"/>
                  <a:pt x="-6269" y="1354209"/>
                  <a:pt x="0" y="968478"/>
                </a:cubicBezTo>
                <a:close/>
              </a:path>
              <a:path w="2094271" h="1936955" stroke="0" extrusionOk="0">
                <a:moveTo>
                  <a:pt x="0" y="968478"/>
                </a:moveTo>
                <a:cubicBezTo>
                  <a:pt x="-87491" y="470380"/>
                  <a:pt x="614149" y="74797"/>
                  <a:pt x="1047136" y="0"/>
                </a:cubicBezTo>
                <a:cubicBezTo>
                  <a:pt x="1731634" y="-28131"/>
                  <a:pt x="2209522" y="437346"/>
                  <a:pt x="2094272" y="968478"/>
                </a:cubicBezTo>
                <a:cubicBezTo>
                  <a:pt x="2128911" y="1493649"/>
                  <a:pt x="1614561" y="1790375"/>
                  <a:pt x="1047136" y="1936956"/>
                </a:cubicBezTo>
                <a:cubicBezTo>
                  <a:pt x="410883" y="2068297"/>
                  <a:pt x="-108164" y="1533169"/>
                  <a:pt x="0" y="9684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229993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dirty="0">
                <a:solidFill>
                  <a:schemeClr val="accent6">
                    <a:lumMod val="25000"/>
                  </a:schemeClr>
                </a:solidFill>
              </a:rPr>
              <a:t>مُفْرَدٌ</a:t>
            </a:r>
            <a:endParaRPr lang="en-US" sz="6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7DFCEA3-0251-4E64-9D53-172D378BDD31}"/>
              </a:ext>
            </a:extLst>
          </p:cNvPr>
          <p:cNvSpPr/>
          <p:nvPr/>
        </p:nvSpPr>
        <p:spPr>
          <a:xfrm>
            <a:off x="2896830" y="2389238"/>
            <a:ext cx="2094271" cy="1936955"/>
          </a:xfrm>
          <a:custGeom>
            <a:avLst/>
            <a:gdLst>
              <a:gd name="connsiteX0" fmla="*/ 0 w 2094271"/>
              <a:gd name="connsiteY0" fmla="*/ 968478 h 1936955"/>
              <a:gd name="connsiteX1" fmla="*/ 1047136 w 2094271"/>
              <a:gd name="connsiteY1" fmla="*/ 0 h 1936955"/>
              <a:gd name="connsiteX2" fmla="*/ 2094272 w 2094271"/>
              <a:gd name="connsiteY2" fmla="*/ 968478 h 1936955"/>
              <a:gd name="connsiteX3" fmla="*/ 1047136 w 2094271"/>
              <a:gd name="connsiteY3" fmla="*/ 1936956 h 1936955"/>
              <a:gd name="connsiteX4" fmla="*/ 0 w 2094271"/>
              <a:gd name="connsiteY4" fmla="*/ 968478 h 193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271" h="1936955" fill="none" extrusionOk="0">
                <a:moveTo>
                  <a:pt x="0" y="968478"/>
                </a:moveTo>
                <a:cubicBezTo>
                  <a:pt x="-51988" y="488019"/>
                  <a:pt x="527703" y="-111895"/>
                  <a:pt x="1047136" y="0"/>
                </a:cubicBezTo>
                <a:cubicBezTo>
                  <a:pt x="1664236" y="49380"/>
                  <a:pt x="2108934" y="452005"/>
                  <a:pt x="2094272" y="968478"/>
                </a:cubicBezTo>
                <a:cubicBezTo>
                  <a:pt x="2070249" y="1497975"/>
                  <a:pt x="1623188" y="1863311"/>
                  <a:pt x="1047136" y="1936956"/>
                </a:cubicBezTo>
                <a:cubicBezTo>
                  <a:pt x="526832" y="1978006"/>
                  <a:pt x="-7498" y="1639530"/>
                  <a:pt x="0" y="968478"/>
                </a:cubicBezTo>
                <a:close/>
              </a:path>
              <a:path w="2094271" h="1936955" stroke="0" extrusionOk="0">
                <a:moveTo>
                  <a:pt x="0" y="968478"/>
                </a:moveTo>
                <a:cubicBezTo>
                  <a:pt x="-55974" y="486538"/>
                  <a:pt x="327341" y="-12234"/>
                  <a:pt x="1047136" y="0"/>
                </a:cubicBezTo>
                <a:cubicBezTo>
                  <a:pt x="1536621" y="-28409"/>
                  <a:pt x="2110982" y="525475"/>
                  <a:pt x="2094272" y="968478"/>
                </a:cubicBezTo>
                <a:cubicBezTo>
                  <a:pt x="2090809" y="1466576"/>
                  <a:pt x="1702414" y="1896555"/>
                  <a:pt x="1047136" y="1936956"/>
                </a:cubicBezTo>
                <a:cubicBezTo>
                  <a:pt x="436049" y="1917688"/>
                  <a:pt x="-2877" y="1571672"/>
                  <a:pt x="0" y="9684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28165634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dirty="0">
                <a:solidFill>
                  <a:schemeClr val="tx2">
                    <a:lumMod val="75000"/>
                  </a:schemeClr>
                </a:solidFill>
              </a:rPr>
              <a:t>جَمْع</a:t>
            </a:r>
            <a:endParaRPr lang="en-US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4DA79-B064-469F-97AE-02B53B8C9255}"/>
              </a:ext>
            </a:extLst>
          </p:cNvPr>
          <p:cNvSpPr txBox="1"/>
          <p:nvPr/>
        </p:nvSpPr>
        <p:spPr>
          <a:xfrm>
            <a:off x="5649862" y="1140541"/>
            <a:ext cx="292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ماذا يسمى الاسم إذا دل على شيء واحد؟</a:t>
            </a:r>
            <a:endParaRPr lang="en-US" sz="28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C178FC7-61ED-4D1E-A114-1946A0738476}"/>
              </a:ext>
            </a:extLst>
          </p:cNvPr>
          <p:cNvSpPr txBox="1"/>
          <p:nvPr/>
        </p:nvSpPr>
        <p:spPr>
          <a:xfrm>
            <a:off x="2202425" y="1159827"/>
            <a:ext cx="303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ماذا يسمى الاسم إذا دل على  أشياء كثيرة ؟</a:t>
            </a:r>
            <a:endParaRPr lang="en-US" sz="28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grpSp>
        <p:nvGrpSpPr>
          <p:cNvPr id="136" name="Google Shape;201;p25">
            <a:extLst>
              <a:ext uri="{FF2B5EF4-FFF2-40B4-BE49-F238E27FC236}">
                <a16:creationId xmlns:a16="http://schemas.microsoft.com/office/drawing/2014/main" id="{A0BD2FC3-CB14-4C78-8D54-2E1FE06BA6FE}"/>
              </a:ext>
            </a:extLst>
          </p:cNvPr>
          <p:cNvGrpSpPr/>
          <p:nvPr/>
        </p:nvGrpSpPr>
        <p:grpSpPr>
          <a:xfrm rot="870046">
            <a:off x="8408912" y="-45776"/>
            <a:ext cx="501149" cy="1012800"/>
            <a:chOff x="656025" y="2751350"/>
            <a:chExt cx="311375" cy="629275"/>
          </a:xfrm>
        </p:grpSpPr>
        <p:sp>
          <p:nvSpPr>
            <p:cNvPr id="137" name="Google Shape;202;p25">
              <a:extLst>
                <a:ext uri="{FF2B5EF4-FFF2-40B4-BE49-F238E27FC236}">
                  <a16:creationId xmlns:a16="http://schemas.microsoft.com/office/drawing/2014/main" id="{2D7D3D35-6AFB-4CD5-8C0B-906CCF95388B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3;p25">
              <a:extLst>
                <a:ext uri="{FF2B5EF4-FFF2-40B4-BE49-F238E27FC236}">
                  <a16:creationId xmlns:a16="http://schemas.microsoft.com/office/drawing/2014/main" id="{5BCE8DBB-FD65-4D1A-BF00-F46BF56248F4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4;p25">
              <a:extLst>
                <a:ext uri="{FF2B5EF4-FFF2-40B4-BE49-F238E27FC236}">
                  <a16:creationId xmlns:a16="http://schemas.microsoft.com/office/drawing/2014/main" id="{15066BE4-4064-47FB-AAA0-5B63106C9904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5;p25">
              <a:extLst>
                <a:ext uri="{FF2B5EF4-FFF2-40B4-BE49-F238E27FC236}">
                  <a16:creationId xmlns:a16="http://schemas.microsoft.com/office/drawing/2014/main" id="{5B804E31-37C1-4E68-9D7C-D3414632089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6;p25">
              <a:extLst>
                <a:ext uri="{FF2B5EF4-FFF2-40B4-BE49-F238E27FC236}">
                  <a16:creationId xmlns:a16="http://schemas.microsoft.com/office/drawing/2014/main" id="{09144287-0BE3-443A-8026-CA73ED562F39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7;p25">
              <a:extLst>
                <a:ext uri="{FF2B5EF4-FFF2-40B4-BE49-F238E27FC236}">
                  <a16:creationId xmlns:a16="http://schemas.microsoft.com/office/drawing/2014/main" id="{1BB68E24-F38F-444F-94CC-0198DD9B2F74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8;p25">
              <a:extLst>
                <a:ext uri="{FF2B5EF4-FFF2-40B4-BE49-F238E27FC236}">
                  <a16:creationId xmlns:a16="http://schemas.microsoft.com/office/drawing/2014/main" id="{DE81C4FE-7379-4FE5-B406-F735019B766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9;p25">
              <a:extLst>
                <a:ext uri="{FF2B5EF4-FFF2-40B4-BE49-F238E27FC236}">
                  <a16:creationId xmlns:a16="http://schemas.microsoft.com/office/drawing/2014/main" id="{A2209817-C7B7-487D-A986-25C82AD4DBBD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0;p25">
              <a:extLst>
                <a:ext uri="{FF2B5EF4-FFF2-40B4-BE49-F238E27FC236}">
                  <a16:creationId xmlns:a16="http://schemas.microsoft.com/office/drawing/2014/main" id="{17D8BCE7-2E79-42EC-B138-CEF0FCC26E1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1;p25">
              <a:extLst>
                <a:ext uri="{FF2B5EF4-FFF2-40B4-BE49-F238E27FC236}">
                  <a16:creationId xmlns:a16="http://schemas.microsoft.com/office/drawing/2014/main" id="{B3BEE6CC-DBA4-4A16-B926-DF2A81E9B603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Young Boy Thinking On A White Background Royalty Free Cliparts, Vectors,  And Stock Illustration. Image 59701074.">
            <a:extLst>
              <a:ext uri="{FF2B5EF4-FFF2-40B4-BE49-F238E27FC236}">
                <a16:creationId xmlns:a16="http://schemas.microsoft.com/office/drawing/2014/main" id="{C67A7651-E582-4FE4-AEA1-E925AC7E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129" y="1499489"/>
            <a:ext cx="1132350" cy="244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3" grpId="0" animBg="1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9">
            <a:extLst>
              <a:ext uri="{FF2B5EF4-FFF2-40B4-BE49-F238E27FC236}">
                <a16:creationId xmlns:a16="http://schemas.microsoft.com/office/drawing/2014/main" id="{8D2539A2-2629-4EB9-BD7A-99204046D149}"/>
              </a:ext>
            </a:extLst>
          </p:cNvPr>
          <p:cNvSpPr/>
          <p:nvPr/>
        </p:nvSpPr>
        <p:spPr>
          <a:xfrm>
            <a:off x="5426981" y="3198178"/>
            <a:ext cx="2790092" cy="149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E8DCE7D9-D523-4AAD-B809-840E99892C89}"/>
              </a:ext>
            </a:extLst>
          </p:cNvPr>
          <p:cNvSpPr/>
          <p:nvPr/>
        </p:nvSpPr>
        <p:spPr>
          <a:xfrm>
            <a:off x="5341844" y="1543982"/>
            <a:ext cx="2790092" cy="1611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22F7FE-A24F-47DA-8855-E48BCEF3D128}"/>
              </a:ext>
            </a:extLst>
          </p:cNvPr>
          <p:cNvSpPr/>
          <p:nvPr/>
        </p:nvSpPr>
        <p:spPr>
          <a:xfrm>
            <a:off x="6823587" y="245806"/>
            <a:ext cx="2094271" cy="5014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u="sng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تقويم الهدف الأول</a:t>
            </a:r>
            <a:endParaRPr lang="en-US" sz="2000" u="sng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8433FC4-F868-46D5-BFC3-D16E82346A10}"/>
              </a:ext>
            </a:extLst>
          </p:cNvPr>
          <p:cNvSpPr txBox="1">
            <a:spLocks/>
          </p:cNvSpPr>
          <p:nvPr/>
        </p:nvSpPr>
        <p:spPr>
          <a:xfrm>
            <a:off x="2056430" y="377192"/>
            <a:ext cx="6446004" cy="12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  <a:defRPr sz="22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r>
              <a:rPr lang="ar-BH" sz="2400" b="1" dirty="0">
                <a:solidFill>
                  <a:srgbClr val="FF000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أشْطُبُ الكَلِمةَ المُخْتلِفةَ في العددِ في كُلِّ مجموعَةٍ مِمّا يأتِي: </a:t>
            </a:r>
          </a:p>
          <a:p>
            <a:pPr marL="0" indent="0"/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/>
            <a:endParaRPr lang="ar-BH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B19AFEF3-825F-4506-96FC-9C8D957D0E35}"/>
              </a:ext>
            </a:extLst>
          </p:cNvPr>
          <p:cNvSpPr/>
          <p:nvPr/>
        </p:nvSpPr>
        <p:spPr>
          <a:xfrm>
            <a:off x="661384" y="1589025"/>
            <a:ext cx="2790092" cy="1611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57A1307D-8316-4348-9879-070EB0092C47}"/>
              </a:ext>
            </a:extLst>
          </p:cNvPr>
          <p:cNvSpPr/>
          <p:nvPr/>
        </p:nvSpPr>
        <p:spPr>
          <a:xfrm>
            <a:off x="700838" y="3264528"/>
            <a:ext cx="2790092" cy="149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E6E36-EAB7-470E-9494-785477DB9B46}"/>
              </a:ext>
            </a:extLst>
          </p:cNvPr>
          <p:cNvSpPr txBox="1"/>
          <p:nvPr/>
        </p:nvSpPr>
        <p:spPr>
          <a:xfrm>
            <a:off x="6998115" y="1632023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زهورٌ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A687A-73F0-494D-BD5B-6C6B15F17BFC}"/>
              </a:ext>
            </a:extLst>
          </p:cNvPr>
          <p:cNvSpPr txBox="1"/>
          <p:nvPr/>
        </p:nvSpPr>
        <p:spPr>
          <a:xfrm>
            <a:off x="7082594" y="2563179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6C3D8-7A7E-4919-9993-822115AC7420}"/>
              </a:ext>
            </a:extLst>
          </p:cNvPr>
          <p:cNvSpPr txBox="1"/>
          <p:nvPr/>
        </p:nvSpPr>
        <p:spPr>
          <a:xfrm>
            <a:off x="5538156" y="2645500"/>
            <a:ext cx="107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فراشاتٌ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9C21A-41DE-47CC-8F50-F055E8961DEA}"/>
              </a:ext>
            </a:extLst>
          </p:cNvPr>
          <p:cNvSpPr txBox="1"/>
          <p:nvPr/>
        </p:nvSpPr>
        <p:spPr>
          <a:xfrm>
            <a:off x="5498615" y="1661325"/>
            <a:ext cx="101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أشجارٌ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FCAB2-C5DC-4768-81C3-D104DE80EBB3}"/>
              </a:ext>
            </a:extLst>
          </p:cNvPr>
          <p:cNvSpPr txBox="1"/>
          <p:nvPr/>
        </p:nvSpPr>
        <p:spPr>
          <a:xfrm>
            <a:off x="6385150" y="2014056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حديقةٌ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E5F37-5C1B-4B18-BD00-0ED0B6C282E2}"/>
              </a:ext>
            </a:extLst>
          </p:cNvPr>
          <p:cNvSpPr txBox="1"/>
          <p:nvPr/>
        </p:nvSpPr>
        <p:spPr>
          <a:xfrm>
            <a:off x="7243863" y="3332947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سفينةٌ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3EBA97-6D4E-4333-BBC2-92916E5BA281}"/>
              </a:ext>
            </a:extLst>
          </p:cNvPr>
          <p:cNvSpPr txBox="1"/>
          <p:nvPr/>
        </p:nvSpPr>
        <p:spPr>
          <a:xfrm>
            <a:off x="5513836" y="3401473"/>
            <a:ext cx="107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غوّاصةٌ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0A3F3-600B-4960-9CA8-609E58E45728}"/>
              </a:ext>
            </a:extLst>
          </p:cNvPr>
          <p:cNvSpPr txBox="1"/>
          <p:nvPr/>
        </p:nvSpPr>
        <p:spPr>
          <a:xfrm>
            <a:off x="7264034" y="4101627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شاطئٌ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2976FE-72F4-4F6F-AF18-E84358D55270}"/>
              </a:ext>
            </a:extLst>
          </p:cNvPr>
          <p:cNvSpPr txBox="1"/>
          <p:nvPr/>
        </p:nvSpPr>
        <p:spPr>
          <a:xfrm>
            <a:off x="6490218" y="3726085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بحرٌ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F76D97-76AC-4092-ABCC-EAE69FC60EAC}"/>
              </a:ext>
            </a:extLst>
          </p:cNvPr>
          <p:cNvSpPr txBox="1"/>
          <p:nvPr/>
        </p:nvSpPr>
        <p:spPr>
          <a:xfrm>
            <a:off x="5590035" y="4112251"/>
            <a:ext cx="107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أسماكٌ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F37806-B45D-44BF-86FC-E0BA686EDBDA}"/>
              </a:ext>
            </a:extLst>
          </p:cNvPr>
          <p:cNvSpPr txBox="1"/>
          <p:nvPr/>
        </p:nvSpPr>
        <p:spPr>
          <a:xfrm>
            <a:off x="2326018" y="1677241"/>
            <a:ext cx="106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مكعباتٌ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97A38-E6D3-4C67-86BE-724BBB40986A}"/>
              </a:ext>
            </a:extLst>
          </p:cNvPr>
          <p:cNvSpPr txBox="1"/>
          <p:nvPr/>
        </p:nvSpPr>
        <p:spPr>
          <a:xfrm>
            <a:off x="1634370" y="2121559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956D22-0E2A-44A3-86E1-8441E35BAD9B}"/>
              </a:ext>
            </a:extLst>
          </p:cNvPr>
          <p:cNvSpPr txBox="1"/>
          <p:nvPr/>
        </p:nvSpPr>
        <p:spPr>
          <a:xfrm>
            <a:off x="2390510" y="2522609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دميةٌ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4D64CF-446B-4E38-9692-2D132BA097C2}"/>
              </a:ext>
            </a:extLst>
          </p:cNvPr>
          <p:cNvSpPr txBox="1"/>
          <p:nvPr/>
        </p:nvSpPr>
        <p:spPr>
          <a:xfrm>
            <a:off x="878230" y="2490848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دراجةٌ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BBDCC6-D6DC-4F76-BF33-5F1087E3F5A1}"/>
              </a:ext>
            </a:extLst>
          </p:cNvPr>
          <p:cNvSpPr txBox="1"/>
          <p:nvPr/>
        </p:nvSpPr>
        <p:spPr>
          <a:xfrm>
            <a:off x="777966" y="1742101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شريطٌ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E49F17-718B-4BF8-8F86-7CD5D69FD9F9}"/>
              </a:ext>
            </a:extLst>
          </p:cNvPr>
          <p:cNvSpPr txBox="1"/>
          <p:nvPr/>
        </p:nvSpPr>
        <p:spPr>
          <a:xfrm>
            <a:off x="2320171" y="3401473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طاولاتٌ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835D16-96D4-43EC-AD46-FFA2E6924DC8}"/>
              </a:ext>
            </a:extLst>
          </p:cNvPr>
          <p:cNvSpPr txBox="1"/>
          <p:nvPr/>
        </p:nvSpPr>
        <p:spPr>
          <a:xfrm>
            <a:off x="1590438" y="3802523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أقلامٌ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A9BFB0-678F-410B-97CD-6F73702B7005}"/>
              </a:ext>
            </a:extLst>
          </p:cNvPr>
          <p:cNvSpPr txBox="1"/>
          <p:nvPr/>
        </p:nvSpPr>
        <p:spPr>
          <a:xfrm>
            <a:off x="2320170" y="4229493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سبّورةٌ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4FD28B-8BDC-41F9-A706-75FEF5CBA649}"/>
              </a:ext>
            </a:extLst>
          </p:cNvPr>
          <p:cNvSpPr txBox="1"/>
          <p:nvPr/>
        </p:nvSpPr>
        <p:spPr>
          <a:xfrm>
            <a:off x="878231" y="4229493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لوحاتٌ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5CA6FB-CF41-497E-83E1-A078F5FA13B5}"/>
              </a:ext>
            </a:extLst>
          </p:cNvPr>
          <p:cNvSpPr txBox="1"/>
          <p:nvPr/>
        </p:nvSpPr>
        <p:spPr>
          <a:xfrm>
            <a:off x="878232" y="3470577"/>
            <a:ext cx="9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كراسيُّ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2" name="رابط مستقيم 4">
            <a:extLst>
              <a:ext uri="{FF2B5EF4-FFF2-40B4-BE49-F238E27FC236}">
                <a16:creationId xmlns:a16="http://schemas.microsoft.com/office/drawing/2014/main" id="{A19DFE29-B7BC-4947-B797-374B4F0C7C08}"/>
              </a:ext>
            </a:extLst>
          </p:cNvPr>
          <p:cNvCxnSpPr/>
          <p:nvPr/>
        </p:nvCxnSpPr>
        <p:spPr>
          <a:xfrm flipH="1">
            <a:off x="6634459" y="2005802"/>
            <a:ext cx="375137" cy="52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31">
            <a:extLst>
              <a:ext uri="{FF2B5EF4-FFF2-40B4-BE49-F238E27FC236}">
                <a16:creationId xmlns:a16="http://schemas.microsoft.com/office/drawing/2014/main" id="{1C90FDC7-941D-410A-A101-C0F5B411E1FA}"/>
              </a:ext>
            </a:extLst>
          </p:cNvPr>
          <p:cNvCxnSpPr/>
          <p:nvPr/>
        </p:nvCxnSpPr>
        <p:spPr>
          <a:xfrm flipH="1">
            <a:off x="2657210" y="1661325"/>
            <a:ext cx="375137" cy="52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مستقيم 32">
            <a:extLst>
              <a:ext uri="{FF2B5EF4-FFF2-40B4-BE49-F238E27FC236}">
                <a16:creationId xmlns:a16="http://schemas.microsoft.com/office/drawing/2014/main" id="{BFD97C28-9B9B-491F-B710-36B4BEB611D0}"/>
              </a:ext>
            </a:extLst>
          </p:cNvPr>
          <p:cNvCxnSpPr/>
          <p:nvPr/>
        </p:nvCxnSpPr>
        <p:spPr>
          <a:xfrm flipH="1">
            <a:off x="5941728" y="4112251"/>
            <a:ext cx="375137" cy="52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رابط مستقيم 33">
            <a:extLst>
              <a:ext uri="{FF2B5EF4-FFF2-40B4-BE49-F238E27FC236}">
                <a16:creationId xmlns:a16="http://schemas.microsoft.com/office/drawing/2014/main" id="{0B0732DC-BE35-45FD-935E-49B67C950BB0}"/>
              </a:ext>
            </a:extLst>
          </p:cNvPr>
          <p:cNvCxnSpPr/>
          <p:nvPr/>
        </p:nvCxnSpPr>
        <p:spPr>
          <a:xfrm flipH="1">
            <a:off x="2522423" y="4258923"/>
            <a:ext cx="375137" cy="523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صورة 18">
            <a:extLst>
              <a:ext uri="{FF2B5EF4-FFF2-40B4-BE49-F238E27FC236}">
                <a16:creationId xmlns:a16="http://schemas.microsoft.com/office/drawing/2014/main" id="{B7CAB0FB-AF82-4B81-867F-661DB7CAF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-90179" y="4564784"/>
            <a:ext cx="979278" cy="5680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2B485E36-FB38-4584-BA93-39ABB0B7977D}"/>
              </a:ext>
            </a:extLst>
          </p:cNvPr>
          <p:cNvSpPr/>
          <p:nvPr/>
        </p:nvSpPr>
        <p:spPr>
          <a:xfrm>
            <a:off x="1341630" y="2642661"/>
            <a:ext cx="7011345" cy="594774"/>
          </a:xfrm>
          <a:custGeom>
            <a:avLst/>
            <a:gdLst>
              <a:gd name="connsiteX0" fmla="*/ 0 w 7011345"/>
              <a:gd name="connsiteY0" fmla="*/ 0 h 594774"/>
              <a:gd name="connsiteX1" fmla="*/ 373938 w 7011345"/>
              <a:gd name="connsiteY1" fmla="*/ 0 h 594774"/>
              <a:gd name="connsiteX2" fmla="*/ 1098444 w 7011345"/>
              <a:gd name="connsiteY2" fmla="*/ 0 h 594774"/>
              <a:gd name="connsiteX3" fmla="*/ 1612609 w 7011345"/>
              <a:gd name="connsiteY3" fmla="*/ 0 h 594774"/>
              <a:gd name="connsiteX4" fmla="*/ 2196888 w 7011345"/>
              <a:gd name="connsiteY4" fmla="*/ 0 h 594774"/>
              <a:gd name="connsiteX5" fmla="*/ 2781167 w 7011345"/>
              <a:gd name="connsiteY5" fmla="*/ 0 h 594774"/>
              <a:gd name="connsiteX6" fmla="*/ 3435559 w 7011345"/>
              <a:gd name="connsiteY6" fmla="*/ 0 h 594774"/>
              <a:gd name="connsiteX7" fmla="*/ 4160065 w 7011345"/>
              <a:gd name="connsiteY7" fmla="*/ 0 h 594774"/>
              <a:gd name="connsiteX8" fmla="*/ 4674230 w 7011345"/>
              <a:gd name="connsiteY8" fmla="*/ 0 h 594774"/>
              <a:gd name="connsiteX9" fmla="*/ 5398736 w 7011345"/>
              <a:gd name="connsiteY9" fmla="*/ 0 h 594774"/>
              <a:gd name="connsiteX10" fmla="*/ 5772674 w 7011345"/>
              <a:gd name="connsiteY10" fmla="*/ 0 h 594774"/>
              <a:gd name="connsiteX11" fmla="*/ 6146612 w 7011345"/>
              <a:gd name="connsiteY11" fmla="*/ 0 h 594774"/>
              <a:gd name="connsiteX12" fmla="*/ 7011345 w 7011345"/>
              <a:gd name="connsiteY12" fmla="*/ 0 h 594774"/>
              <a:gd name="connsiteX13" fmla="*/ 7011345 w 7011345"/>
              <a:gd name="connsiteY13" fmla="*/ 594774 h 594774"/>
              <a:gd name="connsiteX14" fmla="*/ 6427066 w 7011345"/>
              <a:gd name="connsiteY14" fmla="*/ 594774 h 594774"/>
              <a:gd name="connsiteX15" fmla="*/ 6053128 w 7011345"/>
              <a:gd name="connsiteY15" fmla="*/ 594774 h 594774"/>
              <a:gd name="connsiteX16" fmla="*/ 5328622 w 7011345"/>
              <a:gd name="connsiteY16" fmla="*/ 594774 h 594774"/>
              <a:gd name="connsiteX17" fmla="*/ 4744343 w 7011345"/>
              <a:gd name="connsiteY17" fmla="*/ 594774 h 594774"/>
              <a:gd name="connsiteX18" fmla="*/ 4019838 w 7011345"/>
              <a:gd name="connsiteY18" fmla="*/ 594774 h 594774"/>
              <a:gd name="connsiteX19" fmla="*/ 3435559 w 7011345"/>
              <a:gd name="connsiteY19" fmla="*/ 594774 h 594774"/>
              <a:gd name="connsiteX20" fmla="*/ 2711053 w 7011345"/>
              <a:gd name="connsiteY20" fmla="*/ 594774 h 594774"/>
              <a:gd name="connsiteX21" fmla="*/ 2337115 w 7011345"/>
              <a:gd name="connsiteY21" fmla="*/ 594774 h 594774"/>
              <a:gd name="connsiteX22" fmla="*/ 1682723 w 7011345"/>
              <a:gd name="connsiteY22" fmla="*/ 594774 h 594774"/>
              <a:gd name="connsiteX23" fmla="*/ 1308784 w 7011345"/>
              <a:gd name="connsiteY23" fmla="*/ 594774 h 594774"/>
              <a:gd name="connsiteX24" fmla="*/ 584279 w 7011345"/>
              <a:gd name="connsiteY24" fmla="*/ 594774 h 594774"/>
              <a:gd name="connsiteX25" fmla="*/ 0 w 7011345"/>
              <a:gd name="connsiteY25" fmla="*/ 594774 h 594774"/>
              <a:gd name="connsiteX26" fmla="*/ 0 w 7011345"/>
              <a:gd name="connsiteY26" fmla="*/ 0 h 59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11345" h="594774" fill="none" extrusionOk="0">
                <a:moveTo>
                  <a:pt x="0" y="0"/>
                </a:moveTo>
                <a:cubicBezTo>
                  <a:pt x="95094" y="-14459"/>
                  <a:pt x="282153" y="20306"/>
                  <a:pt x="373938" y="0"/>
                </a:cubicBezTo>
                <a:cubicBezTo>
                  <a:pt x="465723" y="-20306"/>
                  <a:pt x="881598" y="8612"/>
                  <a:pt x="1098444" y="0"/>
                </a:cubicBezTo>
                <a:cubicBezTo>
                  <a:pt x="1315290" y="-8612"/>
                  <a:pt x="1424598" y="28013"/>
                  <a:pt x="1612609" y="0"/>
                </a:cubicBezTo>
                <a:cubicBezTo>
                  <a:pt x="1800621" y="-28013"/>
                  <a:pt x="1946422" y="2263"/>
                  <a:pt x="2196888" y="0"/>
                </a:cubicBezTo>
                <a:cubicBezTo>
                  <a:pt x="2447354" y="-2263"/>
                  <a:pt x="2501439" y="49996"/>
                  <a:pt x="2781167" y="0"/>
                </a:cubicBezTo>
                <a:cubicBezTo>
                  <a:pt x="3060895" y="-49996"/>
                  <a:pt x="3117152" y="20383"/>
                  <a:pt x="3435559" y="0"/>
                </a:cubicBezTo>
                <a:cubicBezTo>
                  <a:pt x="3753966" y="-20383"/>
                  <a:pt x="3956973" y="45252"/>
                  <a:pt x="4160065" y="0"/>
                </a:cubicBezTo>
                <a:cubicBezTo>
                  <a:pt x="4363157" y="-45252"/>
                  <a:pt x="4452815" y="57998"/>
                  <a:pt x="4674230" y="0"/>
                </a:cubicBezTo>
                <a:cubicBezTo>
                  <a:pt x="4895645" y="-57998"/>
                  <a:pt x="5198392" y="72147"/>
                  <a:pt x="5398736" y="0"/>
                </a:cubicBezTo>
                <a:cubicBezTo>
                  <a:pt x="5599080" y="-72147"/>
                  <a:pt x="5646137" y="25826"/>
                  <a:pt x="5772674" y="0"/>
                </a:cubicBezTo>
                <a:cubicBezTo>
                  <a:pt x="5899211" y="-25826"/>
                  <a:pt x="5991773" y="21103"/>
                  <a:pt x="6146612" y="0"/>
                </a:cubicBezTo>
                <a:cubicBezTo>
                  <a:pt x="6301451" y="-21103"/>
                  <a:pt x="6628022" y="69981"/>
                  <a:pt x="7011345" y="0"/>
                </a:cubicBezTo>
                <a:cubicBezTo>
                  <a:pt x="7064563" y="232294"/>
                  <a:pt x="6960103" y="378925"/>
                  <a:pt x="7011345" y="594774"/>
                </a:cubicBezTo>
                <a:cubicBezTo>
                  <a:pt x="6817801" y="622366"/>
                  <a:pt x="6684566" y="593267"/>
                  <a:pt x="6427066" y="594774"/>
                </a:cubicBezTo>
                <a:cubicBezTo>
                  <a:pt x="6169566" y="596281"/>
                  <a:pt x="6235457" y="552074"/>
                  <a:pt x="6053128" y="594774"/>
                </a:cubicBezTo>
                <a:cubicBezTo>
                  <a:pt x="5870799" y="637474"/>
                  <a:pt x="5575981" y="591102"/>
                  <a:pt x="5328622" y="594774"/>
                </a:cubicBezTo>
                <a:cubicBezTo>
                  <a:pt x="5081263" y="598446"/>
                  <a:pt x="4918430" y="553423"/>
                  <a:pt x="4744343" y="594774"/>
                </a:cubicBezTo>
                <a:cubicBezTo>
                  <a:pt x="4570256" y="636125"/>
                  <a:pt x="4276872" y="521041"/>
                  <a:pt x="4019838" y="594774"/>
                </a:cubicBezTo>
                <a:cubicBezTo>
                  <a:pt x="3762804" y="668507"/>
                  <a:pt x="3674929" y="554049"/>
                  <a:pt x="3435559" y="594774"/>
                </a:cubicBezTo>
                <a:cubicBezTo>
                  <a:pt x="3196189" y="635499"/>
                  <a:pt x="2872524" y="545796"/>
                  <a:pt x="2711053" y="594774"/>
                </a:cubicBezTo>
                <a:cubicBezTo>
                  <a:pt x="2549582" y="643752"/>
                  <a:pt x="2492850" y="576737"/>
                  <a:pt x="2337115" y="594774"/>
                </a:cubicBezTo>
                <a:cubicBezTo>
                  <a:pt x="2181380" y="612811"/>
                  <a:pt x="2003304" y="585017"/>
                  <a:pt x="1682723" y="594774"/>
                </a:cubicBezTo>
                <a:cubicBezTo>
                  <a:pt x="1362142" y="604531"/>
                  <a:pt x="1456109" y="558454"/>
                  <a:pt x="1308784" y="594774"/>
                </a:cubicBezTo>
                <a:cubicBezTo>
                  <a:pt x="1161459" y="631094"/>
                  <a:pt x="781346" y="546931"/>
                  <a:pt x="584279" y="594774"/>
                </a:cubicBezTo>
                <a:cubicBezTo>
                  <a:pt x="387213" y="642617"/>
                  <a:pt x="247779" y="532419"/>
                  <a:pt x="0" y="594774"/>
                </a:cubicBezTo>
                <a:cubicBezTo>
                  <a:pt x="-57003" y="381352"/>
                  <a:pt x="25230" y="200894"/>
                  <a:pt x="0" y="0"/>
                </a:cubicBezTo>
                <a:close/>
              </a:path>
              <a:path w="7011345" h="594774" stroke="0" extrusionOk="0">
                <a:moveTo>
                  <a:pt x="0" y="0"/>
                </a:moveTo>
                <a:cubicBezTo>
                  <a:pt x="191957" y="-52863"/>
                  <a:pt x="351116" y="23634"/>
                  <a:pt x="444052" y="0"/>
                </a:cubicBezTo>
                <a:cubicBezTo>
                  <a:pt x="536988" y="-23634"/>
                  <a:pt x="884649" y="17360"/>
                  <a:pt x="1028331" y="0"/>
                </a:cubicBezTo>
                <a:cubicBezTo>
                  <a:pt x="1172013" y="-17360"/>
                  <a:pt x="1380219" y="8321"/>
                  <a:pt x="1612609" y="0"/>
                </a:cubicBezTo>
                <a:cubicBezTo>
                  <a:pt x="1844999" y="-8321"/>
                  <a:pt x="2043036" y="67158"/>
                  <a:pt x="2196888" y="0"/>
                </a:cubicBezTo>
                <a:cubicBezTo>
                  <a:pt x="2350740" y="-67158"/>
                  <a:pt x="2437928" y="35734"/>
                  <a:pt x="2570827" y="0"/>
                </a:cubicBezTo>
                <a:cubicBezTo>
                  <a:pt x="2703726" y="-35734"/>
                  <a:pt x="2858968" y="29209"/>
                  <a:pt x="3014878" y="0"/>
                </a:cubicBezTo>
                <a:cubicBezTo>
                  <a:pt x="3170788" y="-29209"/>
                  <a:pt x="3398853" y="64887"/>
                  <a:pt x="3599157" y="0"/>
                </a:cubicBezTo>
                <a:cubicBezTo>
                  <a:pt x="3799461" y="-64887"/>
                  <a:pt x="3792557" y="12197"/>
                  <a:pt x="3973096" y="0"/>
                </a:cubicBezTo>
                <a:cubicBezTo>
                  <a:pt x="4153635" y="-12197"/>
                  <a:pt x="4294708" y="15146"/>
                  <a:pt x="4417147" y="0"/>
                </a:cubicBezTo>
                <a:cubicBezTo>
                  <a:pt x="4539586" y="-15146"/>
                  <a:pt x="4639410" y="2021"/>
                  <a:pt x="4791086" y="0"/>
                </a:cubicBezTo>
                <a:cubicBezTo>
                  <a:pt x="4942762" y="-2021"/>
                  <a:pt x="5305507" y="65169"/>
                  <a:pt x="5445478" y="0"/>
                </a:cubicBezTo>
                <a:cubicBezTo>
                  <a:pt x="5585449" y="-65169"/>
                  <a:pt x="5725054" y="7501"/>
                  <a:pt x="5889530" y="0"/>
                </a:cubicBezTo>
                <a:cubicBezTo>
                  <a:pt x="6054006" y="-7501"/>
                  <a:pt x="6278942" y="12597"/>
                  <a:pt x="6403695" y="0"/>
                </a:cubicBezTo>
                <a:cubicBezTo>
                  <a:pt x="6528448" y="-12597"/>
                  <a:pt x="6818002" y="6821"/>
                  <a:pt x="7011345" y="0"/>
                </a:cubicBezTo>
                <a:cubicBezTo>
                  <a:pt x="7079728" y="293348"/>
                  <a:pt x="7011284" y="406128"/>
                  <a:pt x="7011345" y="594774"/>
                </a:cubicBezTo>
                <a:cubicBezTo>
                  <a:pt x="6852679" y="610000"/>
                  <a:pt x="6556330" y="582042"/>
                  <a:pt x="6286839" y="594774"/>
                </a:cubicBezTo>
                <a:cubicBezTo>
                  <a:pt x="6017348" y="607506"/>
                  <a:pt x="5968414" y="572260"/>
                  <a:pt x="5842788" y="594774"/>
                </a:cubicBezTo>
                <a:cubicBezTo>
                  <a:pt x="5717162" y="617288"/>
                  <a:pt x="5467206" y="580232"/>
                  <a:pt x="5258509" y="594774"/>
                </a:cubicBezTo>
                <a:cubicBezTo>
                  <a:pt x="5049812" y="609316"/>
                  <a:pt x="4920581" y="574913"/>
                  <a:pt x="4744343" y="594774"/>
                </a:cubicBezTo>
                <a:cubicBezTo>
                  <a:pt x="4568105" y="614635"/>
                  <a:pt x="4356715" y="560277"/>
                  <a:pt x="4230178" y="594774"/>
                </a:cubicBezTo>
                <a:cubicBezTo>
                  <a:pt x="4103642" y="629271"/>
                  <a:pt x="3758309" y="563820"/>
                  <a:pt x="3505673" y="594774"/>
                </a:cubicBezTo>
                <a:cubicBezTo>
                  <a:pt x="3253038" y="625728"/>
                  <a:pt x="3001493" y="585998"/>
                  <a:pt x="2851280" y="594774"/>
                </a:cubicBezTo>
                <a:cubicBezTo>
                  <a:pt x="2701067" y="603550"/>
                  <a:pt x="2574989" y="585797"/>
                  <a:pt x="2477342" y="594774"/>
                </a:cubicBezTo>
                <a:cubicBezTo>
                  <a:pt x="2379695" y="603751"/>
                  <a:pt x="2117569" y="548555"/>
                  <a:pt x="1963177" y="594774"/>
                </a:cubicBezTo>
                <a:cubicBezTo>
                  <a:pt x="1808786" y="640993"/>
                  <a:pt x="1518441" y="590843"/>
                  <a:pt x="1378898" y="594774"/>
                </a:cubicBezTo>
                <a:cubicBezTo>
                  <a:pt x="1239355" y="598705"/>
                  <a:pt x="1096498" y="549039"/>
                  <a:pt x="864733" y="594774"/>
                </a:cubicBezTo>
                <a:cubicBezTo>
                  <a:pt x="632969" y="640509"/>
                  <a:pt x="241984" y="540543"/>
                  <a:pt x="0" y="594774"/>
                </a:cubicBezTo>
                <a:cubicBezTo>
                  <a:pt x="-20395" y="334711"/>
                  <a:pt x="3705" y="282277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160156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bg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التمييزُ بينَ الاسمِ المفردِ، والاسمِ الجمعِ بشكلٍ دقيقٍ.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AA68F-4CE6-459C-8768-F9639E7CCAA1}"/>
              </a:ext>
            </a:extLst>
          </p:cNvPr>
          <p:cNvSpPr txBox="1"/>
          <p:nvPr/>
        </p:nvSpPr>
        <p:spPr>
          <a:xfrm>
            <a:off x="2543605" y="1629453"/>
            <a:ext cx="3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800" dirty="0">
                <a:solidFill>
                  <a:schemeClr val="tx2">
                    <a:lumMod val="75000"/>
                  </a:schemeClr>
                </a:solidFill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الهدف الأول :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pic>
        <p:nvPicPr>
          <p:cNvPr id="10" name="Picture 2" descr="Signs Indicating True Or False Royalty Free Cliparts, Vectors, And Stock  Illustration. Image 9415880.">
            <a:extLst>
              <a:ext uri="{FF2B5EF4-FFF2-40B4-BE49-F238E27FC236}">
                <a16:creationId xmlns:a16="http://schemas.microsoft.com/office/drawing/2014/main" id="{E1B5AD6A-7CE6-413B-BF4C-E1624953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963" r="5230" b="50000"/>
          <a:stretch/>
        </p:blipFill>
        <p:spPr bwMode="auto">
          <a:xfrm>
            <a:off x="3625399" y="3419646"/>
            <a:ext cx="1746233" cy="1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99;p25">
            <a:extLst>
              <a:ext uri="{FF2B5EF4-FFF2-40B4-BE49-F238E27FC236}">
                <a16:creationId xmlns:a16="http://schemas.microsoft.com/office/drawing/2014/main" id="{47DACFB3-3135-4BF2-885C-D5DA427095A8}"/>
              </a:ext>
            </a:extLst>
          </p:cNvPr>
          <p:cNvSpPr/>
          <p:nvPr/>
        </p:nvSpPr>
        <p:spPr>
          <a:xfrm>
            <a:off x="229260" y="25590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4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7"/>
          <p:cNvSpPr txBox="1">
            <a:spLocks noGrp="1"/>
          </p:cNvSpPr>
          <p:nvPr>
            <p:ph type="title" idx="4294967295"/>
          </p:nvPr>
        </p:nvSpPr>
        <p:spPr>
          <a:xfrm>
            <a:off x="6845050" y="3123150"/>
            <a:ext cx="719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F5204-1B51-4789-B18E-3908052E4957}"/>
              </a:ext>
            </a:extLst>
          </p:cNvPr>
          <p:cNvSpPr/>
          <p:nvPr/>
        </p:nvSpPr>
        <p:spPr>
          <a:xfrm>
            <a:off x="429307" y="467301"/>
            <a:ext cx="9070760" cy="870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949450" algn="l"/>
              </a:tabLst>
            </a:pPr>
            <a:r>
              <a:rPr lang="ar-BH" sz="6600" dirty="0">
                <a:solidFill>
                  <a:schemeClr val="tx1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    </a:t>
            </a:r>
            <a:r>
              <a:rPr lang="ar-BH" sz="6600" dirty="0">
                <a:solidFill>
                  <a:schemeClr val="accent4">
                    <a:lumMod val="50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فكر</a:t>
            </a:r>
            <a:r>
              <a:rPr lang="ar-BH" sz="6600" dirty="0">
                <a:solidFill>
                  <a:schemeClr val="tx1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 ، شارك</a:t>
            </a:r>
            <a:endParaRPr lang="en-US" sz="6600" dirty="0">
              <a:solidFill>
                <a:schemeClr val="tx1"/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B20C87-7DBF-4F10-A7AB-771AACCD8FD9}"/>
              </a:ext>
            </a:extLst>
          </p:cNvPr>
          <p:cNvSpPr/>
          <p:nvPr/>
        </p:nvSpPr>
        <p:spPr>
          <a:xfrm>
            <a:off x="1020535" y="2762105"/>
            <a:ext cx="7102929" cy="73791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>
                <a:solidFill>
                  <a:schemeClr val="accent4">
                    <a:lumMod val="75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أكمل الفراغ بالكلمة المناسبة ليتضح لك الاستنتاج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B80AD8-B9AD-4B26-81EA-DDA86C7632FB}"/>
              </a:ext>
            </a:extLst>
          </p:cNvPr>
          <p:cNvSpPr txBox="1"/>
          <p:nvPr/>
        </p:nvSpPr>
        <p:spPr>
          <a:xfrm>
            <a:off x="3128334" y="1426314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8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فكِّر   في دقيقة !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0" name="صورة 18">
            <a:extLst>
              <a:ext uri="{FF2B5EF4-FFF2-40B4-BE49-F238E27FC236}">
                <a16:creationId xmlns:a16="http://schemas.microsoft.com/office/drawing/2014/main" id="{211063EE-82B7-4CA1-9F24-B3C35AE23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429307" y="467301"/>
            <a:ext cx="979278" cy="568083"/>
          </a:xfrm>
          <a:prstGeom prst="rect">
            <a:avLst/>
          </a:prstGeom>
        </p:spPr>
      </p:pic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FB79FD61-674D-4B50-89D0-7D48911E72E8}"/>
              </a:ext>
            </a:extLst>
          </p:cNvPr>
          <p:cNvSpPr/>
          <p:nvPr/>
        </p:nvSpPr>
        <p:spPr>
          <a:xfrm>
            <a:off x="4887270" y="4509603"/>
            <a:ext cx="3394351" cy="493543"/>
          </a:xfrm>
          <a:custGeom>
            <a:avLst/>
            <a:gdLst>
              <a:gd name="connsiteX0" fmla="*/ 0 w 3394351"/>
              <a:gd name="connsiteY0" fmla="*/ 82259 h 493543"/>
              <a:gd name="connsiteX1" fmla="*/ 82259 w 3394351"/>
              <a:gd name="connsiteY1" fmla="*/ 0 h 493543"/>
              <a:gd name="connsiteX2" fmla="*/ 3312092 w 3394351"/>
              <a:gd name="connsiteY2" fmla="*/ 0 h 493543"/>
              <a:gd name="connsiteX3" fmla="*/ 3394351 w 3394351"/>
              <a:gd name="connsiteY3" fmla="*/ 82259 h 493543"/>
              <a:gd name="connsiteX4" fmla="*/ 3394351 w 3394351"/>
              <a:gd name="connsiteY4" fmla="*/ 411284 h 493543"/>
              <a:gd name="connsiteX5" fmla="*/ 3312092 w 3394351"/>
              <a:gd name="connsiteY5" fmla="*/ 493543 h 493543"/>
              <a:gd name="connsiteX6" fmla="*/ 82259 w 3394351"/>
              <a:gd name="connsiteY6" fmla="*/ 493543 h 493543"/>
              <a:gd name="connsiteX7" fmla="*/ 0 w 3394351"/>
              <a:gd name="connsiteY7" fmla="*/ 411284 h 493543"/>
              <a:gd name="connsiteX8" fmla="*/ 0 w 3394351"/>
              <a:gd name="connsiteY8" fmla="*/ 82259 h 49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351" h="493543" fill="none" extrusionOk="0">
                <a:moveTo>
                  <a:pt x="0" y="82259"/>
                </a:moveTo>
                <a:cubicBezTo>
                  <a:pt x="23" y="37462"/>
                  <a:pt x="38027" y="2010"/>
                  <a:pt x="82259" y="0"/>
                </a:cubicBezTo>
                <a:cubicBezTo>
                  <a:pt x="915305" y="72427"/>
                  <a:pt x="2245315" y="61419"/>
                  <a:pt x="3312092" y="0"/>
                </a:cubicBezTo>
                <a:cubicBezTo>
                  <a:pt x="3356480" y="-7170"/>
                  <a:pt x="3388903" y="35181"/>
                  <a:pt x="3394351" y="82259"/>
                </a:cubicBezTo>
                <a:cubicBezTo>
                  <a:pt x="3381238" y="183140"/>
                  <a:pt x="3366751" y="332407"/>
                  <a:pt x="3394351" y="411284"/>
                </a:cubicBezTo>
                <a:cubicBezTo>
                  <a:pt x="3394724" y="454822"/>
                  <a:pt x="3356225" y="492089"/>
                  <a:pt x="3312092" y="493543"/>
                </a:cubicBezTo>
                <a:cubicBezTo>
                  <a:pt x="1905212" y="523370"/>
                  <a:pt x="644369" y="414237"/>
                  <a:pt x="82259" y="493543"/>
                </a:cubicBezTo>
                <a:cubicBezTo>
                  <a:pt x="42252" y="492930"/>
                  <a:pt x="-6094" y="457919"/>
                  <a:pt x="0" y="411284"/>
                </a:cubicBezTo>
                <a:cubicBezTo>
                  <a:pt x="10918" y="327374"/>
                  <a:pt x="7021" y="161484"/>
                  <a:pt x="0" y="82259"/>
                </a:cubicBezTo>
                <a:close/>
              </a:path>
              <a:path w="3394351" h="493543" stroke="0" extrusionOk="0">
                <a:moveTo>
                  <a:pt x="0" y="82259"/>
                </a:moveTo>
                <a:cubicBezTo>
                  <a:pt x="8338" y="39102"/>
                  <a:pt x="37961" y="2358"/>
                  <a:pt x="82259" y="0"/>
                </a:cubicBezTo>
                <a:cubicBezTo>
                  <a:pt x="1254734" y="123000"/>
                  <a:pt x="1936388" y="-96860"/>
                  <a:pt x="3312092" y="0"/>
                </a:cubicBezTo>
                <a:cubicBezTo>
                  <a:pt x="3354861" y="-2028"/>
                  <a:pt x="3394758" y="36008"/>
                  <a:pt x="3394351" y="82259"/>
                </a:cubicBezTo>
                <a:cubicBezTo>
                  <a:pt x="3392018" y="221645"/>
                  <a:pt x="3398150" y="291751"/>
                  <a:pt x="3394351" y="411284"/>
                </a:cubicBezTo>
                <a:cubicBezTo>
                  <a:pt x="3390391" y="458149"/>
                  <a:pt x="3354630" y="493070"/>
                  <a:pt x="3312092" y="493543"/>
                </a:cubicBezTo>
                <a:cubicBezTo>
                  <a:pt x="2430961" y="332836"/>
                  <a:pt x="853169" y="533210"/>
                  <a:pt x="82259" y="493543"/>
                </a:cubicBezTo>
                <a:cubicBezTo>
                  <a:pt x="28765" y="491914"/>
                  <a:pt x="-6306" y="453857"/>
                  <a:pt x="0" y="411284"/>
                </a:cubicBezTo>
                <a:cubicBezTo>
                  <a:pt x="3597" y="308508"/>
                  <a:pt x="-21142" y="121369"/>
                  <a:pt x="0" y="82259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600" b="1" dirty="0">
                <a:solidFill>
                  <a:sysClr val="windowText" lastClr="000000"/>
                </a:solidFill>
                <a:latin typeface="A Hayat" pitchFamily="34" charset="-78"/>
                <a:ea typeface="A Hayat" pitchFamily="34" charset="-78"/>
                <a:cs typeface="A Hayat" pitchFamily="34" charset="-78"/>
              </a:rPr>
              <a:t>أجب عن السؤال في سبُّورتك الصغيرة</a:t>
            </a:r>
            <a:endParaRPr lang="en-US" sz="1600" b="1" dirty="0">
              <a:solidFill>
                <a:sysClr val="windowText" lastClr="000000"/>
              </a:solidFill>
              <a:latin typeface="A Hayat" pitchFamily="34" charset="-78"/>
              <a:ea typeface="A Hayat" pitchFamily="34" charset="-78"/>
              <a:cs typeface="A Hayat" pitchFamily="34" charset="-78"/>
            </a:endParaRPr>
          </a:p>
        </p:txBody>
      </p:sp>
      <p:pic>
        <p:nvPicPr>
          <p:cNvPr id="33" name="Picture 2" descr="برنامج ادارة مدرسة مجاني">
            <a:extLst>
              <a:ext uri="{FF2B5EF4-FFF2-40B4-BE49-F238E27FC236}">
                <a16:creationId xmlns:a16="http://schemas.microsoft.com/office/drawing/2014/main" id="{C5054EEF-9E20-47BB-AF36-8DAB9FB3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8C8B9">
                  <a:alpha val="99608"/>
                </a:srgbClr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170" y="3680989"/>
            <a:ext cx="1551163" cy="7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C3C7F826-B6B6-4847-B569-02F12C5A73E6}"/>
              </a:ext>
            </a:extLst>
          </p:cNvPr>
          <p:cNvSpPr/>
          <p:nvPr/>
        </p:nvSpPr>
        <p:spPr>
          <a:xfrm>
            <a:off x="6800827" y="3782670"/>
            <a:ext cx="1381586" cy="568083"/>
          </a:xfrm>
          <a:custGeom>
            <a:avLst/>
            <a:gdLst>
              <a:gd name="connsiteX0" fmla="*/ 0 w 1381586"/>
              <a:gd name="connsiteY0" fmla="*/ 94682 h 568083"/>
              <a:gd name="connsiteX1" fmla="*/ 94682 w 1381586"/>
              <a:gd name="connsiteY1" fmla="*/ 0 h 568083"/>
              <a:gd name="connsiteX2" fmla="*/ 1286904 w 1381586"/>
              <a:gd name="connsiteY2" fmla="*/ 0 h 568083"/>
              <a:gd name="connsiteX3" fmla="*/ 1381586 w 1381586"/>
              <a:gd name="connsiteY3" fmla="*/ 94682 h 568083"/>
              <a:gd name="connsiteX4" fmla="*/ 1381586 w 1381586"/>
              <a:gd name="connsiteY4" fmla="*/ 473401 h 568083"/>
              <a:gd name="connsiteX5" fmla="*/ 1286904 w 1381586"/>
              <a:gd name="connsiteY5" fmla="*/ 568083 h 568083"/>
              <a:gd name="connsiteX6" fmla="*/ 94682 w 1381586"/>
              <a:gd name="connsiteY6" fmla="*/ 568083 h 568083"/>
              <a:gd name="connsiteX7" fmla="*/ 0 w 1381586"/>
              <a:gd name="connsiteY7" fmla="*/ 473401 h 568083"/>
              <a:gd name="connsiteX8" fmla="*/ 0 w 1381586"/>
              <a:gd name="connsiteY8" fmla="*/ 94682 h 5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586" h="568083" fill="none" extrusionOk="0">
                <a:moveTo>
                  <a:pt x="0" y="94682"/>
                </a:moveTo>
                <a:cubicBezTo>
                  <a:pt x="68" y="44230"/>
                  <a:pt x="44152" y="2955"/>
                  <a:pt x="94682" y="0"/>
                </a:cubicBezTo>
                <a:cubicBezTo>
                  <a:pt x="662087" y="-21774"/>
                  <a:pt x="1139133" y="-70028"/>
                  <a:pt x="1286904" y="0"/>
                </a:cubicBezTo>
                <a:cubicBezTo>
                  <a:pt x="1338262" y="-6421"/>
                  <a:pt x="1374438" y="40229"/>
                  <a:pt x="1381586" y="94682"/>
                </a:cubicBezTo>
                <a:cubicBezTo>
                  <a:pt x="1386221" y="200170"/>
                  <a:pt x="1392839" y="392399"/>
                  <a:pt x="1381586" y="473401"/>
                </a:cubicBezTo>
                <a:cubicBezTo>
                  <a:pt x="1382800" y="519530"/>
                  <a:pt x="1333463" y="561657"/>
                  <a:pt x="1286904" y="568083"/>
                </a:cubicBezTo>
                <a:cubicBezTo>
                  <a:pt x="961686" y="478440"/>
                  <a:pt x="498739" y="502435"/>
                  <a:pt x="94682" y="568083"/>
                </a:cubicBezTo>
                <a:cubicBezTo>
                  <a:pt x="51186" y="567089"/>
                  <a:pt x="-6722" y="527021"/>
                  <a:pt x="0" y="473401"/>
                </a:cubicBezTo>
                <a:cubicBezTo>
                  <a:pt x="-9415" y="428064"/>
                  <a:pt x="-5226" y="201198"/>
                  <a:pt x="0" y="94682"/>
                </a:cubicBezTo>
                <a:close/>
              </a:path>
              <a:path w="1381586" h="568083" stroke="0" extrusionOk="0">
                <a:moveTo>
                  <a:pt x="0" y="94682"/>
                </a:moveTo>
                <a:cubicBezTo>
                  <a:pt x="6901" y="44272"/>
                  <a:pt x="44311" y="4001"/>
                  <a:pt x="94682" y="0"/>
                </a:cubicBezTo>
                <a:cubicBezTo>
                  <a:pt x="655774" y="2860"/>
                  <a:pt x="998495" y="11527"/>
                  <a:pt x="1286904" y="0"/>
                </a:cubicBezTo>
                <a:cubicBezTo>
                  <a:pt x="1337766" y="-1089"/>
                  <a:pt x="1383512" y="38509"/>
                  <a:pt x="1381586" y="94682"/>
                </a:cubicBezTo>
                <a:cubicBezTo>
                  <a:pt x="1353382" y="149237"/>
                  <a:pt x="1361691" y="361184"/>
                  <a:pt x="1381586" y="473401"/>
                </a:cubicBezTo>
                <a:cubicBezTo>
                  <a:pt x="1374801" y="528150"/>
                  <a:pt x="1335049" y="567405"/>
                  <a:pt x="1286904" y="568083"/>
                </a:cubicBezTo>
                <a:cubicBezTo>
                  <a:pt x="934904" y="553741"/>
                  <a:pt x="523295" y="553157"/>
                  <a:pt x="94682" y="568083"/>
                </a:cubicBezTo>
                <a:cubicBezTo>
                  <a:pt x="36763" y="566946"/>
                  <a:pt x="-5869" y="523033"/>
                  <a:pt x="0" y="473401"/>
                </a:cubicBezTo>
                <a:cubicBezTo>
                  <a:pt x="30253" y="394095"/>
                  <a:pt x="22067" y="163720"/>
                  <a:pt x="0" y="946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00" dirty="0">
                <a:solidFill>
                  <a:sysClr val="windowText" lastClr="000000"/>
                </a:solidFill>
                <a:latin typeface="A Hayat" pitchFamily="34" charset="-78"/>
                <a:ea typeface="A Hayat" pitchFamily="34" charset="-78"/>
                <a:cs typeface="A Hayat" pitchFamily="34" charset="-78"/>
              </a:rPr>
              <a:t>دقيقة واحدة</a:t>
            </a:r>
            <a:endParaRPr lang="en-US" sz="1800" dirty="0">
              <a:solidFill>
                <a:sysClr val="windowText" lastClr="000000"/>
              </a:solidFill>
              <a:latin typeface="A Hayat" pitchFamily="34" charset="-78"/>
              <a:ea typeface="A Hayat" pitchFamily="34" charset="-78"/>
              <a:cs typeface="A Hayat" pitchFamily="34" charset="-78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7"/>
          <p:cNvSpPr txBox="1">
            <a:spLocks noGrp="1"/>
          </p:cNvSpPr>
          <p:nvPr>
            <p:ph type="title" idx="4294967295"/>
          </p:nvPr>
        </p:nvSpPr>
        <p:spPr>
          <a:xfrm>
            <a:off x="6845050" y="3123150"/>
            <a:ext cx="719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F5204-1B51-4789-B18E-3908052E4957}"/>
              </a:ext>
            </a:extLst>
          </p:cNvPr>
          <p:cNvSpPr/>
          <p:nvPr/>
        </p:nvSpPr>
        <p:spPr>
          <a:xfrm>
            <a:off x="429307" y="467301"/>
            <a:ext cx="9070760" cy="870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949450" algn="l"/>
              </a:tabLst>
            </a:pPr>
            <a:r>
              <a:rPr lang="ar-BH" sz="6600" dirty="0">
                <a:solidFill>
                  <a:schemeClr val="tx1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    فكر ، </a:t>
            </a:r>
            <a:r>
              <a:rPr lang="ar-BH" sz="6600" dirty="0">
                <a:solidFill>
                  <a:schemeClr val="accent4">
                    <a:lumMod val="50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شارك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B80AD8-B9AD-4B26-81EA-DDA86C7632FB}"/>
              </a:ext>
            </a:extLst>
          </p:cNvPr>
          <p:cNvSpPr txBox="1"/>
          <p:nvPr/>
        </p:nvSpPr>
        <p:spPr>
          <a:xfrm>
            <a:off x="3128334" y="1411604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800" b="1" dirty="0">
                <a:solidFill>
                  <a:schemeClr val="accent5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فكر   في دقيقة !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AA6B6-6946-4994-AD5C-ABE09C084333}"/>
              </a:ext>
            </a:extLst>
          </p:cNvPr>
          <p:cNvSpPr/>
          <p:nvPr/>
        </p:nvSpPr>
        <p:spPr>
          <a:xfrm>
            <a:off x="1100678" y="2675860"/>
            <a:ext cx="7102929" cy="122413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المفرد</a:t>
            </a:r>
            <a:r>
              <a:rPr lang="ar-BH" sz="4000" b="1" dirty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: هو اسم يَدُلُّ على شيء ............... </a:t>
            </a:r>
          </a:p>
          <a:p>
            <a:pPr algn="ctr"/>
            <a:endParaRPr lang="ar-BH" sz="4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A3A98-5ABD-4210-9EF6-1B5A27B7A1C8}"/>
              </a:ext>
            </a:extLst>
          </p:cNvPr>
          <p:cNvSpPr/>
          <p:nvPr/>
        </p:nvSpPr>
        <p:spPr>
          <a:xfrm>
            <a:off x="1320148" y="3387776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latin typeface="Arabic Typesetting" pitchFamily="66" charset="-78"/>
                <a:cs typeface="Arabic Typesetting" pitchFamily="66" charset="-78"/>
              </a:rPr>
              <a:t>................ : وَهُوَ مَا دَلَّ عَلى ............... أشياء فَأَكْثَر . </a:t>
            </a:r>
            <a:endParaRPr lang="en-US" sz="4000" dirty="0"/>
          </a:p>
        </p:txBody>
      </p:sp>
      <p:pic>
        <p:nvPicPr>
          <p:cNvPr id="10" name="صورة 18">
            <a:extLst>
              <a:ext uri="{FF2B5EF4-FFF2-40B4-BE49-F238E27FC236}">
                <a16:creationId xmlns:a16="http://schemas.microsoft.com/office/drawing/2014/main" id="{6998B8A1-6B11-40B5-A4D1-BB3236AA22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429307" y="467301"/>
            <a:ext cx="979278" cy="568083"/>
          </a:xfrm>
          <a:prstGeom prst="rect">
            <a:avLst/>
          </a:prstGeom>
        </p:spPr>
      </p:pic>
      <p:pic>
        <p:nvPicPr>
          <p:cNvPr id="11" name="MS900388269[1].wav">
            <a:hlinkClick r:id="" action="ppaction://media"/>
            <a:extLst>
              <a:ext uri="{FF2B5EF4-FFF2-40B4-BE49-F238E27FC236}">
                <a16:creationId xmlns:a16="http://schemas.microsoft.com/office/drawing/2014/main" id="{59C6F910-5EA3-453E-B04C-97B86BFEB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846097" y="4400831"/>
            <a:ext cx="144016" cy="1440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5A5FC7-7AB3-4001-8A0E-C4F288B6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67" y="4360288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A431D7-4567-4A1E-80E6-EE5DECB89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67" y="4360288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6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7"/>
          <p:cNvSpPr txBox="1">
            <a:spLocks noGrp="1"/>
          </p:cNvSpPr>
          <p:nvPr>
            <p:ph type="title" idx="4294967295"/>
          </p:nvPr>
        </p:nvSpPr>
        <p:spPr>
          <a:xfrm>
            <a:off x="6845050" y="3123150"/>
            <a:ext cx="7194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F5204-1B51-4789-B18E-3908052E4957}"/>
              </a:ext>
            </a:extLst>
          </p:cNvPr>
          <p:cNvSpPr/>
          <p:nvPr/>
        </p:nvSpPr>
        <p:spPr>
          <a:xfrm>
            <a:off x="2140435" y="1135763"/>
            <a:ext cx="9070760" cy="870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949450" algn="l"/>
              </a:tabLst>
            </a:pPr>
            <a:r>
              <a:rPr lang="ar-BH" sz="6600" dirty="0">
                <a:solidFill>
                  <a:schemeClr val="tx1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    </a:t>
            </a:r>
            <a:r>
              <a:rPr lang="ar-BH" sz="6600" dirty="0">
                <a:solidFill>
                  <a:schemeClr val="accent4">
                    <a:lumMod val="50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فكِّر ، شارك</a:t>
            </a:r>
            <a:endParaRPr lang="en-US" sz="6600" dirty="0">
              <a:solidFill>
                <a:schemeClr val="accent4">
                  <a:lumMod val="50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AA6B6-6946-4994-AD5C-ABE09C084333}"/>
              </a:ext>
            </a:extLst>
          </p:cNvPr>
          <p:cNvSpPr/>
          <p:nvPr/>
        </p:nvSpPr>
        <p:spPr>
          <a:xfrm>
            <a:off x="2239931" y="2142762"/>
            <a:ext cx="5712352" cy="70788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المفرد</a:t>
            </a:r>
            <a:r>
              <a:rPr lang="ar-BH" sz="4000" b="1" dirty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: هو اسم يَدُلُّ على شيء</a:t>
            </a:r>
            <a:r>
              <a:rPr lang="ar-BH" sz="4000" b="1" u="sng" dirty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واحد </a:t>
            </a:r>
            <a:r>
              <a:rPr lang="ar-BH" sz="4000" b="1" dirty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A3A98-5ABD-4210-9EF6-1B5A27B7A1C8}"/>
              </a:ext>
            </a:extLst>
          </p:cNvPr>
          <p:cNvSpPr/>
          <p:nvPr/>
        </p:nvSpPr>
        <p:spPr>
          <a:xfrm>
            <a:off x="3145355" y="2800065"/>
            <a:ext cx="4913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b="1" u="sng" dirty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الجمع</a:t>
            </a:r>
            <a:r>
              <a:rPr lang="ar-BH" sz="4000" b="1" dirty="0">
                <a:latin typeface="Arabic Typesetting" pitchFamily="66" charset="-78"/>
                <a:cs typeface="Arabic Typesetting" pitchFamily="66" charset="-78"/>
              </a:rPr>
              <a:t>  : وَهُوَ مَا دَلَّ عَلى </a:t>
            </a:r>
            <a:r>
              <a:rPr lang="ar-BH" sz="4000" b="1" u="sng" dirty="0">
                <a:solidFill>
                  <a:schemeClr val="accent4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ثلاثة</a:t>
            </a:r>
            <a:r>
              <a:rPr lang="ar-BH" sz="4000" b="1" dirty="0">
                <a:latin typeface="Arabic Typesetting" pitchFamily="66" charset="-78"/>
                <a:cs typeface="Arabic Typesetting" pitchFamily="66" charset="-78"/>
              </a:rPr>
              <a:t> أشياء فَأَكْثَر . </a:t>
            </a:r>
            <a:endParaRPr lang="en-US" sz="4000" dirty="0"/>
          </a:p>
        </p:txBody>
      </p:sp>
      <p:pic>
        <p:nvPicPr>
          <p:cNvPr id="10" name="صورة 18">
            <a:extLst>
              <a:ext uri="{FF2B5EF4-FFF2-40B4-BE49-F238E27FC236}">
                <a16:creationId xmlns:a16="http://schemas.microsoft.com/office/drawing/2014/main" id="{6998B8A1-6B11-40B5-A4D1-BB3236AA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7791982" y="4169871"/>
            <a:ext cx="979278" cy="568083"/>
          </a:xfrm>
          <a:prstGeom prst="rect">
            <a:avLst/>
          </a:prstGeom>
        </p:spPr>
      </p:pic>
      <p:pic>
        <p:nvPicPr>
          <p:cNvPr id="4100" name="Picture 4" descr="Top Light Bulb Stickers for Android &amp;amp; iOS | Gfycat">
            <a:extLst>
              <a:ext uri="{FF2B5EF4-FFF2-40B4-BE49-F238E27FC236}">
                <a16:creationId xmlns:a16="http://schemas.microsoft.com/office/drawing/2014/main" id="{E5357FFD-4737-4FCA-84F6-B2CC6979D1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10" y="150613"/>
            <a:ext cx="4019258" cy="401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615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0"/>
          <p:cNvSpPr txBox="1">
            <a:spLocks noGrp="1"/>
          </p:cNvSpPr>
          <p:nvPr>
            <p:ph type="title"/>
          </p:nvPr>
        </p:nvSpPr>
        <p:spPr>
          <a:xfrm>
            <a:off x="3604321" y="307374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7200" dirty="0">
                <a:solidFill>
                  <a:schemeClr val="accent4">
                    <a:lumMod val="50000"/>
                  </a:schemeClr>
                </a:solidFill>
                <a:latin typeface="Muslimah" panose="020B0800040000020004" pitchFamily="34" charset="-78"/>
                <a:ea typeface="Muslimah" panose="020B0800040000020004" pitchFamily="34" charset="-78"/>
                <a:cs typeface="Muslimah" panose="020B0800040000020004" pitchFamily="34" charset="-78"/>
              </a:rPr>
              <a:t>إذا نستنتج :</a:t>
            </a:r>
            <a:endParaRPr sz="7200" dirty="0">
              <a:solidFill>
                <a:schemeClr val="accent4">
                  <a:lumMod val="50000"/>
                </a:schemeClr>
              </a:solidFill>
              <a:latin typeface="Muslimah" panose="020B0800040000020004" pitchFamily="34" charset="-78"/>
              <a:ea typeface="Muslimah" panose="020B0800040000020004" pitchFamily="34" charset="-78"/>
              <a:cs typeface="Muslimah" panose="020B0800040000020004" pitchFamily="34" charset="-78"/>
            </a:endParaRPr>
          </a:p>
        </p:txBody>
      </p:sp>
      <p:grpSp>
        <p:nvGrpSpPr>
          <p:cNvPr id="1554" name="Google Shape;1554;p40"/>
          <p:cNvGrpSpPr/>
          <p:nvPr/>
        </p:nvGrpSpPr>
        <p:grpSpPr>
          <a:xfrm>
            <a:off x="121180" y="1551754"/>
            <a:ext cx="3072777" cy="4009798"/>
            <a:chOff x="121180" y="1551754"/>
            <a:chExt cx="3072777" cy="4009798"/>
          </a:xfrm>
        </p:grpSpPr>
        <p:grpSp>
          <p:nvGrpSpPr>
            <p:cNvPr id="1555" name="Google Shape;1555;p40"/>
            <p:cNvGrpSpPr/>
            <p:nvPr/>
          </p:nvGrpSpPr>
          <p:grpSpPr>
            <a:xfrm rot="-270131">
              <a:off x="196142" y="2382059"/>
              <a:ext cx="1047704" cy="1931131"/>
              <a:chOff x="2344925" y="238125"/>
              <a:chExt cx="2835925" cy="5038075"/>
            </a:xfrm>
          </p:grpSpPr>
          <p:sp>
            <p:nvSpPr>
              <p:cNvPr id="1556" name="Google Shape;1556;p40"/>
              <p:cNvSpPr/>
              <p:nvPr/>
            </p:nvSpPr>
            <p:spPr>
              <a:xfrm>
                <a:off x="3229250" y="894250"/>
                <a:ext cx="1951600" cy="4381950"/>
              </a:xfrm>
              <a:custGeom>
                <a:avLst/>
                <a:gdLst/>
                <a:ahLst/>
                <a:cxnLst/>
                <a:rect l="l" t="t" r="r" b="b"/>
                <a:pathLst>
                  <a:path w="78064" h="175278" extrusionOk="0">
                    <a:moveTo>
                      <a:pt x="3060" y="1"/>
                    </a:moveTo>
                    <a:cubicBezTo>
                      <a:pt x="1611" y="1"/>
                      <a:pt x="0" y="1239"/>
                      <a:pt x="321" y="3056"/>
                    </a:cubicBezTo>
                    <a:cubicBezTo>
                      <a:pt x="9378" y="65389"/>
                      <a:pt x="34240" y="124347"/>
                      <a:pt x="72420" y="174248"/>
                    </a:cubicBezTo>
                    <a:cubicBezTo>
                      <a:pt x="72992" y="174976"/>
                      <a:pt x="73762" y="175278"/>
                      <a:pt x="74516" y="175278"/>
                    </a:cubicBezTo>
                    <a:cubicBezTo>
                      <a:pt x="76337" y="175278"/>
                      <a:pt x="78063" y="173520"/>
                      <a:pt x="76682" y="171762"/>
                    </a:cubicBezTo>
                    <a:cubicBezTo>
                      <a:pt x="38679" y="122216"/>
                      <a:pt x="13995" y="63613"/>
                      <a:pt x="5116" y="1813"/>
                    </a:cubicBezTo>
                    <a:cubicBezTo>
                      <a:pt x="4904" y="541"/>
                      <a:pt x="4017" y="1"/>
                      <a:pt x="30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0"/>
              <p:cNvSpPr/>
              <p:nvPr/>
            </p:nvSpPr>
            <p:spPr>
              <a:xfrm>
                <a:off x="3725750" y="1130175"/>
                <a:ext cx="537075" cy="1889050"/>
              </a:xfrm>
              <a:custGeom>
                <a:avLst/>
                <a:gdLst/>
                <a:ahLst/>
                <a:cxnLst/>
                <a:rect l="l" t="t" r="r" b="b"/>
                <a:pathLst>
                  <a:path w="21483" h="75562" extrusionOk="0">
                    <a:moveTo>
                      <a:pt x="6029" y="1"/>
                    </a:moveTo>
                    <a:cubicBezTo>
                      <a:pt x="4299" y="1"/>
                      <a:pt x="2625" y="1787"/>
                      <a:pt x="3725" y="3742"/>
                    </a:cubicBezTo>
                    <a:cubicBezTo>
                      <a:pt x="16156" y="25052"/>
                      <a:pt x="15268" y="51690"/>
                      <a:pt x="1239" y="71934"/>
                    </a:cubicBezTo>
                    <a:cubicBezTo>
                      <a:pt x="1" y="73791"/>
                      <a:pt x="1697" y="75562"/>
                      <a:pt x="3439" y="75562"/>
                    </a:cubicBezTo>
                    <a:cubicBezTo>
                      <a:pt x="4197" y="75562"/>
                      <a:pt x="4963" y="75227"/>
                      <a:pt x="5501" y="74421"/>
                    </a:cubicBezTo>
                    <a:cubicBezTo>
                      <a:pt x="20418" y="52578"/>
                      <a:pt x="21483" y="23986"/>
                      <a:pt x="8164" y="1256"/>
                    </a:cubicBezTo>
                    <a:cubicBezTo>
                      <a:pt x="7610" y="369"/>
                      <a:pt x="6813" y="1"/>
                      <a:pt x="6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0"/>
              <p:cNvSpPr/>
              <p:nvPr/>
            </p:nvSpPr>
            <p:spPr>
              <a:xfrm>
                <a:off x="2671225" y="1283650"/>
                <a:ext cx="912350" cy="867975"/>
              </a:xfrm>
              <a:custGeom>
                <a:avLst/>
                <a:gdLst/>
                <a:ahLst/>
                <a:cxnLst/>
                <a:rect l="l" t="t" r="r" b="b"/>
                <a:pathLst>
                  <a:path w="36494" h="34719" extrusionOk="0">
                    <a:moveTo>
                      <a:pt x="2442" y="0"/>
                    </a:moveTo>
                    <a:cubicBezTo>
                      <a:pt x="1199" y="0"/>
                      <a:pt x="0" y="799"/>
                      <a:pt x="89" y="2398"/>
                    </a:cubicBezTo>
                    <a:cubicBezTo>
                      <a:pt x="1155" y="20156"/>
                      <a:pt x="15539" y="34008"/>
                      <a:pt x="33297" y="34718"/>
                    </a:cubicBezTo>
                    <a:cubicBezTo>
                      <a:pt x="36494" y="34718"/>
                      <a:pt x="36494" y="29746"/>
                      <a:pt x="33297" y="29746"/>
                    </a:cubicBezTo>
                    <a:lnTo>
                      <a:pt x="33475" y="29746"/>
                    </a:lnTo>
                    <a:cubicBezTo>
                      <a:pt x="18380" y="29213"/>
                      <a:pt x="6127" y="17315"/>
                      <a:pt x="5062" y="2398"/>
                    </a:cubicBezTo>
                    <a:cubicBezTo>
                      <a:pt x="4973" y="799"/>
                      <a:pt x="3685" y="0"/>
                      <a:pt x="24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0"/>
              <p:cNvSpPr/>
              <p:nvPr/>
            </p:nvSpPr>
            <p:spPr>
              <a:xfrm>
                <a:off x="4036475" y="1612175"/>
                <a:ext cx="501625" cy="613000"/>
              </a:xfrm>
              <a:custGeom>
                <a:avLst/>
                <a:gdLst/>
                <a:ahLst/>
                <a:cxnLst/>
                <a:rect l="l" t="t" r="r" b="b"/>
                <a:pathLst>
                  <a:path w="20065" h="24520" extrusionOk="0">
                    <a:moveTo>
                      <a:pt x="17667" y="0"/>
                    </a:moveTo>
                    <a:cubicBezTo>
                      <a:pt x="16424" y="0"/>
                      <a:pt x="15092" y="800"/>
                      <a:pt x="14914" y="2398"/>
                    </a:cubicBezTo>
                    <a:cubicBezTo>
                      <a:pt x="14236" y="9178"/>
                      <a:pt x="12587" y="19518"/>
                      <a:pt x="4254" y="19518"/>
                    </a:cubicBezTo>
                    <a:cubicBezTo>
                      <a:pt x="3857" y="19518"/>
                      <a:pt x="3444" y="19494"/>
                      <a:pt x="3016" y="19446"/>
                    </a:cubicBezTo>
                    <a:cubicBezTo>
                      <a:pt x="2912" y="19434"/>
                      <a:pt x="2812" y="19428"/>
                      <a:pt x="2715" y="19428"/>
                    </a:cubicBezTo>
                    <a:cubicBezTo>
                      <a:pt x="1" y="19428"/>
                      <a:pt x="101" y="24075"/>
                      <a:pt x="3016" y="24418"/>
                    </a:cubicBezTo>
                    <a:cubicBezTo>
                      <a:pt x="3621" y="24487"/>
                      <a:pt x="4205" y="24520"/>
                      <a:pt x="4768" y="24520"/>
                    </a:cubicBezTo>
                    <a:cubicBezTo>
                      <a:pt x="15943" y="24520"/>
                      <a:pt x="19041" y="11527"/>
                      <a:pt x="19887" y="2398"/>
                    </a:cubicBezTo>
                    <a:cubicBezTo>
                      <a:pt x="20064" y="800"/>
                      <a:pt x="18910" y="0"/>
                      <a:pt x="176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0"/>
              <p:cNvSpPr/>
              <p:nvPr/>
            </p:nvSpPr>
            <p:spPr>
              <a:xfrm>
                <a:off x="2945150" y="3149525"/>
                <a:ext cx="1256650" cy="598200"/>
              </a:xfrm>
              <a:custGeom>
                <a:avLst/>
                <a:gdLst/>
                <a:ahLst/>
                <a:cxnLst/>
                <a:rect l="l" t="t" r="r" b="b"/>
                <a:pathLst>
                  <a:path w="50266" h="23928" extrusionOk="0">
                    <a:moveTo>
                      <a:pt x="3682" y="1"/>
                    </a:moveTo>
                    <a:cubicBezTo>
                      <a:pt x="1675" y="1"/>
                      <a:pt x="0" y="2521"/>
                      <a:pt x="1918" y="4302"/>
                    </a:cubicBezTo>
                    <a:lnTo>
                      <a:pt x="1918" y="4479"/>
                    </a:lnTo>
                    <a:cubicBezTo>
                      <a:pt x="11480" y="14041"/>
                      <a:pt x="22880" y="23927"/>
                      <a:pt x="36119" y="23927"/>
                    </a:cubicBezTo>
                    <a:cubicBezTo>
                      <a:pt x="39845" y="23927"/>
                      <a:pt x="43717" y="23144"/>
                      <a:pt x="47735" y="21350"/>
                    </a:cubicBezTo>
                    <a:cubicBezTo>
                      <a:pt x="50265" y="20243"/>
                      <a:pt x="48570" y="16741"/>
                      <a:pt x="46036" y="16741"/>
                    </a:cubicBezTo>
                    <a:cubicBezTo>
                      <a:pt x="45725" y="16741"/>
                      <a:pt x="45401" y="16794"/>
                      <a:pt x="45071" y="16910"/>
                    </a:cubicBezTo>
                    <a:cubicBezTo>
                      <a:pt x="41892" y="18339"/>
                      <a:pt x="38806" y="18963"/>
                      <a:pt x="35821" y="18963"/>
                    </a:cubicBezTo>
                    <a:cubicBezTo>
                      <a:pt x="23966" y="18963"/>
                      <a:pt x="13698" y="9120"/>
                      <a:pt x="5470" y="750"/>
                    </a:cubicBezTo>
                    <a:cubicBezTo>
                      <a:pt x="4901" y="222"/>
                      <a:pt x="4277" y="1"/>
                      <a:pt x="36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0"/>
              <p:cNvSpPr/>
              <p:nvPr/>
            </p:nvSpPr>
            <p:spPr>
              <a:xfrm>
                <a:off x="2899850" y="238125"/>
                <a:ext cx="754775" cy="759175"/>
              </a:xfrm>
              <a:custGeom>
                <a:avLst/>
                <a:gdLst/>
                <a:ahLst/>
                <a:cxnLst/>
                <a:rect l="l" t="t" r="r" b="b"/>
                <a:pathLst>
                  <a:path w="30191" h="30367" extrusionOk="0">
                    <a:moveTo>
                      <a:pt x="15096" y="0"/>
                    </a:moveTo>
                    <a:cubicBezTo>
                      <a:pt x="6749" y="0"/>
                      <a:pt x="1" y="6748"/>
                      <a:pt x="1" y="15095"/>
                    </a:cubicBezTo>
                    <a:cubicBezTo>
                      <a:pt x="1" y="23441"/>
                      <a:pt x="6749" y="30367"/>
                      <a:pt x="15096" y="30367"/>
                    </a:cubicBezTo>
                    <a:cubicBezTo>
                      <a:pt x="23442" y="30367"/>
                      <a:pt x="30190" y="23441"/>
                      <a:pt x="30190" y="15095"/>
                    </a:cubicBezTo>
                    <a:cubicBezTo>
                      <a:pt x="30190" y="6748"/>
                      <a:pt x="23442" y="0"/>
                      <a:pt x="15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0"/>
              <p:cNvSpPr/>
              <p:nvPr/>
            </p:nvSpPr>
            <p:spPr>
              <a:xfrm>
                <a:off x="2571325" y="2706550"/>
                <a:ext cx="723675" cy="723675"/>
              </a:xfrm>
              <a:custGeom>
                <a:avLst/>
                <a:gdLst/>
                <a:ahLst/>
                <a:cxnLst/>
                <a:rect l="l" t="t" r="r" b="b"/>
                <a:pathLst>
                  <a:path w="28947" h="28947" extrusionOk="0">
                    <a:moveTo>
                      <a:pt x="14563" y="0"/>
                    </a:moveTo>
                    <a:cubicBezTo>
                      <a:pt x="6571" y="0"/>
                      <a:pt x="1" y="6393"/>
                      <a:pt x="1" y="14562"/>
                    </a:cubicBezTo>
                    <a:cubicBezTo>
                      <a:pt x="1" y="22553"/>
                      <a:pt x="6571" y="28946"/>
                      <a:pt x="14563" y="28946"/>
                    </a:cubicBezTo>
                    <a:cubicBezTo>
                      <a:pt x="22554" y="28946"/>
                      <a:pt x="28947" y="22553"/>
                      <a:pt x="28947" y="14562"/>
                    </a:cubicBezTo>
                    <a:cubicBezTo>
                      <a:pt x="28947" y="6393"/>
                      <a:pt x="22554" y="0"/>
                      <a:pt x="14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0"/>
              <p:cNvSpPr/>
              <p:nvPr/>
            </p:nvSpPr>
            <p:spPr>
              <a:xfrm>
                <a:off x="4364925" y="1343575"/>
                <a:ext cx="483925" cy="483950"/>
              </a:xfrm>
              <a:custGeom>
                <a:avLst/>
                <a:gdLst/>
                <a:ahLst/>
                <a:cxnLst/>
                <a:rect l="l" t="t" r="r" b="b"/>
                <a:pathLst>
                  <a:path w="19357" h="19358" extrusionOk="0">
                    <a:moveTo>
                      <a:pt x="9590" y="1"/>
                    </a:moveTo>
                    <a:cubicBezTo>
                      <a:pt x="4262" y="1"/>
                      <a:pt x="0" y="4263"/>
                      <a:pt x="0" y="9590"/>
                    </a:cubicBezTo>
                    <a:cubicBezTo>
                      <a:pt x="0" y="14918"/>
                      <a:pt x="4262" y="19357"/>
                      <a:pt x="9590" y="19357"/>
                    </a:cubicBezTo>
                    <a:cubicBezTo>
                      <a:pt x="14917" y="19357"/>
                      <a:pt x="19357" y="14918"/>
                      <a:pt x="19357" y="9590"/>
                    </a:cubicBezTo>
                    <a:cubicBezTo>
                      <a:pt x="19357" y="4263"/>
                      <a:pt x="14917" y="1"/>
                      <a:pt x="95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0"/>
              <p:cNvSpPr/>
              <p:nvPr/>
            </p:nvSpPr>
            <p:spPr>
              <a:xfrm>
                <a:off x="2344925" y="992850"/>
                <a:ext cx="563850" cy="563850"/>
              </a:xfrm>
              <a:custGeom>
                <a:avLst/>
                <a:gdLst/>
                <a:ahLst/>
                <a:cxnLst/>
                <a:rect l="l" t="t" r="r" b="b"/>
                <a:pathLst>
                  <a:path w="22554" h="22554" extrusionOk="0">
                    <a:moveTo>
                      <a:pt x="11188" y="0"/>
                    </a:moveTo>
                    <a:cubicBezTo>
                      <a:pt x="4972" y="0"/>
                      <a:pt x="0" y="5150"/>
                      <a:pt x="0" y="11366"/>
                    </a:cubicBezTo>
                    <a:cubicBezTo>
                      <a:pt x="0" y="17581"/>
                      <a:pt x="4972" y="22554"/>
                      <a:pt x="11188" y="22554"/>
                    </a:cubicBezTo>
                    <a:cubicBezTo>
                      <a:pt x="17581" y="22554"/>
                      <a:pt x="22553" y="17581"/>
                      <a:pt x="22553" y="11366"/>
                    </a:cubicBezTo>
                    <a:cubicBezTo>
                      <a:pt x="22553" y="5150"/>
                      <a:pt x="17581" y="0"/>
                      <a:pt x="11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0"/>
              <p:cNvSpPr/>
              <p:nvPr/>
            </p:nvSpPr>
            <p:spPr>
              <a:xfrm>
                <a:off x="3685675" y="992850"/>
                <a:ext cx="426225" cy="430675"/>
              </a:xfrm>
              <a:custGeom>
                <a:avLst/>
                <a:gdLst/>
                <a:ahLst/>
                <a:cxnLst/>
                <a:rect l="l" t="t" r="r" b="b"/>
                <a:pathLst>
                  <a:path w="17049" h="17227" extrusionOk="0">
                    <a:moveTo>
                      <a:pt x="8524" y="0"/>
                    </a:moveTo>
                    <a:cubicBezTo>
                      <a:pt x="3907" y="0"/>
                      <a:pt x="0" y="3907"/>
                      <a:pt x="0" y="8702"/>
                    </a:cubicBezTo>
                    <a:cubicBezTo>
                      <a:pt x="0" y="13319"/>
                      <a:pt x="3907" y="17226"/>
                      <a:pt x="8524" y="17226"/>
                    </a:cubicBezTo>
                    <a:cubicBezTo>
                      <a:pt x="13319" y="17226"/>
                      <a:pt x="17048" y="13319"/>
                      <a:pt x="17048" y="8702"/>
                    </a:cubicBezTo>
                    <a:cubicBezTo>
                      <a:pt x="17048" y="3907"/>
                      <a:pt x="13319" y="0"/>
                      <a:pt x="8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6" name="Google Shape;1566;p40"/>
            <p:cNvGrpSpPr/>
            <p:nvPr/>
          </p:nvGrpSpPr>
          <p:grpSpPr>
            <a:xfrm rot="-209429">
              <a:off x="1311652" y="1602644"/>
              <a:ext cx="1777829" cy="3489971"/>
              <a:chOff x="2479375" y="241250"/>
              <a:chExt cx="2454400" cy="5089875"/>
            </a:xfrm>
          </p:grpSpPr>
          <p:sp>
            <p:nvSpPr>
              <p:cNvPr id="1567" name="Google Shape;1567;p40"/>
              <p:cNvSpPr/>
              <p:nvPr/>
            </p:nvSpPr>
            <p:spPr>
              <a:xfrm>
                <a:off x="2479375" y="1065000"/>
                <a:ext cx="1943850" cy="4266125"/>
              </a:xfrm>
              <a:custGeom>
                <a:avLst/>
                <a:gdLst/>
                <a:ahLst/>
                <a:cxnLst/>
                <a:rect l="l" t="t" r="r" b="b"/>
                <a:pathLst>
                  <a:path w="77754" h="170645" extrusionOk="0">
                    <a:moveTo>
                      <a:pt x="75783" y="0"/>
                    </a:moveTo>
                    <a:cubicBezTo>
                      <a:pt x="74757" y="0"/>
                      <a:pt x="73647" y="666"/>
                      <a:pt x="73536" y="1998"/>
                    </a:cubicBezTo>
                    <a:cubicBezTo>
                      <a:pt x="65988" y="61933"/>
                      <a:pt x="55777" y="129859"/>
                      <a:pt x="1836" y="166708"/>
                    </a:cubicBezTo>
                    <a:cubicBezTo>
                      <a:pt x="0" y="167993"/>
                      <a:pt x="1201" y="170644"/>
                      <a:pt x="2927" y="170644"/>
                    </a:cubicBezTo>
                    <a:cubicBezTo>
                      <a:pt x="3288" y="170644"/>
                      <a:pt x="3672" y="170528"/>
                      <a:pt x="4056" y="170260"/>
                    </a:cubicBezTo>
                    <a:lnTo>
                      <a:pt x="4056" y="170038"/>
                    </a:lnTo>
                    <a:cubicBezTo>
                      <a:pt x="59329" y="132523"/>
                      <a:pt x="69984" y="63709"/>
                      <a:pt x="77531" y="1998"/>
                    </a:cubicBezTo>
                    <a:cubicBezTo>
                      <a:pt x="77753" y="666"/>
                      <a:pt x="76810" y="0"/>
                      <a:pt x="75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0"/>
              <p:cNvSpPr/>
              <p:nvPr/>
            </p:nvSpPr>
            <p:spPr>
              <a:xfrm>
                <a:off x="4179025" y="241250"/>
                <a:ext cx="443975" cy="13953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5815" extrusionOk="0">
                    <a:moveTo>
                      <a:pt x="10381" y="1"/>
                    </a:moveTo>
                    <a:cubicBezTo>
                      <a:pt x="8131" y="1"/>
                      <a:pt x="6021" y="1087"/>
                      <a:pt x="4884" y="2983"/>
                    </a:cubicBezTo>
                    <a:cubicBezTo>
                      <a:pt x="3330" y="5203"/>
                      <a:pt x="2664" y="7644"/>
                      <a:pt x="2442" y="10308"/>
                    </a:cubicBezTo>
                    <a:cubicBezTo>
                      <a:pt x="0" y="25403"/>
                      <a:pt x="888" y="40941"/>
                      <a:pt x="4884" y="55814"/>
                    </a:cubicBezTo>
                    <a:lnTo>
                      <a:pt x="13985" y="25403"/>
                    </a:lnTo>
                    <a:cubicBezTo>
                      <a:pt x="15761" y="19187"/>
                      <a:pt x="17759" y="12972"/>
                      <a:pt x="16427" y="6756"/>
                    </a:cubicBezTo>
                    <a:cubicBezTo>
                      <a:pt x="16205" y="3871"/>
                      <a:pt x="14207" y="1207"/>
                      <a:pt x="11543" y="97"/>
                    </a:cubicBezTo>
                    <a:cubicBezTo>
                      <a:pt x="11155" y="32"/>
                      <a:pt x="10766" y="1"/>
                      <a:pt x="10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0"/>
              <p:cNvSpPr/>
              <p:nvPr/>
            </p:nvSpPr>
            <p:spPr>
              <a:xfrm>
                <a:off x="3679550" y="1462325"/>
                <a:ext cx="399600" cy="1189850"/>
              </a:xfrm>
              <a:custGeom>
                <a:avLst/>
                <a:gdLst/>
                <a:ahLst/>
                <a:cxnLst/>
                <a:rect l="l" t="t" r="r" b="b"/>
                <a:pathLst>
                  <a:path w="15984" h="47594" extrusionOk="0">
                    <a:moveTo>
                      <a:pt x="3784" y="1"/>
                    </a:moveTo>
                    <a:cubicBezTo>
                      <a:pt x="3091" y="1"/>
                      <a:pt x="2398" y="179"/>
                      <a:pt x="1777" y="534"/>
                    </a:cubicBezTo>
                    <a:cubicBezTo>
                      <a:pt x="445" y="2088"/>
                      <a:pt x="1" y="3863"/>
                      <a:pt x="445" y="5639"/>
                    </a:cubicBezTo>
                    <a:cubicBezTo>
                      <a:pt x="1777" y="20734"/>
                      <a:pt x="7104" y="35163"/>
                      <a:pt x="15984" y="47594"/>
                    </a:cubicBezTo>
                    <a:cubicBezTo>
                      <a:pt x="15318" y="33609"/>
                      <a:pt x="13098" y="19624"/>
                      <a:pt x="9102" y="6083"/>
                    </a:cubicBezTo>
                    <a:cubicBezTo>
                      <a:pt x="8658" y="4307"/>
                      <a:pt x="7992" y="2754"/>
                      <a:pt x="6660" y="1200"/>
                    </a:cubicBezTo>
                    <a:cubicBezTo>
                      <a:pt x="5861" y="401"/>
                      <a:pt x="4822" y="1"/>
                      <a:pt x="3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0"/>
              <p:cNvSpPr/>
              <p:nvPr/>
            </p:nvSpPr>
            <p:spPr>
              <a:xfrm>
                <a:off x="4123525" y="1803575"/>
                <a:ext cx="810250" cy="111877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44751" extrusionOk="0">
                    <a:moveTo>
                      <a:pt x="26344" y="0"/>
                    </a:moveTo>
                    <a:cubicBezTo>
                      <a:pt x="26080" y="0"/>
                      <a:pt x="25807" y="63"/>
                      <a:pt x="25528" y="203"/>
                    </a:cubicBezTo>
                    <a:cubicBezTo>
                      <a:pt x="24640" y="425"/>
                      <a:pt x="24418" y="1534"/>
                      <a:pt x="24196" y="2644"/>
                    </a:cubicBezTo>
                    <a:cubicBezTo>
                      <a:pt x="22642" y="10414"/>
                      <a:pt x="20201" y="17739"/>
                      <a:pt x="16871" y="25064"/>
                    </a:cubicBezTo>
                    <a:cubicBezTo>
                      <a:pt x="13319" y="31946"/>
                      <a:pt x="7548" y="35276"/>
                      <a:pt x="222" y="37939"/>
                    </a:cubicBezTo>
                    <a:lnTo>
                      <a:pt x="0" y="37939"/>
                    </a:lnTo>
                    <a:cubicBezTo>
                      <a:pt x="2573" y="42480"/>
                      <a:pt x="7623" y="44750"/>
                      <a:pt x="12757" y="44750"/>
                    </a:cubicBezTo>
                    <a:cubicBezTo>
                      <a:pt x="15153" y="44750"/>
                      <a:pt x="17567" y="44256"/>
                      <a:pt x="19757" y="43267"/>
                    </a:cubicBezTo>
                    <a:cubicBezTo>
                      <a:pt x="26416" y="39493"/>
                      <a:pt x="30856" y="33056"/>
                      <a:pt x="31744" y="25508"/>
                    </a:cubicBezTo>
                    <a:cubicBezTo>
                      <a:pt x="32410" y="17961"/>
                      <a:pt x="31522" y="10414"/>
                      <a:pt x="29302" y="3310"/>
                    </a:cubicBezTo>
                    <a:cubicBezTo>
                      <a:pt x="28928" y="1813"/>
                      <a:pt x="27764" y="0"/>
                      <a:pt x="26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0"/>
              <p:cNvSpPr/>
              <p:nvPr/>
            </p:nvSpPr>
            <p:spPr>
              <a:xfrm>
                <a:off x="3302200" y="2345350"/>
                <a:ext cx="610475" cy="1031550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41262" extrusionOk="0">
                    <a:moveTo>
                      <a:pt x="2672" y="1"/>
                    </a:moveTo>
                    <a:cubicBezTo>
                      <a:pt x="2278" y="1"/>
                      <a:pt x="1899" y="88"/>
                      <a:pt x="1554" y="286"/>
                    </a:cubicBezTo>
                    <a:cubicBezTo>
                      <a:pt x="444" y="1396"/>
                      <a:pt x="0" y="2728"/>
                      <a:pt x="222" y="4281"/>
                    </a:cubicBezTo>
                    <a:cubicBezTo>
                      <a:pt x="666" y="15158"/>
                      <a:pt x="4884" y="25592"/>
                      <a:pt x="11987" y="34027"/>
                    </a:cubicBezTo>
                    <a:cubicBezTo>
                      <a:pt x="14669" y="36900"/>
                      <a:pt x="18673" y="41262"/>
                      <a:pt x="22431" y="41262"/>
                    </a:cubicBezTo>
                    <a:cubicBezTo>
                      <a:pt x="23028" y="41262"/>
                      <a:pt x="23618" y="41152"/>
                      <a:pt x="24196" y="40908"/>
                    </a:cubicBezTo>
                    <a:lnTo>
                      <a:pt x="24418" y="41130"/>
                    </a:lnTo>
                    <a:cubicBezTo>
                      <a:pt x="22642" y="26701"/>
                      <a:pt x="16427" y="12939"/>
                      <a:pt x="6660" y="2284"/>
                    </a:cubicBezTo>
                    <a:cubicBezTo>
                      <a:pt x="5624" y="1075"/>
                      <a:pt x="4051" y="1"/>
                      <a:pt x="26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0"/>
              <p:cNvSpPr/>
              <p:nvPr/>
            </p:nvSpPr>
            <p:spPr>
              <a:xfrm>
                <a:off x="3651825" y="3385450"/>
                <a:ext cx="982275" cy="684600"/>
              </a:xfrm>
              <a:custGeom>
                <a:avLst/>
                <a:gdLst/>
                <a:ahLst/>
                <a:cxnLst/>
                <a:rect l="l" t="t" r="r" b="b"/>
                <a:pathLst>
                  <a:path w="39291" h="27384" extrusionOk="0">
                    <a:moveTo>
                      <a:pt x="0" y="23278"/>
                    </a:moveTo>
                    <a:lnTo>
                      <a:pt x="0" y="23500"/>
                    </a:lnTo>
                    <a:cubicBezTo>
                      <a:pt x="39" y="23451"/>
                      <a:pt x="77" y="23402"/>
                      <a:pt x="116" y="23353"/>
                    </a:cubicBezTo>
                    <a:lnTo>
                      <a:pt x="116" y="23353"/>
                    </a:lnTo>
                    <a:cubicBezTo>
                      <a:pt x="77" y="23328"/>
                      <a:pt x="39" y="23303"/>
                      <a:pt x="0" y="23278"/>
                    </a:cubicBezTo>
                    <a:close/>
                    <a:moveTo>
                      <a:pt x="33289" y="0"/>
                    </a:moveTo>
                    <a:cubicBezTo>
                      <a:pt x="32780" y="0"/>
                      <a:pt x="32262" y="63"/>
                      <a:pt x="31743" y="192"/>
                    </a:cubicBezTo>
                    <a:cubicBezTo>
                      <a:pt x="29080" y="858"/>
                      <a:pt x="26860" y="1968"/>
                      <a:pt x="24862" y="3522"/>
                    </a:cubicBezTo>
                    <a:cubicBezTo>
                      <a:pt x="16477" y="9479"/>
                      <a:pt x="6557" y="15218"/>
                      <a:pt x="116" y="23353"/>
                    </a:cubicBezTo>
                    <a:lnTo>
                      <a:pt x="116" y="23353"/>
                    </a:lnTo>
                    <a:cubicBezTo>
                      <a:pt x="4431" y="26109"/>
                      <a:pt x="9176" y="27384"/>
                      <a:pt x="13832" y="27384"/>
                    </a:cubicBezTo>
                    <a:cubicBezTo>
                      <a:pt x="24732" y="27384"/>
                      <a:pt x="35145" y="20396"/>
                      <a:pt x="38403" y="9071"/>
                    </a:cubicBezTo>
                    <a:cubicBezTo>
                      <a:pt x="39291" y="7074"/>
                      <a:pt x="39291" y="4854"/>
                      <a:pt x="38403" y="2856"/>
                    </a:cubicBezTo>
                    <a:cubicBezTo>
                      <a:pt x="37330" y="1068"/>
                      <a:pt x="35393" y="0"/>
                      <a:pt x="33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40"/>
            <p:cNvGrpSpPr/>
            <p:nvPr/>
          </p:nvGrpSpPr>
          <p:grpSpPr>
            <a:xfrm rot="1719885" flipH="1">
              <a:off x="531533" y="3107954"/>
              <a:ext cx="1885534" cy="2135203"/>
              <a:chOff x="1396775" y="238125"/>
              <a:chExt cx="4477525" cy="5209300"/>
            </a:xfrm>
          </p:grpSpPr>
          <p:sp>
            <p:nvSpPr>
              <p:cNvPr id="1574" name="Google Shape;1574;p40"/>
              <p:cNvSpPr/>
              <p:nvPr/>
            </p:nvSpPr>
            <p:spPr>
              <a:xfrm>
                <a:off x="1396775" y="238125"/>
                <a:ext cx="4477525" cy="5209300"/>
              </a:xfrm>
              <a:custGeom>
                <a:avLst/>
                <a:gdLst/>
                <a:ahLst/>
                <a:cxnLst/>
                <a:rect l="l" t="t" r="r" b="b"/>
                <a:pathLst>
                  <a:path w="179101" h="208372" extrusionOk="0">
                    <a:moveTo>
                      <a:pt x="163876" y="0"/>
                    </a:moveTo>
                    <a:cubicBezTo>
                      <a:pt x="155629" y="4863"/>
                      <a:pt x="146537" y="8247"/>
                      <a:pt x="137445" y="10150"/>
                    </a:cubicBezTo>
                    <a:cubicBezTo>
                      <a:pt x="122643" y="13533"/>
                      <a:pt x="106995" y="16493"/>
                      <a:pt x="96211" y="26432"/>
                    </a:cubicBezTo>
                    <a:cubicBezTo>
                      <a:pt x="81621" y="39965"/>
                      <a:pt x="80987" y="61956"/>
                      <a:pt x="81621" y="81409"/>
                    </a:cubicBezTo>
                    <a:cubicBezTo>
                      <a:pt x="76123" y="64705"/>
                      <a:pt x="74220" y="47154"/>
                      <a:pt x="75912" y="29603"/>
                    </a:cubicBezTo>
                    <a:lnTo>
                      <a:pt x="75912" y="29603"/>
                    </a:lnTo>
                    <a:cubicBezTo>
                      <a:pt x="51172" y="49903"/>
                      <a:pt x="38696" y="81409"/>
                      <a:pt x="43137" y="113127"/>
                    </a:cubicBezTo>
                    <a:lnTo>
                      <a:pt x="43137" y="113127"/>
                    </a:lnTo>
                    <a:lnTo>
                      <a:pt x="27278" y="60898"/>
                    </a:lnTo>
                    <a:cubicBezTo>
                      <a:pt x="1904" y="100017"/>
                      <a:pt x="1" y="150132"/>
                      <a:pt x="22203" y="191365"/>
                    </a:cubicBezTo>
                    <a:cubicBezTo>
                      <a:pt x="39453" y="202610"/>
                      <a:pt x="59328" y="208372"/>
                      <a:pt x="79356" y="208372"/>
                    </a:cubicBezTo>
                    <a:cubicBezTo>
                      <a:pt x="92471" y="208372"/>
                      <a:pt x="105651" y="205901"/>
                      <a:pt x="118202" y="200880"/>
                    </a:cubicBezTo>
                    <a:cubicBezTo>
                      <a:pt x="150343" y="187770"/>
                      <a:pt x="173814" y="157110"/>
                      <a:pt x="177198" y="123700"/>
                    </a:cubicBezTo>
                    <a:lnTo>
                      <a:pt x="177198" y="123700"/>
                    </a:lnTo>
                    <a:cubicBezTo>
                      <a:pt x="163365" y="131604"/>
                      <a:pt x="147871" y="135815"/>
                      <a:pt x="132096" y="135815"/>
                    </a:cubicBezTo>
                    <a:cubicBezTo>
                      <a:pt x="130990" y="135815"/>
                      <a:pt x="129883" y="135794"/>
                      <a:pt x="128775" y="135753"/>
                    </a:cubicBezTo>
                    <a:cubicBezTo>
                      <a:pt x="156264" y="130889"/>
                      <a:pt x="178466" y="106149"/>
                      <a:pt x="179101" y="79506"/>
                    </a:cubicBezTo>
                    <a:lnTo>
                      <a:pt x="179101" y="79506"/>
                    </a:lnTo>
                    <a:cubicBezTo>
                      <a:pt x="169585" y="93039"/>
                      <a:pt x="154784" y="102132"/>
                      <a:pt x="138290" y="104035"/>
                    </a:cubicBezTo>
                    <a:cubicBezTo>
                      <a:pt x="153938" y="97480"/>
                      <a:pt x="164088" y="80564"/>
                      <a:pt x="161762" y="64493"/>
                    </a:cubicBezTo>
                    <a:cubicBezTo>
                      <a:pt x="159858" y="51172"/>
                      <a:pt x="150766" y="39119"/>
                      <a:pt x="151189" y="25797"/>
                    </a:cubicBezTo>
                    <a:cubicBezTo>
                      <a:pt x="151612" y="16070"/>
                      <a:pt x="156898" y="7612"/>
                      <a:pt x="1638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0"/>
              <p:cNvSpPr/>
              <p:nvPr/>
            </p:nvSpPr>
            <p:spPr>
              <a:xfrm>
                <a:off x="1756250" y="518300"/>
                <a:ext cx="3399125" cy="4720700"/>
              </a:xfrm>
              <a:custGeom>
                <a:avLst/>
                <a:gdLst/>
                <a:ahLst/>
                <a:cxnLst/>
                <a:rect l="l" t="t" r="r" b="b"/>
                <a:pathLst>
                  <a:path w="135965" h="188828" extrusionOk="0">
                    <a:moveTo>
                      <a:pt x="135964" y="0"/>
                    </a:moveTo>
                    <a:cubicBezTo>
                      <a:pt x="126449" y="3383"/>
                      <a:pt x="117779" y="9092"/>
                      <a:pt x="111013" y="16705"/>
                    </a:cubicBezTo>
                    <a:cubicBezTo>
                      <a:pt x="104035" y="24106"/>
                      <a:pt x="98326" y="32564"/>
                      <a:pt x="94097" y="41656"/>
                    </a:cubicBezTo>
                    <a:cubicBezTo>
                      <a:pt x="85216" y="59841"/>
                      <a:pt x="80775" y="79718"/>
                      <a:pt x="74220" y="98326"/>
                    </a:cubicBezTo>
                    <a:cubicBezTo>
                      <a:pt x="67876" y="117356"/>
                      <a:pt x="58150" y="134907"/>
                      <a:pt x="45463" y="150343"/>
                    </a:cubicBezTo>
                    <a:cubicBezTo>
                      <a:pt x="39119" y="158167"/>
                      <a:pt x="31930" y="165145"/>
                      <a:pt x="24317" y="171488"/>
                    </a:cubicBezTo>
                    <a:cubicBezTo>
                      <a:pt x="16705" y="178044"/>
                      <a:pt x="8670" y="183753"/>
                      <a:pt x="0" y="188828"/>
                    </a:cubicBezTo>
                    <a:cubicBezTo>
                      <a:pt x="8881" y="184176"/>
                      <a:pt x="17339" y="178889"/>
                      <a:pt x="25163" y="172546"/>
                    </a:cubicBezTo>
                    <a:cubicBezTo>
                      <a:pt x="32987" y="166202"/>
                      <a:pt x="40388" y="159224"/>
                      <a:pt x="46943" y="151612"/>
                    </a:cubicBezTo>
                    <a:cubicBezTo>
                      <a:pt x="60053" y="136176"/>
                      <a:pt x="70202" y="118414"/>
                      <a:pt x="76757" y="99383"/>
                    </a:cubicBezTo>
                    <a:cubicBezTo>
                      <a:pt x="83312" y="80352"/>
                      <a:pt x="87542" y="60687"/>
                      <a:pt x="95788" y="42502"/>
                    </a:cubicBezTo>
                    <a:cubicBezTo>
                      <a:pt x="100017" y="33410"/>
                      <a:pt x="105304" y="24951"/>
                      <a:pt x="111859" y="17551"/>
                    </a:cubicBezTo>
                    <a:cubicBezTo>
                      <a:pt x="118414" y="9938"/>
                      <a:pt x="126660" y="4018"/>
                      <a:pt x="1359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0"/>
              <p:cNvSpPr/>
              <p:nvPr/>
            </p:nvSpPr>
            <p:spPr>
              <a:xfrm>
                <a:off x="3759750" y="1485675"/>
                <a:ext cx="1379750" cy="1200025"/>
              </a:xfrm>
              <a:custGeom>
                <a:avLst/>
                <a:gdLst/>
                <a:ahLst/>
                <a:cxnLst/>
                <a:rect l="l" t="t" r="r" b="b"/>
                <a:pathLst>
                  <a:path w="55190" h="48001" extrusionOk="0">
                    <a:moveTo>
                      <a:pt x="55190" y="1"/>
                    </a:moveTo>
                    <a:lnTo>
                      <a:pt x="55190" y="1"/>
                    </a:lnTo>
                    <a:cubicBezTo>
                      <a:pt x="54132" y="2961"/>
                      <a:pt x="52441" y="5710"/>
                      <a:pt x="50326" y="8036"/>
                    </a:cubicBezTo>
                    <a:cubicBezTo>
                      <a:pt x="48212" y="10151"/>
                      <a:pt x="45886" y="12265"/>
                      <a:pt x="43137" y="13957"/>
                    </a:cubicBezTo>
                    <a:cubicBezTo>
                      <a:pt x="37639" y="17129"/>
                      <a:pt x="31930" y="19666"/>
                      <a:pt x="26009" y="21781"/>
                    </a:cubicBezTo>
                    <a:cubicBezTo>
                      <a:pt x="19877" y="23895"/>
                      <a:pt x="14168" y="27067"/>
                      <a:pt x="9093" y="31085"/>
                    </a:cubicBezTo>
                    <a:cubicBezTo>
                      <a:pt x="6556" y="33199"/>
                      <a:pt x="4441" y="35737"/>
                      <a:pt x="2750" y="38485"/>
                    </a:cubicBezTo>
                    <a:cubicBezTo>
                      <a:pt x="1058" y="41446"/>
                      <a:pt x="212" y="44618"/>
                      <a:pt x="1" y="48001"/>
                    </a:cubicBezTo>
                    <a:cubicBezTo>
                      <a:pt x="635" y="44829"/>
                      <a:pt x="1904" y="41657"/>
                      <a:pt x="3595" y="39120"/>
                    </a:cubicBezTo>
                    <a:cubicBezTo>
                      <a:pt x="5498" y="36582"/>
                      <a:pt x="7613" y="34468"/>
                      <a:pt x="10150" y="32565"/>
                    </a:cubicBezTo>
                    <a:cubicBezTo>
                      <a:pt x="15437" y="28970"/>
                      <a:pt x="20934" y="26221"/>
                      <a:pt x="27067" y="24107"/>
                    </a:cubicBezTo>
                    <a:cubicBezTo>
                      <a:pt x="33199" y="21992"/>
                      <a:pt x="38908" y="19243"/>
                      <a:pt x="44406" y="15648"/>
                    </a:cubicBezTo>
                    <a:cubicBezTo>
                      <a:pt x="46943" y="13745"/>
                      <a:pt x="49269" y="11419"/>
                      <a:pt x="51384" y="8882"/>
                    </a:cubicBezTo>
                    <a:cubicBezTo>
                      <a:pt x="53287" y="6133"/>
                      <a:pt x="54555" y="3173"/>
                      <a:pt x="551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0"/>
              <p:cNvSpPr/>
              <p:nvPr/>
            </p:nvSpPr>
            <p:spPr>
              <a:xfrm>
                <a:off x="3934200" y="1025775"/>
                <a:ext cx="1115450" cy="1120725"/>
              </a:xfrm>
              <a:custGeom>
                <a:avLst/>
                <a:gdLst/>
                <a:ahLst/>
                <a:cxnLst/>
                <a:rect l="l" t="t" r="r" b="b"/>
                <a:pathLst>
                  <a:path w="44618" h="44829" extrusionOk="0">
                    <a:moveTo>
                      <a:pt x="44617" y="1"/>
                    </a:moveTo>
                    <a:lnTo>
                      <a:pt x="44617" y="1"/>
                    </a:lnTo>
                    <a:cubicBezTo>
                      <a:pt x="42503" y="4864"/>
                      <a:pt x="38908" y="9304"/>
                      <a:pt x="34467" y="12265"/>
                    </a:cubicBezTo>
                    <a:cubicBezTo>
                      <a:pt x="30027" y="15225"/>
                      <a:pt x="25163" y="17974"/>
                      <a:pt x="20300" y="20300"/>
                    </a:cubicBezTo>
                    <a:cubicBezTo>
                      <a:pt x="15225" y="22626"/>
                      <a:pt x="10573" y="25798"/>
                      <a:pt x="6556" y="29815"/>
                    </a:cubicBezTo>
                    <a:cubicBezTo>
                      <a:pt x="2538" y="33833"/>
                      <a:pt x="1" y="39119"/>
                      <a:pt x="1" y="44829"/>
                    </a:cubicBezTo>
                    <a:cubicBezTo>
                      <a:pt x="1058" y="39542"/>
                      <a:pt x="4018" y="34679"/>
                      <a:pt x="8036" y="31296"/>
                    </a:cubicBezTo>
                    <a:cubicBezTo>
                      <a:pt x="12265" y="27701"/>
                      <a:pt x="16705" y="24741"/>
                      <a:pt x="21569" y="22626"/>
                    </a:cubicBezTo>
                    <a:cubicBezTo>
                      <a:pt x="26644" y="20089"/>
                      <a:pt x="31296" y="17340"/>
                      <a:pt x="35736" y="13956"/>
                    </a:cubicBezTo>
                    <a:cubicBezTo>
                      <a:pt x="40177" y="10362"/>
                      <a:pt x="43348" y="5498"/>
                      <a:pt x="44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0"/>
              <p:cNvSpPr/>
              <p:nvPr/>
            </p:nvSpPr>
            <p:spPr>
              <a:xfrm>
                <a:off x="3601175" y="1919175"/>
                <a:ext cx="1733925" cy="1221150"/>
              </a:xfrm>
              <a:custGeom>
                <a:avLst/>
                <a:gdLst/>
                <a:ahLst/>
                <a:cxnLst/>
                <a:rect l="l" t="t" r="r" b="b"/>
                <a:pathLst>
                  <a:path w="69357" h="48846" extrusionOk="0">
                    <a:moveTo>
                      <a:pt x="69356" y="0"/>
                    </a:moveTo>
                    <a:lnTo>
                      <a:pt x="69356" y="0"/>
                    </a:lnTo>
                    <a:cubicBezTo>
                      <a:pt x="67876" y="3595"/>
                      <a:pt x="65973" y="6767"/>
                      <a:pt x="63859" y="9727"/>
                    </a:cubicBezTo>
                    <a:cubicBezTo>
                      <a:pt x="61533" y="12899"/>
                      <a:pt x="58995" y="15436"/>
                      <a:pt x="56035" y="17974"/>
                    </a:cubicBezTo>
                    <a:cubicBezTo>
                      <a:pt x="50326" y="22626"/>
                      <a:pt x="43348" y="25797"/>
                      <a:pt x="35947" y="27066"/>
                    </a:cubicBezTo>
                    <a:cubicBezTo>
                      <a:pt x="28758" y="28335"/>
                      <a:pt x="20722" y="28335"/>
                      <a:pt x="13322" y="31295"/>
                    </a:cubicBezTo>
                    <a:cubicBezTo>
                      <a:pt x="9727" y="32775"/>
                      <a:pt x="6555" y="35101"/>
                      <a:pt x="3806" y="38062"/>
                    </a:cubicBezTo>
                    <a:cubicBezTo>
                      <a:pt x="1269" y="41022"/>
                      <a:pt x="0" y="44828"/>
                      <a:pt x="212" y="48846"/>
                    </a:cubicBezTo>
                    <a:cubicBezTo>
                      <a:pt x="423" y="45040"/>
                      <a:pt x="2115" y="41445"/>
                      <a:pt x="4864" y="38907"/>
                    </a:cubicBezTo>
                    <a:cubicBezTo>
                      <a:pt x="7401" y="36370"/>
                      <a:pt x="10573" y="34255"/>
                      <a:pt x="14167" y="33198"/>
                    </a:cubicBezTo>
                    <a:cubicBezTo>
                      <a:pt x="21145" y="30872"/>
                      <a:pt x="28758" y="30872"/>
                      <a:pt x="36370" y="29604"/>
                    </a:cubicBezTo>
                    <a:cubicBezTo>
                      <a:pt x="44194" y="28335"/>
                      <a:pt x="51383" y="24740"/>
                      <a:pt x="57304" y="19454"/>
                    </a:cubicBezTo>
                    <a:cubicBezTo>
                      <a:pt x="60053" y="16916"/>
                      <a:pt x="62590" y="13745"/>
                      <a:pt x="64705" y="10573"/>
                    </a:cubicBezTo>
                    <a:cubicBezTo>
                      <a:pt x="66819" y="7401"/>
                      <a:pt x="68299" y="3806"/>
                      <a:pt x="69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0"/>
              <p:cNvSpPr/>
              <p:nvPr/>
            </p:nvSpPr>
            <p:spPr>
              <a:xfrm>
                <a:off x="3262850" y="2939425"/>
                <a:ext cx="2167400" cy="829975"/>
              </a:xfrm>
              <a:custGeom>
                <a:avLst/>
                <a:gdLst/>
                <a:ahLst/>
                <a:cxnLst/>
                <a:rect l="l" t="t" r="r" b="b"/>
                <a:pathLst>
                  <a:path w="86696" h="33199" extrusionOk="0">
                    <a:moveTo>
                      <a:pt x="86696" y="1"/>
                    </a:moveTo>
                    <a:cubicBezTo>
                      <a:pt x="83947" y="2749"/>
                      <a:pt x="80986" y="5287"/>
                      <a:pt x="77603" y="7401"/>
                    </a:cubicBezTo>
                    <a:cubicBezTo>
                      <a:pt x="74220" y="9304"/>
                      <a:pt x="70625" y="10996"/>
                      <a:pt x="67031" y="12265"/>
                    </a:cubicBezTo>
                    <a:cubicBezTo>
                      <a:pt x="59418" y="14379"/>
                      <a:pt x="51806" y="15860"/>
                      <a:pt x="43982" y="16705"/>
                    </a:cubicBezTo>
                    <a:cubicBezTo>
                      <a:pt x="35947" y="17551"/>
                      <a:pt x="28123" y="19031"/>
                      <a:pt x="20511" y="21146"/>
                    </a:cubicBezTo>
                    <a:cubicBezTo>
                      <a:pt x="16493" y="22203"/>
                      <a:pt x="12899" y="23895"/>
                      <a:pt x="9304" y="25798"/>
                    </a:cubicBezTo>
                    <a:cubicBezTo>
                      <a:pt x="5921" y="27701"/>
                      <a:pt x="2749" y="30238"/>
                      <a:pt x="0" y="33199"/>
                    </a:cubicBezTo>
                    <a:cubicBezTo>
                      <a:pt x="2961" y="30661"/>
                      <a:pt x="6344" y="28547"/>
                      <a:pt x="9938" y="27067"/>
                    </a:cubicBezTo>
                    <a:cubicBezTo>
                      <a:pt x="13533" y="25375"/>
                      <a:pt x="17128" y="24106"/>
                      <a:pt x="20934" y="23049"/>
                    </a:cubicBezTo>
                    <a:cubicBezTo>
                      <a:pt x="28758" y="21357"/>
                      <a:pt x="36370" y="20089"/>
                      <a:pt x="44194" y="19454"/>
                    </a:cubicBezTo>
                    <a:cubicBezTo>
                      <a:pt x="52229" y="18608"/>
                      <a:pt x="60053" y="16705"/>
                      <a:pt x="67665" y="14168"/>
                    </a:cubicBezTo>
                    <a:cubicBezTo>
                      <a:pt x="71471" y="12688"/>
                      <a:pt x="74854" y="10785"/>
                      <a:pt x="78238" y="8459"/>
                    </a:cubicBezTo>
                    <a:cubicBezTo>
                      <a:pt x="81409" y="6133"/>
                      <a:pt x="84370" y="3172"/>
                      <a:pt x="86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0"/>
              <p:cNvSpPr/>
              <p:nvPr/>
            </p:nvSpPr>
            <p:spPr>
              <a:xfrm>
                <a:off x="2713075" y="3742950"/>
                <a:ext cx="2902200" cy="771825"/>
              </a:xfrm>
              <a:custGeom>
                <a:avLst/>
                <a:gdLst/>
                <a:ahLst/>
                <a:cxnLst/>
                <a:rect l="l" t="t" r="r" b="b"/>
                <a:pathLst>
                  <a:path w="116088" h="30873" extrusionOk="0">
                    <a:moveTo>
                      <a:pt x="116087" y="0"/>
                    </a:moveTo>
                    <a:cubicBezTo>
                      <a:pt x="112916" y="4018"/>
                      <a:pt x="109110" y="7613"/>
                      <a:pt x="104880" y="10573"/>
                    </a:cubicBezTo>
                    <a:cubicBezTo>
                      <a:pt x="100440" y="13533"/>
                      <a:pt x="95999" y="15859"/>
                      <a:pt x="91136" y="17762"/>
                    </a:cubicBezTo>
                    <a:cubicBezTo>
                      <a:pt x="81814" y="21134"/>
                      <a:pt x="72120" y="22646"/>
                      <a:pt x="62403" y="22646"/>
                    </a:cubicBezTo>
                    <a:cubicBezTo>
                      <a:pt x="61761" y="22646"/>
                      <a:pt x="61118" y="22639"/>
                      <a:pt x="60476" y="22626"/>
                    </a:cubicBezTo>
                    <a:cubicBezTo>
                      <a:pt x="55189" y="22626"/>
                      <a:pt x="50114" y="22414"/>
                      <a:pt x="44828" y="21780"/>
                    </a:cubicBezTo>
                    <a:cubicBezTo>
                      <a:pt x="39542" y="21357"/>
                      <a:pt x="34255" y="20511"/>
                      <a:pt x="28969" y="20511"/>
                    </a:cubicBezTo>
                    <a:cubicBezTo>
                      <a:pt x="28308" y="20485"/>
                      <a:pt x="27648" y="20472"/>
                      <a:pt x="26987" y="20472"/>
                    </a:cubicBezTo>
                    <a:cubicBezTo>
                      <a:pt x="22361" y="20472"/>
                      <a:pt x="17736" y="21119"/>
                      <a:pt x="13110" y="22414"/>
                    </a:cubicBezTo>
                    <a:cubicBezTo>
                      <a:pt x="8035" y="23895"/>
                      <a:pt x="3383" y="26855"/>
                      <a:pt x="0" y="30873"/>
                    </a:cubicBezTo>
                    <a:cubicBezTo>
                      <a:pt x="3806" y="27489"/>
                      <a:pt x="8458" y="24952"/>
                      <a:pt x="13533" y="23895"/>
                    </a:cubicBezTo>
                    <a:cubicBezTo>
                      <a:pt x="17339" y="22943"/>
                      <a:pt x="21264" y="22467"/>
                      <a:pt x="25130" y="22467"/>
                    </a:cubicBezTo>
                    <a:cubicBezTo>
                      <a:pt x="26418" y="22467"/>
                      <a:pt x="27700" y="22520"/>
                      <a:pt x="28969" y="22626"/>
                    </a:cubicBezTo>
                    <a:cubicBezTo>
                      <a:pt x="39330" y="23472"/>
                      <a:pt x="49903" y="25375"/>
                      <a:pt x="60476" y="25375"/>
                    </a:cubicBezTo>
                    <a:cubicBezTo>
                      <a:pt x="61004" y="25385"/>
                      <a:pt x="61533" y="25391"/>
                      <a:pt x="62063" y="25391"/>
                    </a:cubicBezTo>
                    <a:cubicBezTo>
                      <a:pt x="72124" y="25391"/>
                      <a:pt x="82329" y="23482"/>
                      <a:pt x="91770" y="19666"/>
                    </a:cubicBezTo>
                    <a:cubicBezTo>
                      <a:pt x="96634" y="17762"/>
                      <a:pt x="101286" y="15014"/>
                      <a:pt x="105515" y="11630"/>
                    </a:cubicBezTo>
                    <a:cubicBezTo>
                      <a:pt x="109744" y="8459"/>
                      <a:pt x="113127" y="4441"/>
                      <a:pt x="1160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0"/>
              <p:cNvSpPr/>
              <p:nvPr/>
            </p:nvSpPr>
            <p:spPr>
              <a:xfrm>
                <a:off x="2226725" y="4403750"/>
                <a:ext cx="3002650" cy="513675"/>
              </a:xfrm>
              <a:custGeom>
                <a:avLst/>
                <a:gdLst/>
                <a:ahLst/>
                <a:cxnLst/>
                <a:rect l="l" t="t" r="r" b="b"/>
                <a:pathLst>
                  <a:path w="120106" h="20547" extrusionOk="0">
                    <a:moveTo>
                      <a:pt x="120105" y="0"/>
                    </a:moveTo>
                    <a:lnTo>
                      <a:pt x="120105" y="0"/>
                    </a:lnTo>
                    <a:cubicBezTo>
                      <a:pt x="118414" y="2115"/>
                      <a:pt x="116722" y="4018"/>
                      <a:pt x="114819" y="5921"/>
                    </a:cubicBezTo>
                    <a:cubicBezTo>
                      <a:pt x="112916" y="7612"/>
                      <a:pt x="110802" y="9304"/>
                      <a:pt x="108476" y="10573"/>
                    </a:cubicBezTo>
                    <a:cubicBezTo>
                      <a:pt x="104035" y="13322"/>
                      <a:pt x="99172" y="15225"/>
                      <a:pt x="94097" y="16282"/>
                    </a:cubicBezTo>
                    <a:cubicBezTo>
                      <a:pt x="88341" y="17457"/>
                      <a:pt x="82519" y="18044"/>
                      <a:pt x="76705" y="18044"/>
                    </a:cubicBezTo>
                    <a:cubicBezTo>
                      <a:pt x="72054" y="18044"/>
                      <a:pt x="67407" y="17668"/>
                      <a:pt x="62802" y="16916"/>
                    </a:cubicBezTo>
                    <a:cubicBezTo>
                      <a:pt x="52229" y="15859"/>
                      <a:pt x="41868" y="13744"/>
                      <a:pt x="31084" y="13533"/>
                    </a:cubicBezTo>
                    <a:cubicBezTo>
                      <a:pt x="30177" y="13497"/>
                      <a:pt x="29270" y="13479"/>
                      <a:pt x="28363" y="13479"/>
                    </a:cubicBezTo>
                    <a:cubicBezTo>
                      <a:pt x="23984" y="13479"/>
                      <a:pt x="19604" y="13890"/>
                      <a:pt x="15225" y="14590"/>
                    </a:cubicBezTo>
                    <a:cubicBezTo>
                      <a:pt x="9939" y="15436"/>
                      <a:pt x="4652" y="17128"/>
                      <a:pt x="1" y="19454"/>
                    </a:cubicBezTo>
                    <a:cubicBezTo>
                      <a:pt x="2538" y="18608"/>
                      <a:pt x="5075" y="17762"/>
                      <a:pt x="7613" y="17128"/>
                    </a:cubicBezTo>
                    <a:cubicBezTo>
                      <a:pt x="10150" y="16493"/>
                      <a:pt x="12688" y="16070"/>
                      <a:pt x="15437" y="15859"/>
                    </a:cubicBezTo>
                    <a:cubicBezTo>
                      <a:pt x="18230" y="15510"/>
                      <a:pt x="21088" y="15353"/>
                      <a:pt x="23975" y="15353"/>
                    </a:cubicBezTo>
                    <a:cubicBezTo>
                      <a:pt x="26332" y="15353"/>
                      <a:pt x="28708" y="15457"/>
                      <a:pt x="31084" y="15648"/>
                    </a:cubicBezTo>
                    <a:cubicBezTo>
                      <a:pt x="41657" y="16282"/>
                      <a:pt x="52018" y="18608"/>
                      <a:pt x="62590" y="19665"/>
                    </a:cubicBezTo>
                    <a:cubicBezTo>
                      <a:pt x="67446" y="20151"/>
                      <a:pt x="72390" y="20547"/>
                      <a:pt x="77341" y="20547"/>
                    </a:cubicBezTo>
                    <a:cubicBezTo>
                      <a:pt x="83172" y="20547"/>
                      <a:pt x="89014" y="19997"/>
                      <a:pt x="94731" y="18396"/>
                    </a:cubicBezTo>
                    <a:cubicBezTo>
                      <a:pt x="99806" y="16916"/>
                      <a:pt x="104881" y="14590"/>
                      <a:pt x="109321" y="11630"/>
                    </a:cubicBezTo>
                    <a:cubicBezTo>
                      <a:pt x="113762" y="8670"/>
                      <a:pt x="117357" y="4652"/>
                      <a:pt x="120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0"/>
              <p:cNvSpPr/>
              <p:nvPr/>
            </p:nvSpPr>
            <p:spPr>
              <a:xfrm>
                <a:off x="3923625" y="756175"/>
                <a:ext cx="470500" cy="1210600"/>
              </a:xfrm>
              <a:custGeom>
                <a:avLst/>
                <a:gdLst/>
                <a:ahLst/>
                <a:cxnLst/>
                <a:rect l="l" t="t" r="r" b="b"/>
                <a:pathLst>
                  <a:path w="18820" h="48424" extrusionOk="0">
                    <a:moveTo>
                      <a:pt x="18820" y="0"/>
                    </a:moveTo>
                    <a:lnTo>
                      <a:pt x="18820" y="0"/>
                    </a:lnTo>
                    <a:cubicBezTo>
                      <a:pt x="11631" y="5498"/>
                      <a:pt x="6344" y="13110"/>
                      <a:pt x="3595" y="21780"/>
                    </a:cubicBezTo>
                    <a:cubicBezTo>
                      <a:pt x="424" y="30238"/>
                      <a:pt x="1" y="39542"/>
                      <a:pt x="2115" y="48423"/>
                    </a:cubicBezTo>
                    <a:cubicBezTo>
                      <a:pt x="1481" y="30661"/>
                      <a:pt x="7402" y="13322"/>
                      <a:pt x="18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0"/>
              <p:cNvSpPr/>
              <p:nvPr/>
            </p:nvSpPr>
            <p:spPr>
              <a:xfrm>
                <a:off x="3574725" y="1126225"/>
                <a:ext cx="259075" cy="1982400"/>
              </a:xfrm>
              <a:custGeom>
                <a:avLst/>
                <a:gdLst/>
                <a:ahLst/>
                <a:cxnLst/>
                <a:rect l="l" t="t" r="r" b="b"/>
                <a:pathLst>
                  <a:path w="10363" h="79296" extrusionOk="0">
                    <a:moveTo>
                      <a:pt x="10362" y="0"/>
                    </a:moveTo>
                    <a:lnTo>
                      <a:pt x="10362" y="0"/>
                    </a:lnTo>
                    <a:cubicBezTo>
                      <a:pt x="8459" y="2749"/>
                      <a:pt x="6767" y="5709"/>
                      <a:pt x="5499" y="8881"/>
                    </a:cubicBezTo>
                    <a:cubicBezTo>
                      <a:pt x="4441" y="12053"/>
                      <a:pt x="3596" y="15436"/>
                      <a:pt x="2961" y="18819"/>
                    </a:cubicBezTo>
                    <a:cubicBezTo>
                      <a:pt x="1904" y="25586"/>
                      <a:pt x="1692" y="32352"/>
                      <a:pt x="2115" y="39119"/>
                    </a:cubicBezTo>
                    <a:cubicBezTo>
                      <a:pt x="2327" y="45885"/>
                      <a:pt x="2750" y="52652"/>
                      <a:pt x="2750" y="59418"/>
                    </a:cubicBezTo>
                    <a:cubicBezTo>
                      <a:pt x="2750" y="62590"/>
                      <a:pt x="2538" y="65973"/>
                      <a:pt x="2115" y="69357"/>
                    </a:cubicBezTo>
                    <a:cubicBezTo>
                      <a:pt x="1692" y="72740"/>
                      <a:pt x="1058" y="75912"/>
                      <a:pt x="1" y="79295"/>
                    </a:cubicBezTo>
                    <a:cubicBezTo>
                      <a:pt x="1481" y="76123"/>
                      <a:pt x="2750" y="72951"/>
                      <a:pt x="3384" y="69568"/>
                    </a:cubicBezTo>
                    <a:cubicBezTo>
                      <a:pt x="4230" y="66185"/>
                      <a:pt x="4653" y="62802"/>
                      <a:pt x="4864" y="59418"/>
                    </a:cubicBezTo>
                    <a:cubicBezTo>
                      <a:pt x="5287" y="52652"/>
                      <a:pt x="5076" y="45885"/>
                      <a:pt x="4653" y="39119"/>
                    </a:cubicBezTo>
                    <a:cubicBezTo>
                      <a:pt x="4441" y="32352"/>
                      <a:pt x="4441" y="25797"/>
                      <a:pt x="5076" y="19031"/>
                    </a:cubicBezTo>
                    <a:cubicBezTo>
                      <a:pt x="5499" y="12476"/>
                      <a:pt x="7402" y="5921"/>
                      <a:pt x="10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0"/>
              <p:cNvSpPr/>
              <p:nvPr/>
            </p:nvSpPr>
            <p:spPr>
              <a:xfrm>
                <a:off x="2987950" y="1681275"/>
                <a:ext cx="407075" cy="2045850"/>
              </a:xfrm>
              <a:custGeom>
                <a:avLst/>
                <a:gdLst/>
                <a:ahLst/>
                <a:cxnLst/>
                <a:rect l="l" t="t" r="r" b="b"/>
                <a:pathLst>
                  <a:path w="16283" h="81834" extrusionOk="0">
                    <a:moveTo>
                      <a:pt x="4230" y="1"/>
                    </a:moveTo>
                    <a:cubicBezTo>
                      <a:pt x="2327" y="3172"/>
                      <a:pt x="1058" y="6556"/>
                      <a:pt x="424" y="10150"/>
                    </a:cubicBezTo>
                    <a:cubicBezTo>
                      <a:pt x="1" y="13745"/>
                      <a:pt x="1" y="17340"/>
                      <a:pt x="635" y="20935"/>
                    </a:cubicBezTo>
                    <a:cubicBezTo>
                      <a:pt x="1904" y="28124"/>
                      <a:pt x="4230" y="34890"/>
                      <a:pt x="7402" y="41445"/>
                    </a:cubicBezTo>
                    <a:cubicBezTo>
                      <a:pt x="10362" y="47789"/>
                      <a:pt x="12476" y="54556"/>
                      <a:pt x="13957" y="61534"/>
                    </a:cubicBezTo>
                    <a:cubicBezTo>
                      <a:pt x="14379" y="64917"/>
                      <a:pt x="14591" y="68300"/>
                      <a:pt x="14168" y="71895"/>
                    </a:cubicBezTo>
                    <a:cubicBezTo>
                      <a:pt x="13745" y="75278"/>
                      <a:pt x="12476" y="78661"/>
                      <a:pt x="10785" y="81833"/>
                    </a:cubicBezTo>
                    <a:cubicBezTo>
                      <a:pt x="13111" y="78873"/>
                      <a:pt x="14591" y="75701"/>
                      <a:pt x="15437" y="72106"/>
                    </a:cubicBezTo>
                    <a:cubicBezTo>
                      <a:pt x="16071" y="68511"/>
                      <a:pt x="16283" y="64917"/>
                      <a:pt x="15860" y="61322"/>
                    </a:cubicBezTo>
                    <a:cubicBezTo>
                      <a:pt x="14802" y="54133"/>
                      <a:pt x="12899" y="47155"/>
                      <a:pt x="9727" y="40600"/>
                    </a:cubicBezTo>
                    <a:cubicBezTo>
                      <a:pt x="6767" y="34256"/>
                      <a:pt x="4441" y="27490"/>
                      <a:pt x="2538" y="20723"/>
                    </a:cubicBezTo>
                    <a:cubicBezTo>
                      <a:pt x="1904" y="17340"/>
                      <a:pt x="1481" y="13745"/>
                      <a:pt x="1692" y="10362"/>
                    </a:cubicBezTo>
                    <a:cubicBezTo>
                      <a:pt x="1904" y="6767"/>
                      <a:pt x="2750" y="3384"/>
                      <a:pt x="4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0"/>
              <p:cNvSpPr/>
              <p:nvPr/>
            </p:nvSpPr>
            <p:spPr>
              <a:xfrm>
                <a:off x="2586200" y="2484800"/>
                <a:ext cx="285475" cy="2125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85005" extrusionOk="0">
                    <a:moveTo>
                      <a:pt x="5498" y="1"/>
                    </a:moveTo>
                    <a:lnTo>
                      <a:pt x="5498" y="1"/>
                    </a:lnTo>
                    <a:cubicBezTo>
                      <a:pt x="3595" y="3172"/>
                      <a:pt x="2115" y="6767"/>
                      <a:pt x="1480" y="10573"/>
                    </a:cubicBezTo>
                    <a:cubicBezTo>
                      <a:pt x="846" y="14379"/>
                      <a:pt x="846" y="18186"/>
                      <a:pt x="1058" y="21992"/>
                    </a:cubicBezTo>
                    <a:cubicBezTo>
                      <a:pt x="2115" y="29393"/>
                      <a:pt x="3595" y="36793"/>
                      <a:pt x="5710" y="43983"/>
                    </a:cubicBezTo>
                    <a:cubicBezTo>
                      <a:pt x="8035" y="50961"/>
                      <a:pt x="8881" y="58150"/>
                      <a:pt x="8670" y="65551"/>
                    </a:cubicBezTo>
                    <a:cubicBezTo>
                      <a:pt x="8458" y="69146"/>
                      <a:pt x="7824" y="72740"/>
                      <a:pt x="6344" y="76124"/>
                    </a:cubicBezTo>
                    <a:cubicBezTo>
                      <a:pt x="5710" y="77815"/>
                      <a:pt x="4864" y="79507"/>
                      <a:pt x="3806" y="80987"/>
                    </a:cubicBezTo>
                    <a:cubicBezTo>
                      <a:pt x="2538" y="82467"/>
                      <a:pt x="1480" y="83736"/>
                      <a:pt x="0" y="85005"/>
                    </a:cubicBezTo>
                    <a:cubicBezTo>
                      <a:pt x="3172" y="82890"/>
                      <a:pt x="5710" y="80141"/>
                      <a:pt x="7401" y="76758"/>
                    </a:cubicBezTo>
                    <a:cubicBezTo>
                      <a:pt x="9093" y="73163"/>
                      <a:pt x="10361" y="69357"/>
                      <a:pt x="10784" y="65551"/>
                    </a:cubicBezTo>
                    <a:cubicBezTo>
                      <a:pt x="11419" y="57939"/>
                      <a:pt x="10573" y="50326"/>
                      <a:pt x="8247" y="43137"/>
                    </a:cubicBezTo>
                    <a:cubicBezTo>
                      <a:pt x="6132" y="35948"/>
                      <a:pt x="4441" y="28758"/>
                      <a:pt x="2961" y="21569"/>
                    </a:cubicBezTo>
                    <a:cubicBezTo>
                      <a:pt x="2538" y="17974"/>
                      <a:pt x="2326" y="14168"/>
                      <a:pt x="2749" y="10573"/>
                    </a:cubicBezTo>
                    <a:cubicBezTo>
                      <a:pt x="2961" y="6979"/>
                      <a:pt x="4018" y="3384"/>
                      <a:pt x="54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0"/>
              <p:cNvSpPr/>
              <p:nvPr/>
            </p:nvSpPr>
            <p:spPr>
              <a:xfrm>
                <a:off x="1994125" y="3050450"/>
                <a:ext cx="253775" cy="2045825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81833" extrusionOk="0">
                    <a:moveTo>
                      <a:pt x="4653" y="0"/>
                    </a:moveTo>
                    <a:lnTo>
                      <a:pt x="4653" y="0"/>
                    </a:lnTo>
                    <a:cubicBezTo>
                      <a:pt x="3595" y="3383"/>
                      <a:pt x="2750" y="6978"/>
                      <a:pt x="2538" y="10573"/>
                    </a:cubicBezTo>
                    <a:cubicBezTo>
                      <a:pt x="2327" y="14167"/>
                      <a:pt x="2538" y="17551"/>
                      <a:pt x="2750" y="21145"/>
                    </a:cubicBezTo>
                    <a:cubicBezTo>
                      <a:pt x="3384" y="28123"/>
                      <a:pt x="4864" y="35101"/>
                      <a:pt x="6133" y="42079"/>
                    </a:cubicBezTo>
                    <a:cubicBezTo>
                      <a:pt x="7190" y="48846"/>
                      <a:pt x="7613" y="55824"/>
                      <a:pt x="7190" y="62590"/>
                    </a:cubicBezTo>
                    <a:cubicBezTo>
                      <a:pt x="6767" y="69568"/>
                      <a:pt x="4230" y="76335"/>
                      <a:pt x="1" y="81832"/>
                    </a:cubicBezTo>
                    <a:cubicBezTo>
                      <a:pt x="2538" y="79295"/>
                      <a:pt x="4653" y="76335"/>
                      <a:pt x="6344" y="73163"/>
                    </a:cubicBezTo>
                    <a:cubicBezTo>
                      <a:pt x="7613" y="69991"/>
                      <a:pt x="8670" y="66396"/>
                      <a:pt x="9093" y="62802"/>
                    </a:cubicBezTo>
                    <a:cubicBezTo>
                      <a:pt x="10150" y="55824"/>
                      <a:pt x="9939" y="48634"/>
                      <a:pt x="8670" y="41656"/>
                    </a:cubicBezTo>
                    <a:cubicBezTo>
                      <a:pt x="7401" y="34678"/>
                      <a:pt x="5921" y="27700"/>
                      <a:pt x="4864" y="20934"/>
                    </a:cubicBezTo>
                    <a:cubicBezTo>
                      <a:pt x="3595" y="13956"/>
                      <a:pt x="3595" y="6978"/>
                      <a:pt x="4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وسيلة شرح مع سهم إلى الأسفل 3">
            <a:extLst>
              <a:ext uri="{FF2B5EF4-FFF2-40B4-BE49-F238E27FC236}">
                <a16:creationId xmlns:a16="http://schemas.microsoft.com/office/drawing/2014/main" id="{E319D1BB-28C9-4D0A-B7BE-17CFF586DE4E}"/>
              </a:ext>
            </a:extLst>
          </p:cNvPr>
          <p:cNvSpPr/>
          <p:nvPr/>
        </p:nvSpPr>
        <p:spPr>
          <a:xfrm>
            <a:off x="3967371" y="1601255"/>
            <a:ext cx="2016224" cy="3898726"/>
          </a:xfrm>
          <a:prstGeom prst="downArrowCallout">
            <a:avLst>
              <a:gd name="adj1" fmla="val 25000"/>
              <a:gd name="adj2" fmla="val 25000"/>
              <a:gd name="adj3" fmla="val 42277"/>
              <a:gd name="adj4" fmla="val 76900"/>
            </a:avLst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الجَمْعُ :</a:t>
            </a:r>
          </a:p>
          <a:p>
            <a:pPr algn="ctr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BH" sz="3200" b="1" dirty="0">
                <a:solidFill>
                  <a:schemeClr val="accent6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وَهُوَ مَا دَلَّ عَلى </a:t>
            </a:r>
            <a:r>
              <a:rPr lang="ar-BH" sz="3200" b="1" u="sng" dirty="0">
                <a:solidFill>
                  <a:schemeClr val="accent6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ثلاثة</a:t>
            </a:r>
            <a:r>
              <a:rPr lang="ar-BH" sz="3200" b="1" dirty="0">
                <a:solidFill>
                  <a:schemeClr val="accent6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أشياء فَأَكْثَر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مثل : مُعلّمون ، مُعَلّمات، مَدارس ، صُفوف .</a:t>
            </a:r>
          </a:p>
        </p:txBody>
      </p:sp>
      <p:sp>
        <p:nvSpPr>
          <p:cNvPr id="82" name="وسيلة شرح مع سهم إلى الأسفل 5">
            <a:extLst>
              <a:ext uri="{FF2B5EF4-FFF2-40B4-BE49-F238E27FC236}">
                <a16:creationId xmlns:a16="http://schemas.microsoft.com/office/drawing/2014/main" id="{201C84E5-777E-485B-A7FC-4BFC7F6D2D72}"/>
              </a:ext>
            </a:extLst>
          </p:cNvPr>
          <p:cNvSpPr/>
          <p:nvPr/>
        </p:nvSpPr>
        <p:spPr>
          <a:xfrm>
            <a:off x="6339968" y="1601255"/>
            <a:ext cx="2016224" cy="3963289"/>
          </a:xfrm>
          <a:prstGeom prst="downArrowCallout">
            <a:avLst>
              <a:gd name="adj1" fmla="val 25000"/>
              <a:gd name="adj2" fmla="val 24280"/>
              <a:gd name="adj3" fmla="val 45156"/>
              <a:gd name="adj4" fmla="val 76900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u="sng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المُفرد</a:t>
            </a:r>
            <a:r>
              <a:rPr lang="ar-BH" sz="3200" b="1" dirty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ctr"/>
            <a:r>
              <a:rPr lang="ar-BH" sz="3200" b="1" dirty="0">
                <a:solidFill>
                  <a:schemeClr val="accent6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هو اسم يَدُلُّ على شيء</a:t>
            </a:r>
            <a:r>
              <a:rPr lang="ar-BH" sz="3200" b="1" u="sng" dirty="0">
                <a:solidFill>
                  <a:schemeClr val="accent6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واحد </a:t>
            </a: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مثل : مُحَمّدٌ ، أَحْمَدُ ، قَلَمٌ </a:t>
            </a:r>
            <a:r>
              <a:rPr lang="ar-BH" sz="3200" b="1" dirty="0">
                <a:solidFill>
                  <a:schemeClr val="bg2">
                    <a:lumMod val="1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. </a:t>
            </a:r>
          </a:p>
        </p:txBody>
      </p:sp>
      <p:pic>
        <p:nvPicPr>
          <p:cNvPr id="83" name="صورة 17">
            <a:extLst>
              <a:ext uri="{FF2B5EF4-FFF2-40B4-BE49-F238E27FC236}">
                <a16:creationId xmlns:a16="http://schemas.microsoft.com/office/drawing/2014/main" id="{6D476DC4-D6A0-45B0-A22A-9B2171526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32" t="62597" r="43890" b="19975"/>
          <a:stretch/>
        </p:blipFill>
        <p:spPr>
          <a:xfrm>
            <a:off x="612984" y="488136"/>
            <a:ext cx="509497" cy="4862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31EFF1-BF50-4A41-B799-09F7A6150038}"/>
              </a:ext>
            </a:extLst>
          </p:cNvPr>
          <p:cNvSpPr/>
          <p:nvPr/>
        </p:nvSpPr>
        <p:spPr>
          <a:xfrm>
            <a:off x="6823587" y="245806"/>
            <a:ext cx="2094271" cy="5014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u="sng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تقويم الهدف الثاني</a:t>
            </a:r>
            <a:endParaRPr lang="en-US" sz="2000" u="sng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435C6-FD33-4BC0-915F-6D779646A663}"/>
              </a:ext>
            </a:extLst>
          </p:cNvPr>
          <p:cNvSpPr txBox="1"/>
          <p:nvPr/>
        </p:nvSpPr>
        <p:spPr>
          <a:xfrm>
            <a:off x="15405" y="3220286"/>
            <a:ext cx="50987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Hacen Typographer Heavy" panose="02000000000000000000" pitchFamily="2" charset="-78"/>
                <a:ea typeface="+mj-ea"/>
                <a:cs typeface="Hacen Typographer Heavy" panose="02000000000000000000" pitchFamily="2" charset="-78"/>
              </a:rPr>
              <a:t>من أنا ؟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acen Typographer Heavy" panose="02000000000000000000" pitchFamily="2" charset="-78"/>
              <a:ea typeface="+mj-ea"/>
              <a:cs typeface="Hacen Typographer Heavy" panose="02000000000000000000" pitchFamily="2" charset="-78"/>
            </a:endParaRPr>
          </a:p>
        </p:txBody>
      </p:sp>
      <p:sp>
        <p:nvSpPr>
          <p:cNvPr id="16" name="Rounded Rectangular Callout 14">
            <a:extLst>
              <a:ext uri="{FF2B5EF4-FFF2-40B4-BE49-F238E27FC236}">
                <a16:creationId xmlns:a16="http://schemas.microsoft.com/office/drawing/2014/main" id="{03D4F4AA-D154-4290-8BF0-147EA543A15D}"/>
              </a:ext>
            </a:extLst>
          </p:cNvPr>
          <p:cNvSpPr/>
          <p:nvPr/>
        </p:nvSpPr>
        <p:spPr>
          <a:xfrm>
            <a:off x="949187" y="637592"/>
            <a:ext cx="3200400" cy="2362200"/>
          </a:xfrm>
          <a:prstGeom prst="wedgeRoundRectCallout">
            <a:avLst>
              <a:gd name="adj1" fmla="val -22386"/>
              <a:gd name="adj2" fmla="val 481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>
                <a:solidFill>
                  <a:schemeClr val="bg2"/>
                </a:solidFill>
              </a:rPr>
              <a:t>دائمًا ما يكون عددي ثلاثة فأكثر  و لدي الكثير من الأصدقاء</a:t>
            </a:r>
          </a:p>
          <a:p>
            <a:pPr algn="ctr"/>
            <a:r>
              <a:rPr lang="ar-BH" sz="2400" b="1" dirty="0">
                <a:solidFill>
                  <a:schemeClr val="bg2"/>
                </a:solidFill>
              </a:rPr>
              <a:t>  </a:t>
            </a:r>
          </a:p>
          <a:p>
            <a:pPr algn="ctr"/>
            <a:r>
              <a:rPr lang="ar-BH" sz="2400" b="1" dirty="0">
                <a:solidFill>
                  <a:schemeClr val="bg2"/>
                </a:solidFill>
              </a:rPr>
              <a:t>.................................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112635A-9650-4C89-8998-304AFC08C8F9}"/>
              </a:ext>
            </a:extLst>
          </p:cNvPr>
          <p:cNvSpPr/>
          <p:nvPr/>
        </p:nvSpPr>
        <p:spPr>
          <a:xfrm>
            <a:off x="4863763" y="962608"/>
            <a:ext cx="3027022" cy="2362200"/>
          </a:xfrm>
          <a:prstGeom prst="wedgeRoundRectCallout">
            <a:avLst>
              <a:gd name="adj1" fmla="val -22572"/>
              <a:gd name="adj2" fmla="val 39502"/>
              <a:gd name="adj3" fmla="val 16667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>
                <a:solidFill>
                  <a:schemeClr val="bg2"/>
                </a:solidFill>
                <a:latin typeface="Sakkal Majalla" pitchFamily="2" charset="-78"/>
                <a:cs typeface="Sakkal Majalla" pitchFamily="2" charset="-78"/>
              </a:rPr>
              <a:t>أدل على شيء واحد و دائمًا أكون بمفردي  .</a:t>
            </a:r>
            <a:endParaRPr lang="en-US" sz="3200" dirty="0">
              <a:solidFill>
                <a:schemeClr val="bg2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b="1" dirty="0">
              <a:solidFill>
                <a:schemeClr val="bg2"/>
              </a:solidFill>
            </a:endParaRPr>
          </a:p>
          <a:p>
            <a:pPr algn="ctr"/>
            <a:r>
              <a:rPr lang="ar-BH" b="1" dirty="0">
                <a:solidFill>
                  <a:schemeClr val="bg2"/>
                </a:solidFill>
              </a:rPr>
              <a:t>.............................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ECFED-D507-46F9-805F-2D3DEFA69BE0}"/>
              </a:ext>
            </a:extLst>
          </p:cNvPr>
          <p:cNvSpPr txBox="1"/>
          <p:nvPr/>
        </p:nvSpPr>
        <p:spPr>
          <a:xfrm>
            <a:off x="5799231" y="2405870"/>
            <a:ext cx="122180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المفرد</a:t>
            </a:r>
            <a:endParaRPr lang="en-US" sz="4000" dirty="0">
              <a:solidFill>
                <a:srgbClr val="FF0000"/>
              </a:solidFill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0D22F2-AA78-4F10-84A6-A1F6C42CE50C}"/>
              </a:ext>
            </a:extLst>
          </p:cNvPr>
          <p:cNvSpPr txBox="1"/>
          <p:nvPr/>
        </p:nvSpPr>
        <p:spPr>
          <a:xfrm>
            <a:off x="2092491" y="2217807"/>
            <a:ext cx="11801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الجمع</a:t>
            </a:r>
            <a:endParaRPr lang="en-US" sz="4000" dirty="0">
              <a:solidFill>
                <a:srgbClr val="FF0000"/>
              </a:solidFill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641DE-5B43-4FB6-A644-58BB0554265B}"/>
              </a:ext>
            </a:extLst>
          </p:cNvPr>
          <p:cNvSpPr txBox="1"/>
          <p:nvPr/>
        </p:nvSpPr>
        <p:spPr>
          <a:xfrm>
            <a:off x="4266293" y="4297504"/>
            <a:ext cx="4472379" cy="3693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18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اكتب جملة واحدة تحتوي على اسم مفرد أو جمع</a:t>
            </a:r>
            <a:endParaRPr lang="en-US" sz="18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pic>
        <p:nvPicPr>
          <p:cNvPr id="25" name="صورة 18">
            <a:extLst>
              <a:ext uri="{FF2B5EF4-FFF2-40B4-BE49-F238E27FC236}">
                <a16:creationId xmlns:a16="http://schemas.microsoft.com/office/drawing/2014/main" id="{4177DD05-E032-4A63-8A42-378043285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429307" y="467301"/>
            <a:ext cx="604363" cy="3505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AAA68F-4CE6-459C-8768-F9639E7CCAA1}"/>
              </a:ext>
            </a:extLst>
          </p:cNvPr>
          <p:cNvSpPr txBox="1"/>
          <p:nvPr/>
        </p:nvSpPr>
        <p:spPr>
          <a:xfrm>
            <a:off x="2543605" y="1629453"/>
            <a:ext cx="3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800" dirty="0">
                <a:solidFill>
                  <a:schemeClr val="tx2">
                    <a:lumMod val="75000"/>
                  </a:schemeClr>
                </a:solidFill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الهدف الثاني :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pic>
        <p:nvPicPr>
          <p:cNvPr id="10" name="Picture 2" descr="Signs Indicating True Or False Royalty Free Cliparts, Vectors, And Stock  Illustration. Image 9415880.">
            <a:extLst>
              <a:ext uri="{FF2B5EF4-FFF2-40B4-BE49-F238E27FC236}">
                <a16:creationId xmlns:a16="http://schemas.microsoft.com/office/drawing/2014/main" id="{E1B5AD6A-7CE6-413B-BF4C-E1624953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963" r="5230" b="50000"/>
          <a:stretch/>
        </p:blipFill>
        <p:spPr bwMode="auto">
          <a:xfrm>
            <a:off x="3625399" y="3419646"/>
            <a:ext cx="1746233" cy="1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99;p25">
            <a:extLst>
              <a:ext uri="{FF2B5EF4-FFF2-40B4-BE49-F238E27FC236}">
                <a16:creationId xmlns:a16="http://schemas.microsoft.com/office/drawing/2014/main" id="{47DACFB3-3135-4BF2-885C-D5DA427095A8}"/>
              </a:ext>
            </a:extLst>
          </p:cNvPr>
          <p:cNvSpPr/>
          <p:nvPr/>
        </p:nvSpPr>
        <p:spPr>
          <a:xfrm>
            <a:off x="229260" y="25590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D9A9294-8F74-4732-9438-53044713B334}"/>
              </a:ext>
            </a:extLst>
          </p:cNvPr>
          <p:cNvSpPr/>
          <p:nvPr/>
        </p:nvSpPr>
        <p:spPr>
          <a:xfrm>
            <a:off x="1120512" y="2659811"/>
            <a:ext cx="7273886" cy="594775"/>
          </a:xfrm>
          <a:custGeom>
            <a:avLst/>
            <a:gdLst>
              <a:gd name="connsiteX0" fmla="*/ 0 w 7273886"/>
              <a:gd name="connsiteY0" fmla="*/ 0 h 594775"/>
              <a:gd name="connsiteX1" fmla="*/ 341313 w 7273886"/>
              <a:gd name="connsiteY1" fmla="*/ 0 h 594775"/>
              <a:gd name="connsiteX2" fmla="*/ 900843 w 7273886"/>
              <a:gd name="connsiteY2" fmla="*/ 0 h 594775"/>
              <a:gd name="connsiteX3" fmla="*/ 1460372 w 7273886"/>
              <a:gd name="connsiteY3" fmla="*/ 0 h 594775"/>
              <a:gd name="connsiteX4" fmla="*/ 2019902 w 7273886"/>
              <a:gd name="connsiteY4" fmla="*/ 0 h 594775"/>
              <a:gd name="connsiteX5" fmla="*/ 2361215 w 7273886"/>
              <a:gd name="connsiteY5" fmla="*/ 0 h 594775"/>
              <a:gd name="connsiteX6" fmla="*/ 2775267 w 7273886"/>
              <a:gd name="connsiteY6" fmla="*/ 0 h 594775"/>
              <a:gd name="connsiteX7" fmla="*/ 3189319 w 7273886"/>
              <a:gd name="connsiteY7" fmla="*/ 0 h 594775"/>
              <a:gd name="connsiteX8" fmla="*/ 3821588 w 7273886"/>
              <a:gd name="connsiteY8" fmla="*/ 0 h 594775"/>
              <a:gd name="connsiteX9" fmla="*/ 4162901 w 7273886"/>
              <a:gd name="connsiteY9" fmla="*/ 0 h 594775"/>
              <a:gd name="connsiteX10" fmla="*/ 4795169 w 7273886"/>
              <a:gd name="connsiteY10" fmla="*/ 0 h 594775"/>
              <a:gd name="connsiteX11" fmla="*/ 5209221 w 7273886"/>
              <a:gd name="connsiteY11" fmla="*/ 0 h 594775"/>
              <a:gd name="connsiteX12" fmla="*/ 5768751 w 7273886"/>
              <a:gd name="connsiteY12" fmla="*/ 0 h 594775"/>
              <a:gd name="connsiteX13" fmla="*/ 6182803 w 7273886"/>
              <a:gd name="connsiteY13" fmla="*/ 0 h 594775"/>
              <a:gd name="connsiteX14" fmla="*/ 6669594 w 7273886"/>
              <a:gd name="connsiteY14" fmla="*/ 0 h 594775"/>
              <a:gd name="connsiteX15" fmla="*/ 7273886 w 7273886"/>
              <a:gd name="connsiteY15" fmla="*/ 0 h 594775"/>
              <a:gd name="connsiteX16" fmla="*/ 7273886 w 7273886"/>
              <a:gd name="connsiteY16" fmla="*/ 594775 h 594775"/>
              <a:gd name="connsiteX17" fmla="*/ 6641617 w 7273886"/>
              <a:gd name="connsiteY17" fmla="*/ 594775 h 594775"/>
              <a:gd name="connsiteX18" fmla="*/ 6227565 w 7273886"/>
              <a:gd name="connsiteY18" fmla="*/ 594775 h 594775"/>
              <a:gd name="connsiteX19" fmla="*/ 5886252 w 7273886"/>
              <a:gd name="connsiteY19" fmla="*/ 594775 h 594775"/>
              <a:gd name="connsiteX20" fmla="*/ 5253984 w 7273886"/>
              <a:gd name="connsiteY20" fmla="*/ 594775 h 594775"/>
              <a:gd name="connsiteX21" fmla="*/ 4694454 w 7273886"/>
              <a:gd name="connsiteY21" fmla="*/ 594775 h 594775"/>
              <a:gd name="connsiteX22" fmla="*/ 4134924 w 7273886"/>
              <a:gd name="connsiteY22" fmla="*/ 594775 h 594775"/>
              <a:gd name="connsiteX23" fmla="*/ 3575395 w 7273886"/>
              <a:gd name="connsiteY23" fmla="*/ 594775 h 594775"/>
              <a:gd name="connsiteX24" fmla="*/ 3234082 w 7273886"/>
              <a:gd name="connsiteY24" fmla="*/ 594775 h 594775"/>
              <a:gd name="connsiteX25" fmla="*/ 2529074 w 7273886"/>
              <a:gd name="connsiteY25" fmla="*/ 594775 h 594775"/>
              <a:gd name="connsiteX26" fmla="*/ 2042283 w 7273886"/>
              <a:gd name="connsiteY26" fmla="*/ 594775 h 594775"/>
              <a:gd name="connsiteX27" fmla="*/ 1410015 w 7273886"/>
              <a:gd name="connsiteY27" fmla="*/ 594775 h 594775"/>
              <a:gd name="connsiteX28" fmla="*/ 995963 w 7273886"/>
              <a:gd name="connsiteY28" fmla="*/ 594775 h 594775"/>
              <a:gd name="connsiteX29" fmla="*/ 654650 w 7273886"/>
              <a:gd name="connsiteY29" fmla="*/ 594775 h 594775"/>
              <a:gd name="connsiteX30" fmla="*/ 0 w 7273886"/>
              <a:gd name="connsiteY30" fmla="*/ 594775 h 594775"/>
              <a:gd name="connsiteX31" fmla="*/ 0 w 7273886"/>
              <a:gd name="connsiteY31" fmla="*/ 0 h 59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73886" h="594775" fill="none" extrusionOk="0">
                <a:moveTo>
                  <a:pt x="0" y="0"/>
                </a:moveTo>
                <a:cubicBezTo>
                  <a:pt x="80233" y="-19353"/>
                  <a:pt x="228140" y="39130"/>
                  <a:pt x="341313" y="0"/>
                </a:cubicBezTo>
                <a:cubicBezTo>
                  <a:pt x="454486" y="-39130"/>
                  <a:pt x="770019" y="26176"/>
                  <a:pt x="900843" y="0"/>
                </a:cubicBezTo>
                <a:cubicBezTo>
                  <a:pt x="1031667" y="-26176"/>
                  <a:pt x="1267654" y="43067"/>
                  <a:pt x="1460372" y="0"/>
                </a:cubicBezTo>
                <a:cubicBezTo>
                  <a:pt x="1653090" y="-43067"/>
                  <a:pt x="1836823" y="19618"/>
                  <a:pt x="2019902" y="0"/>
                </a:cubicBezTo>
                <a:cubicBezTo>
                  <a:pt x="2202981" y="-19618"/>
                  <a:pt x="2253221" y="38314"/>
                  <a:pt x="2361215" y="0"/>
                </a:cubicBezTo>
                <a:cubicBezTo>
                  <a:pt x="2469209" y="-38314"/>
                  <a:pt x="2625838" y="29459"/>
                  <a:pt x="2775267" y="0"/>
                </a:cubicBezTo>
                <a:cubicBezTo>
                  <a:pt x="2924696" y="-29459"/>
                  <a:pt x="3027858" y="28760"/>
                  <a:pt x="3189319" y="0"/>
                </a:cubicBezTo>
                <a:cubicBezTo>
                  <a:pt x="3350780" y="-28760"/>
                  <a:pt x="3626900" y="44202"/>
                  <a:pt x="3821588" y="0"/>
                </a:cubicBezTo>
                <a:cubicBezTo>
                  <a:pt x="4016276" y="-44202"/>
                  <a:pt x="4092630" y="14149"/>
                  <a:pt x="4162901" y="0"/>
                </a:cubicBezTo>
                <a:cubicBezTo>
                  <a:pt x="4233172" y="-14149"/>
                  <a:pt x="4577718" y="1895"/>
                  <a:pt x="4795169" y="0"/>
                </a:cubicBezTo>
                <a:cubicBezTo>
                  <a:pt x="5012620" y="-1895"/>
                  <a:pt x="5051064" y="11535"/>
                  <a:pt x="5209221" y="0"/>
                </a:cubicBezTo>
                <a:cubicBezTo>
                  <a:pt x="5367378" y="-11535"/>
                  <a:pt x="5591532" y="31512"/>
                  <a:pt x="5768751" y="0"/>
                </a:cubicBezTo>
                <a:cubicBezTo>
                  <a:pt x="5945970" y="-31512"/>
                  <a:pt x="6065920" y="43027"/>
                  <a:pt x="6182803" y="0"/>
                </a:cubicBezTo>
                <a:cubicBezTo>
                  <a:pt x="6299686" y="-43027"/>
                  <a:pt x="6508249" y="1788"/>
                  <a:pt x="6669594" y="0"/>
                </a:cubicBezTo>
                <a:cubicBezTo>
                  <a:pt x="6830939" y="-1788"/>
                  <a:pt x="7116709" y="25984"/>
                  <a:pt x="7273886" y="0"/>
                </a:cubicBezTo>
                <a:cubicBezTo>
                  <a:pt x="7329922" y="135056"/>
                  <a:pt x="7227685" y="409724"/>
                  <a:pt x="7273886" y="594775"/>
                </a:cubicBezTo>
                <a:cubicBezTo>
                  <a:pt x="7127986" y="627484"/>
                  <a:pt x="6909116" y="541912"/>
                  <a:pt x="6641617" y="594775"/>
                </a:cubicBezTo>
                <a:cubicBezTo>
                  <a:pt x="6374118" y="647638"/>
                  <a:pt x="6340712" y="590363"/>
                  <a:pt x="6227565" y="594775"/>
                </a:cubicBezTo>
                <a:cubicBezTo>
                  <a:pt x="6114418" y="599187"/>
                  <a:pt x="5998523" y="586362"/>
                  <a:pt x="5886252" y="594775"/>
                </a:cubicBezTo>
                <a:cubicBezTo>
                  <a:pt x="5773981" y="603188"/>
                  <a:pt x="5440196" y="532265"/>
                  <a:pt x="5253984" y="594775"/>
                </a:cubicBezTo>
                <a:cubicBezTo>
                  <a:pt x="5067772" y="657285"/>
                  <a:pt x="4885336" y="568054"/>
                  <a:pt x="4694454" y="594775"/>
                </a:cubicBezTo>
                <a:cubicBezTo>
                  <a:pt x="4503572" y="621496"/>
                  <a:pt x="4268812" y="574359"/>
                  <a:pt x="4134924" y="594775"/>
                </a:cubicBezTo>
                <a:cubicBezTo>
                  <a:pt x="4001036" y="615191"/>
                  <a:pt x="3752659" y="568483"/>
                  <a:pt x="3575395" y="594775"/>
                </a:cubicBezTo>
                <a:cubicBezTo>
                  <a:pt x="3398131" y="621067"/>
                  <a:pt x="3378261" y="583224"/>
                  <a:pt x="3234082" y="594775"/>
                </a:cubicBezTo>
                <a:cubicBezTo>
                  <a:pt x="3089903" y="606326"/>
                  <a:pt x="2864080" y="512567"/>
                  <a:pt x="2529074" y="594775"/>
                </a:cubicBezTo>
                <a:cubicBezTo>
                  <a:pt x="2194068" y="676983"/>
                  <a:pt x="2279440" y="585285"/>
                  <a:pt x="2042283" y="594775"/>
                </a:cubicBezTo>
                <a:cubicBezTo>
                  <a:pt x="1805126" y="604265"/>
                  <a:pt x="1641040" y="594345"/>
                  <a:pt x="1410015" y="594775"/>
                </a:cubicBezTo>
                <a:cubicBezTo>
                  <a:pt x="1178990" y="595205"/>
                  <a:pt x="1161967" y="585695"/>
                  <a:pt x="995963" y="594775"/>
                </a:cubicBezTo>
                <a:cubicBezTo>
                  <a:pt x="829959" y="603855"/>
                  <a:pt x="813202" y="567395"/>
                  <a:pt x="654650" y="594775"/>
                </a:cubicBezTo>
                <a:cubicBezTo>
                  <a:pt x="496098" y="622155"/>
                  <a:pt x="154664" y="550051"/>
                  <a:pt x="0" y="594775"/>
                </a:cubicBezTo>
                <a:cubicBezTo>
                  <a:pt x="-62447" y="418733"/>
                  <a:pt x="25691" y="174893"/>
                  <a:pt x="0" y="0"/>
                </a:cubicBezTo>
                <a:close/>
              </a:path>
              <a:path w="7273886" h="594775" stroke="0" extrusionOk="0">
                <a:moveTo>
                  <a:pt x="0" y="0"/>
                </a:moveTo>
                <a:cubicBezTo>
                  <a:pt x="194317" y="-41411"/>
                  <a:pt x="298566" y="7800"/>
                  <a:pt x="414052" y="0"/>
                </a:cubicBezTo>
                <a:cubicBezTo>
                  <a:pt x="529538" y="-7800"/>
                  <a:pt x="826062" y="56609"/>
                  <a:pt x="1119059" y="0"/>
                </a:cubicBezTo>
                <a:cubicBezTo>
                  <a:pt x="1412056" y="-56609"/>
                  <a:pt x="1530626" y="7001"/>
                  <a:pt x="1824067" y="0"/>
                </a:cubicBezTo>
                <a:cubicBezTo>
                  <a:pt x="2117508" y="-7001"/>
                  <a:pt x="2000515" y="1402"/>
                  <a:pt x="2165380" y="0"/>
                </a:cubicBezTo>
                <a:cubicBezTo>
                  <a:pt x="2330245" y="-1402"/>
                  <a:pt x="2597531" y="39262"/>
                  <a:pt x="2724910" y="0"/>
                </a:cubicBezTo>
                <a:cubicBezTo>
                  <a:pt x="2852289" y="-39262"/>
                  <a:pt x="3044242" y="19837"/>
                  <a:pt x="3138962" y="0"/>
                </a:cubicBezTo>
                <a:cubicBezTo>
                  <a:pt x="3233682" y="-19837"/>
                  <a:pt x="3555602" y="44606"/>
                  <a:pt x="3698491" y="0"/>
                </a:cubicBezTo>
                <a:cubicBezTo>
                  <a:pt x="3841380" y="-44606"/>
                  <a:pt x="3936784" y="6289"/>
                  <a:pt x="4112543" y="0"/>
                </a:cubicBezTo>
                <a:cubicBezTo>
                  <a:pt x="4288302" y="-6289"/>
                  <a:pt x="4355058" y="39707"/>
                  <a:pt x="4453856" y="0"/>
                </a:cubicBezTo>
                <a:cubicBezTo>
                  <a:pt x="4552654" y="-39707"/>
                  <a:pt x="4882494" y="48287"/>
                  <a:pt x="5013386" y="0"/>
                </a:cubicBezTo>
                <a:cubicBezTo>
                  <a:pt x="5144278" y="-48287"/>
                  <a:pt x="5313390" y="32624"/>
                  <a:pt x="5572916" y="0"/>
                </a:cubicBezTo>
                <a:cubicBezTo>
                  <a:pt x="5832442" y="-32624"/>
                  <a:pt x="5958550" y="38363"/>
                  <a:pt x="6132445" y="0"/>
                </a:cubicBezTo>
                <a:cubicBezTo>
                  <a:pt x="6306340" y="-38363"/>
                  <a:pt x="6460379" y="3182"/>
                  <a:pt x="6546497" y="0"/>
                </a:cubicBezTo>
                <a:cubicBezTo>
                  <a:pt x="6632615" y="-3182"/>
                  <a:pt x="6934561" y="49882"/>
                  <a:pt x="7273886" y="0"/>
                </a:cubicBezTo>
                <a:cubicBezTo>
                  <a:pt x="7334164" y="211858"/>
                  <a:pt x="7223783" y="458072"/>
                  <a:pt x="7273886" y="594775"/>
                </a:cubicBezTo>
                <a:cubicBezTo>
                  <a:pt x="7061612" y="627435"/>
                  <a:pt x="6810056" y="562369"/>
                  <a:pt x="6641617" y="594775"/>
                </a:cubicBezTo>
                <a:cubicBezTo>
                  <a:pt x="6473178" y="627181"/>
                  <a:pt x="6285273" y="549688"/>
                  <a:pt x="6082088" y="594775"/>
                </a:cubicBezTo>
                <a:cubicBezTo>
                  <a:pt x="5878903" y="639862"/>
                  <a:pt x="5649298" y="585521"/>
                  <a:pt x="5522558" y="594775"/>
                </a:cubicBezTo>
                <a:cubicBezTo>
                  <a:pt x="5395818" y="604029"/>
                  <a:pt x="5219528" y="558574"/>
                  <a:pt x="4963028" y="594775"/>
                </a:cubicBezTo>
                <a:cubicBezTo>
                  <a:pt x="4706528" y="630976"/>
                  <a:pt x="4586496" y="593195"/>
                  <a:pt x="4403499" y="594775"/>
                </a:cubicBezTo>
                <a:cubicBezTo>
                  <a:pt x="4220502" y="596355"/>
                  <a:pt x="4107117" y="544522"/>
                  <a:pt x="3843969" y="594775"/>
                </a:cubicBezTo>
                <a:cubicBezTo>
                  <a:pt x="3580821" y="645028"/>
                  <a:pt x="3473573" y="585167"/>
                  <a:pt x="3284439" y="594775"/>
                </a:cubicBezTo>
                <a:cubicBezTo>
                  <a:pt x="3095305" y="604383"/>
                  <a:pt x="3012927" y="564683"/>
                  <a:pt x="2797648" y="594775"/>
                </a:cubicBezTo>
                <a:cubicBezTo>
                  <a:pt x="2582369" y="624867"/>
                  <a:pt x="2534545" y="593466"/>
                  <a:pt x="2456335" y="594775"/>
                </a:cubicBezTo>
                <a:cubicBezTo>
                  <a:pt x="2378125" y="596084"/>
                  <a:pt x="2078950" y="557391"/>
                  <a:pt x="1824067" y="594775"/>
                </a:cubicBezTo>
                <a:cubicBezTo>
                  <a:pt x="1569184" y="632159"/>
                  <a:pt x="1487952" y="581773"/>
                  <a:pt x="1191798" y="594775"/>
                </a:cubicBezTo>
                <a:cubicBezTo>
                  <a:pt x="895644" y="607777"/>
                  <a:pt x="888724" y="542429"/>
                  <a:pt x="705007" y="594775"/>
                </a:cubicBezTo>
                <a:cubicBezTo>
                  <a:pt x="521290" y="647121"/>
                  <a:pt x="205702" y="591662"/>
                  <a:pt x="0" y="594775"/>
                </a:cubicBezTo>
                <a:cubicBezTo>
                  <a:pt x="-55246" y="391857"/>
                  <a:pt x="52115" y="214520"/>
                  <a:pt x="0" y="0"/>
                </a:cubicBezTo>
                <a:close/>
              </a:path>
            </a:pathLst>
          </a:custGeom>
          <a:solidFill>
            <a:schemeClr val="accent6">
              <a:lumMod val="9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2479579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8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الثّاني: اسْتنتاجُ قَاعدةِ الدَّرسِ مِنْ خِلالِ الأَمثلةِ المعروضةِ. </a:t>
            </a:r>
          </a:p>
        </p:txBody>
      </p:sp>
    </p:spTree>
    <p:extLst>
      <p:ext uri="{BB962C8B-B14F-4D97-AF65-F5344CB8AC3E}">
        <p14:creationId xmlns:p14="http://schemas.microsoft.com/office/powerpoint/2010/main" val="313667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68;p60">
            <a:extLst>
              <a:ext uri="{FF2B5EF4-FFF2-40B4-BE49-F238E27FC236}">
                <a16:creationId xmlns:a16="http://schemas.microsoft.com/office/drawing/2014/main" id="{04A97176-2C29-4EC3-84EB-04B1AD70DD64}"/>
              </a:ext>
            </a:extLst>
          </p:cNvPr>
          <p:cNvGrpSpPr/>
          <p:nvPr/>
        </p:nvGrpSpPr>
        <p:grpSpPr>
          <a:xfrm rot="19020285" flipH="1">
            <a:off x="-101050" y="3826901"/>
            <a:ext cx="944228" cy="1694266"/>
            <a:chOff x="2773725" y="240525"/>
            <a:chExt cx="2096325" cy="5101625"/>
          </a:xfrm>
        </p:grpSpPr>
        <p:sp>
          <p:nvSpPr>
            <p:cNvPr id="6" name="Google Shape;2569;p60">
              <a:extLst>
                <a:ext uri="{FF2B5EF4-FFF2-40B4-BE49-F238E27FC236}">
                  <a16:creationId xmlns:a16="http://schemas.microsoft.com/office/drawing/2014/main" id="{40BCE4F5-BC24-42CF-AB43-39A532A28F61}"/>
                </a:ext>
              </a:extLst>
            </p:cNvPr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70;p60">
              <a:extLst>
                <a:ext uri="{FF2B5EF4-FFF2-40B4-BE49-F238E27FC236}">
                  <a16:creationId xmlns:a16="http://schemas.microsoft.com/office/drawing/2014/main" id="{C328B83A-EFA4-4CAD-865F-084C693D4184}"/>
                </a:ext>
              </a:extLst>
            </p:cNvPr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71;p60">
              <a:extLst>
                <a:ext uri="{FF2B5EF4-FFF2-40B4-BE49-F238E27FC236}">
                  <a16:creationId xmlns:a16="http://schemas.microsoft.com/office/drawing/2014/main" id="{DC0869B2-738C-408C-9D78-CB379ED640EE}"/>
                </a:ext>
              </a:extLst>
            </p:cNvPr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72;p60">
              <a:extLst>
                <a:ext uri="{FF2B5EF4-FFF2-40B4-BE49-F238E27FC236}">
                  <a16:creationId xmlns:a16="http://schemas.microsoft.com/office/drawing/2014/main" id="{FA9B35C9-DA59-496E-8575-02FE2623C956}"/>
                </a:ext>
              </a:extLst>
            </p:cNvPr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73;p60">
              <a:extLst>
                <a:ext uri="{FF2B5EF4-FFF2-40B4-BE49-F238E27FC236}">
                  <a16:creationId xmlns:a16="http://schemas.microsoft.com/office/drawing/2014/main" id="{AD102E00-D16D-414A-90E0-7D543E1C639F}"/>
                </a:ext>
              </a:extLst>
            </p:cNvPr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74;p60">
              <a:extLst>
                <a:ext uri="{FF2B5EF4-FFF2-40B4-BE49-F238E27FC236}">
                  <a16:creationId xmlns:a16="http://schemas.microsoft.com/office/drawing/2014/main" id="{CF20C168-0128-4B67-A8B9-C3233F93A34E}"/>
                </a:ext>
              </a:extLst>
            </p:cNvPr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75;p60">
              <a:extLst>
                <a:ext uri="{FF2B5EF4-FFF2-40B4-BE49-F238E27FC236}">
                  <a16:creationId xmlns:a16="http://schemas.microsoft.com/office/drawing/2014/main" id="{AFD67960-E930-4A87-8FC6-8995FB9D3E73}"/>
                </a:ext>
              </a:extLst>
            </p:cNvPr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76;p60">
            <a:extLst>
              <a:ext uri="{FF2B5EF4-FFF2-40B4-BE49-F238E27FC236}">
                <a16:creationId xmlns:a16="http://schemas.microsoft.com/office/drawing/2014/main" id="{D79F0E96-FCCA-4487-8471-36671D6D8182}"/>
              </a:ext>
            </a:extLst>
          </p:cNvPr>
          <p:cNvGrpSpPr/>
          <p:nvPr/>
        </p:nvGrpSpPr>
        <p:grpSpPr>
          <a:xfrm rot="7277889" flipH="1">
            <a:off x="7954639" y="-421946"/>
            <a:ext cx="881374" cy="1789502"/>
            <a:chOff x="2773725" y="240525"/>
            <a:chExt cx="2096325" cy="5101625"/>
          </a:xfrm>
        </p:grpSpPr>
        <p:sp>
          <p:nvSpPr>
            <p:cNvPr id="16" name="Google Shape;2577;p60">
              <a:extLst>
                <a:ext uri="{FF2B5EF4-FFF2-40B4-BE49-F238E27FC236}">
                  <a16:creationId xmlns:a16="http://schemas.microsoft.com/office/drawing/2014/main" id="{C614CEBC-C5E4-4374-B452-7C8F378077CD}"/>
                </a:ext>
              </a:extLst>
            </p:cNvPr>
            <p:cNvSpPr/>
            <p:nvPr/>
          </p:nvSpPr>
          <p:spPr>
            <a:xfrm>
              <a:off x="2773725" y="240525"/>
              <a:ext cx="2096325" cy="5101625"/>
            </a:xfrm>
            <a:custGeom>
              <a:avLst/>
              <a:gdLst/>
              <a:ahLst/>
              <a:cxnLst/>
              <a:rect l="l" t="t" r="r" b="b"/>
              <a:pathLst>
                <a:path w="83853" h="204065" extrusionOk="0">
                  <a:moveTo>
                    <a:pt x="34110" y="0"/>
                  </a:moveTo>
                  <a:cubicBezTo>
                    <a:pt x="28906" y="0"/>
                    <a:pt x="23698" y="1120"/>
                    <a:pt x="18864" y="3391"/>
                  </a:cubicBezTo>
                  <a:cubicBezTo>
                    <a:pt x="9670" y="17023"/>
                    <a:pt x="4756" y="33033"/>
                    <a:pt x="2379" y="49518"/>
                  </a:cubicBezTo>
                  <a:cubicBezTo>
                    <a:pt x="1" y="66637"/>
                    <a:pt x="159" y="83914"/>
                    <a:pt x="477" y="101192"/>
                  </a:cubicBezTo>
                  <a:cubicBezTo>
                    <a:pt x="5390" y="91206"/>
                    <a:pt x="12365" y="82171"/>
                    <a:pt x="20607" y="74721"/>
                  </a:cubicBezTo>
                  <a:lnTo>
                    <a:pt x="20607" y="74721"/>
                  </a:lnTo>
                  <a:cubicBezTo>
                    <a:pt x="19498" y="85658"/>
                    <a:pt x="14108" y="95485"/>
                    <a:pt x="9512" y="105630"/>
                  </a:cubicBezTo>
                  <a:cubicBezTo>
                    <a:pt x="5073" y="115775"/>
                    <a:pt x="1428" y="126870"/>
                    <a:pt x="4281" y="137649"/>
                  </a:cubicBezTo>
                  <a:cubicBezTo>
                    <a:pt x="7609" y="128455"/>
                    <a:pt x="13633" y="120530"/>
                    <a:pt x="21558" y="115141"/>
                  </a:cubicBezTo>
                  <a:lnTo>
                    <a:pt x="21558" y="115141"/>
                  </a:lnTo>
                  <a:cubicBezTo>
                    <a:pt x="13316" y="145892"/>
                    <a:pt x="19815" y="178703"/>
                    <a:pt x="39153" y="204065"/>
                  </a:cubicBezTo>
                  <a:cubicBezTo>
                    <a:pt x="48980" y="177118"/>
                    <a:pt x="53101" y="148586"/>
                    <a:pt x="51199" y="120054"/>
                  </a:cubicBezTo>
                  <a:lnTo>
                    <a:pt x="51199" y="120054"/>
                  </a:lnTo>
                  <a:cubicBezTo>
                    <a:pt x="58174" y="126078"/>
                    <a:pt x="62136" y="134796"/>
                    <a:pt x="62295" y="143989"/>
                  </a:cubicBezTo>
                  <a:cubicBezTo>
                    <a:pt x="72756" y="122908"/>
                    <a:pt x="71171" y="97705"/>
                    <a:pt x="58015" y="78208"/>
                  </a:cubicBezTo>
                  <a:lnTo>
                    <a:pt x="58015" y="78208"/>
                  </a:lnTo>
                  <a:cubicBezTo>
                    <a:pt x="64673" y="79793"/>
                    <a:pt x="70537" y="84390"/>
                    <a:pt x="73708" y="90572"/>
                  </a:cubicBezTo>
                  <a:cubicBezTo>
                    <a:pt x="83852" y="76623"/>
                    <a:pt x="81474" y="57443"/>
                    <a:pt x="76244" y="40958"/>
                  </a:cubicBezTo>
                  <a:cubicBezTo>
                    <a:pt x="71805" y="26692"/>
                    <a:pt x="64831" y="11951"/>
                    <a:pt x="51675" y="4501"/>
                  </a:cubicBezTo>
                  <a:cubicBezTo>
                    <a:pt x="46219" y="1517"/>
                    <a:pt x="40167" y="0"/>
                    <a:pt x="34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78;p60">
              <a:extLst>
                <a:ext uri="{FF2B5EF4-FFF2-40B4-BE49-F238E27FC236}">
                  <a16:creationId xmlns:a16="http://schemas.microsoft.com/office/drawing/2014/main" id="{DDF50AE2-3136-4248-A0A1-A7E15307DF66}"/>
                </a:ext>
              </a:extLst>
            </p:cNvPr>
            <p:cNvSpPr/>
            <p:nvPr/>
          </p:nvSpPr>
          <p:spPr>
            <a:xfrm>
              <a:off x="3534575" y="380775"/>
              <a:ext cx="321000" cy="4933650"/>
            </a:xfrm>
            <a:custGeom>
              <a:avLst/>
              <a:gdLst/>
              <a:ahLst/>
              <a:cxnLst/>
              <a:rect l="l" t="t" r="r" b="b"/>
              <a:pathLst>
                <a:path w="12840" h="197346" extrusionOk="0">
                  <a:moveTo>
                    <a:pt x="793" y="0"/>
                  </a:moveTo>
                  <a:lnTo>
                    <a:pt x="793" y="0"/>
                  </a:lnTo>
                  <a:cubicBezTo>
                    <a:pt x="6500" y="6341"/>
                    <a:pt x="9987" y="14108"/>
                    <a:pt x="10779" y="22509"/>
                  </a:cubicBezTo>
                  <a:cubicBezTo>
                    <a:pt x="11572" y="30910"/>
                    <a:pt x="11572" y="39311"/>
                    <a:pt x="10462" y="47553"/>
                  </a:cubicBezTo>
                  <a:cubicBezTo>
                    <a:pt x="8877" y="64355"/>
                    <a:pt x="6182" y="80840"/>
                    <a:pt x="3805" y="97484"/>
                  </a:cubicBezTo>
                  <a:cubicBezTo>
                    <a:pt x="1269" y="114127"/>
                    <a:pt x="1" y="131088"/>
                    <a:pt x="159" y="147890"/>
                  </a:cubicBezTo>
                  <a:cubicBezTo>
                    <a:pt x="159" y="156291"/>
                    <a:pt x="952" y="164692"/>
                    <a:pt x="2220" y="173093"/>
                  </a:cubicBezTo>
                  <a:cubicBezTo>
                    <a:pt x="3646" y="181336"/>
                    <a:pt x="5865" y="189578"/>
                    <a:pt x="8877" y="197345"/>
                  </a:cubicBezTo>
                  <a:cubicBezTo>
                    <a:pt x="3805" y="181336"/>
                    <a:pt x="1427" y="164692"/>
                    <a:pt x="1586" y="147890"/>
                  </a:cubicBezTo>
                  <a:cubicBezTo>
                    <a:pt x="1903" y="131088"/>
                    <a:pt x="3171" y="114286"/>
                    <a:pt x="5865" y="97801"/>
                  </a:cubicBezTo>
                  <a:cubicBezTo>
                    <a:pt x="8085" y="81157"/>
                    <a:pt x="10779" y="64514"/>
                    <a:pt x="12047" y="47712"/>
                  </a:cubicBezTo>
                  <a:cubicBezTo>
                    <a:pt x="12840" y="39311"/>
                    <a:pt x="12840" y="30751"/>
                    <a:pt x="11730" y="22509"/>
                  </a:cubicBezTo>
                  <a:cubicBezTo>
                    <a:pt x="10304" y="14108"/>
                    <a:pt x="6975" y="5707"/>
                    <a:pt x="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79;p60">
              <a:extLst>
                <a:ext uri="{FF2B5EF4-FFF2-40B4-BE49-F238E27FC236}">
                  <a16:creationId xmlns:a16="http://schemas.microsoft.com/office/drawing/2014/main" id="{A8529B9F-4963-456D-8461-06C3388D0049}"/>
                </a:ext>
              </a:extLst>
            </p:cNvPr>
            <p:cNvSpPr/>
            <p:nvPr/>
          </p:nvSpPr>
          <p:spPr>
            <a:xfrm>
              <a:off x="3154150" y="2207600"/>
              <a:ext cx="582550" cy="939200"/>
            </a:xfrm>
            <a:custGeom>
              <a:avLst/>
              <a:gdLst/>
              <a:ahLst/>
              <a:cxnLst/>
              <a:rect l="l" t="t" r="r" b="b"/>
              <a:pathLst>
                <a:path w="23302" h="37568" extrusionOk="0">
                  <a:moveTo>
                    <a:pt x="23302" y="0"/>
                  </a:moveTo>
                  <a:cubicBezTo>
                    <a:pt x="17595" y="4914"/>
                    <a:pt x="12682" y="10621"/>
                    <a:pt x="8719" y="17119"/>
                  </a:cubicBezTo>
                  <a:cubicBezTo>
                    <a:pt x="4756" y="23460"/>
                    <a:pt x="1744" y="30434"/>
                    <a:pt x="1" y="37567"/>
                  </a:cubicBezTo>
                  <a:cubicBezTo>
                    <a:pt x="6183" y="24094"/>
                    <a:pt x="13950" y="11572"/>
                    <a:pt x="2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80;p60">
              <a:extLst>
                <a:ext uri="{FF2B5EF4-FFF2-40B4-BE49-F238E27FC236}">
                  <a16:creationId xmlns:a16="http://schemas.microsoft.com/office/drawing/2014/main" id="{2F66C4B1-05A2-49FC-B9BB-2A8ADD2745E5}"/>
                </a:ext>
              </a:extLst>
            </p:cNvPr>
            <p:cNvSpPr/>
            <p:nvPr/>
          </p:nvSpPr>
          <p:spPr>
            <a:xfrm>
              <a:off x="3804050" y="2116450"/>
              <a:ext cx="598400" cy="1165075"/>
            </a:xfrm>
            <a:custGeom>
              <a:avLst/>
              <a:gdLst/>
              <a:ahLst/>
              <a:cxnLst/>
              <a:rect l="l" t="t" r="r" b="b"/>
              <a:pathLst>
                <a:path w="23936" h="46603" extrusionOk="0">
                  <a:moveTo>
                    <a:pt x="0" y="1"/>
                  </a:moveTo>
                  <a:cubicBezTo>
                    <a:pt x="3012" y="3329"/>
                    <a:pt x="5707" y="6817"/>
                    <a:pt x="8401" y="10304"/>
                  </a:cubicBezTo>
                  <a:cubicBezTo>
                    <a:pt x="10779" y="13950"/>
                    <a:pt x="13156" y="17754"/>
                    <a:pt x="15059" y="21717"/>
                  </a:cubicBezTo>
                  <a:cubicBezTo>
                    <a:pt x="17119" y="25679"/>
                    <a:pt x="18863" y="29642"/>
                    <a:pt x="20289" y="33763"/>
                  </a:cubicBezTo>
                  <a:lnTo>
                    <a:pt x="21399" y="36933"/>
                  </a:lnTo>
                  <a:lnTo>
                    <a:pt x="22350" y="40104"/>
                  </a:lnTo>
                  <a:lnTo>
                    <a:pt x="23143" y="43432"/>
                  </a:lnTo>
                  <a:cubicBezTo>
                    <a:pt x="23460" y="44383"/>
                    <a:pt x="23777" y="45493"/>
                    <a:pt x="23935" y="46603"/>
                  </a:cubicBezTo>
                  <a:cubicBezTo>
                    <a:pt x="23935" y="44383"/>
                    <a:pt x="23618" y="42164"/>
                    <a:pt x="23301" y="39945"/>
                  </a:cubicBezTo>
                  <a:lnTo>
                    <a:pt x="22667" y="36616"/>
                  </a:lnTo>
                  <a:lnTo>
                    <a:pt x="21716" y="33288"/>
                  </a:lnTo>
                  <a:cubicBezTo>
                    <a:pt x="20606" y="29008"/>
                    <a:pt x="18863" y="24887"/>
                    <a:pt x="16802" y="20924"/>
                  </a:cubicBezTo>
                  <a:cubicBezTo>
                    <a:pt x="14742" y="16961"/>
                    <a:pt x="12364" y="13157"/>
                    <a:pt x="9511" y="9511"/>
                  </a:cubicBezTo>
                  <a:cubicBezTo>
                    <a:pt x="6816" y="6024"/>
                    <a:pt x="3646" y="285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1;p60">
              <a:extLst>
                <a:ext uri="{FF2B5EF4-FFF2-40B4-BE49-F238E27FC236}">
                  <a16:creationId xmlns:a16="http://schemas.microsoft.com/office/drawing/2014/main" id="{EBF47F4A-A485-4EAE-A17B-A21ACEAE321E}"/>
                </a:ext>
              </a:extLst>
            </p:cNvPr>
            <p:cNvSpPr/>
            <p:nvPr/>
          </p:nvSpPr>
          <p:spPr>
            <a:xfrm>
              <a:off x="3827825" y="880075"/>
              <a:ext cx="681600" cy="1141300"/>
            </a:xfrm>
            <a:custGeom>
              <a:avLst/>
              <a:gdLst/>
              <a:ahLst/>
              <a:cxnLst/>
              <a:rect l="l" t="t" r="r" b="b"/>
              <a:pathLst>
                <a:path w="27264" h="45652" extrusionOk="0">
                  <a:moveTo>
                    <a:pt x="0" y="1"/>
                  </a:moveTo>
                  <a:cubicBezTo>
                    <a:pt x="3329" y="3171"/>
                    <a:pt x="6341" y="6499"/>
                    <a:pt x="9194" y="9987"/>
                  </a:cubicBezTo>
                  <a:cubicBezTo>
                    <a:pt x="12047" y="13474"/>
                    <a:pt x="14583" y="17120"/>
                    <a:pt x="16961" y="21082"/>
                  </a:cubicBezTo>
                  <a:cubicBezTo>
                    <a:pt x="19180" y="24887"/>
                    <a:pt x="21240" y="28849"/>
                    <a:pt x="22826" y="32971"/>
                  </a:cubicBezTo>
                  <a:lnTo>
                    <a:pt x="24094" y="35982"/>
                  </a:lnTo>
                  <a:lnTo>
                    <a:pt x="25203" y="39153"/>
                  </a:lnTo>
                  <a:lnTo>
                    <a:pt x="26313" y="42481"/>
                  </a:lnTo>
                  <a:cubicBezTo>
                    <a:pt x="26630" y="43432"/>
                    <a:pt x="26947" y="44542"/>
                    <a:pt x="27264" y="45651"/>
                  </a:cubicBezTo>
                  <a:cubicBezTo>
                    <a:pt x="27105" y="44542"/>
                    <a:pt x="26947" y="43432"/>
                    <a:pt x="26788" y="42323"/>
                  </a:cubicBezTo>
                  <a:lnTo>
                    <a:pt x="26154" y="38994"/>
                  </a:lnTo>
                  <a:lnTo>
                    <a:pt x="25362" y="35665"/>
                  </a:lnTo>
                  <a:lnTo>
                    <a:pt x="24252" y="32337"/>
                  </a:lnTo>
                  <a:cubicBezTo>
                    <a:pt x="22826" y="28057"/>
                    <a:pt x="20923" y="23777"/>
                    <a:pt x="18546" y="19973"/>
                  </a:cubicBezTo>
                  <a:cubicBezTo>
                    <a:pt x="16168" y="16010"/>
                    <a:pt x="13474" y="12364"/>
                    <a:pt x="10303" y="8877"/>
                  </a:cubicBezTo>
                  <a:cubicBezTo>
                    <a:pt x="7292" y="5548"/>
                    <a:pt x="3805" y="253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82;p60">
              <a:extLst>
                <a:ext uri="{FF2B5EF4-FFF2-40B4-BE49-F238E27FC236}">
                  <a16:creationId xmlns:a16="http://schemas.microsoft.com/office/drawing/2014/main" id="{62B27899-6792-4443-A229-A680DF23676C}"/>
                </a:ext>
              </a:extLst>
            </p:cNvPr>
            <p:cNvSpPr/>
            <p:nvPr/>
          </p:nvSpPr>
          <p:spPr>
            <a:xfrm>
              <a:off x="2995650" y="681950"/>
              <a:ext cx="701425" cy="1390950"/>
            </a:xfrm>
            <a:custGeom>
              <a:avLst/>
              <a:gdLst/>
              <a:ahLst/>
              <a:cxnLst/>
              <a:rect l="l" t="t" r="r" b="b"/>
              <a:pathLst>
                <a:path w="28057" h="55638" extrusionOk="0">
                  <a:moveTo>
                    <a:pt x="28057" y="0"/>
                  </a:moveTo>
                  <a:lnTo>
                    <a:pt x="28057" y="0"/>
                  </a:lnTo>
                  <a:cubicBezTo>
                    <a:pt x="24411" y="3804"/>
                    <a:pt x="21082" y="7767"/>
                    <a:pt x="18070" y="12205"/>
                  </a:cubicBezTo>
                  <a:cubicBezTo>
                    <a:pt x="15059" y="16485"/>
                    <a:pt x="12206" y="20923"/>
                    <a:pt x="9987" y="25679"/>
                  </a:cubicBezTo>
                  <a:cubicBezTo>
                    <a:pt x="7450" y="30434"/>
                    <a:pt x="5548" y="35348"/>
                    <a:pt x="3805" y="40262"/>
                  </a:cubicBezTo>
                  <a:cubicBezTo>
                    <a:pt x="3012" y="42798"/>
                    <a:pt x="2220" y="45334"/>
                    <a:pt x="1586" y="47870"/>
                  </a:cubicBezTo>
                  <a:cubicBezTo>
                    <a:pt x="952" y="50406"/>
                    <a:pt x="317" y="52942"/>
                    <a:pt x="0" y="55637"/>
                  </a:cubicBezTo>
                  <a:cubicBezTo>
                    <a:pt x="476" y="54369"/>
                    <a:pt x="793" y="53101"/>
                    <a:pt x="1269" y="51833"/>
                  </a:cubicBezTo>
                  <a:lnTo>
                    <a:pt x="2537" y="48187"/>
                  </a:lnTo>
                  <a:cubicBezTo>
                    <a:pt x="3329" y="45651"/>
                    <a:pt x="4280" y="43273"/>
                    <a:pt x="5231" y="40896"/>
                  </a:cubicBezTo>
                  <a:cubicBezTo>
                    <a:pt x="7292" y="35982"/>
                    <a:pt x="9352" y="31227"/>
                    <a:pt x="11730" y="26630"/>
                  </a:cubicBezTo>
                  <a:cubicBezTo>
                    <a:pt x="13949" y="22033"/>
                    <a:pt x="16485" y="17436"/>
                    <a:pt x="19339" y="12998"/>
                  </a:cubicBezTo>
                  <a:cubicBezTo>
                    <a:pt x="22033" y="8560"/>
                    <a:pt x="25045" y="4280"/>
                    <a:pt x="2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83;p60">
              <a:extLst>
                <a:ext uri="{FF2B5EF4-FFF2-40B4-BE49-F238E27FC236}">
                  <a16:creationId xmlns:a16="http://schemas.microsoft.com/office/drawing/2014/main" id="{0F80E2F3-9AD0-445C-8A95-AA53477E9EF9}"/>
                </a:ext>
              </a:extLst>
            </p:cNvPr>
            <p:cNvSpPr/>
            <p:nvPr/>
          </p:nvSpPr>
          <p:spPr>
            <a:xfrm>
              <a:off x="3633650" y="2972400"/>
              <a:ext cx="225900" cy="1422650"/>
            </a:xfrm>
            <a:custGeom>
              <a:avLst/>
              <a:gdLst/>
              <a:ahLst/>
              <a:cxnLst/>
              <a:rect l="l" t="t" r="r" b="b"/>
              <a:pathLst>
                <a:path w="9036" h="56906" extrusionOk="0">
                  <a:moveTo>
                    <a:pt x="1110" y="1"/>
                  </a:moveTo>
                  <a:cubicBezTo>
                    <a:pt x="317" y="4756"/>
                    <a:pt x="0" y="9670"/>
                    <a:pt x="159" y="14425"/>
                  </a:cubicBezTo>
                  <a:cubicBezTo>
                    <a:pt x="159" y="24253"/>
                    <a:pt x="1427" y="33922"/>
                    <a:pt x="4122" y="43274"/>
                  </a:cubicBezTo>
                  <a:cubicBezTo>
                    <a:pt x="4756" y="45652"/>
                    <a:pt x="5390" y="47871"/>
                    <a:pt x="6341" y="50248"/>
                  </a:cubicBezTo>
                  <a:cubicBezTo>
                    <a:pt x="7133" y="52468"/>
                    <a:pt x="7926" y="54687"/>
                    <a:pt x="9035" y="56906"/>
                  </a:cubicBezTo>
                  <a:cubicBezTo>
                    <a:pt x="8718" y="55796"/>
                    <a:pt x="8401" y="54687"/>
                    <a:pt x="8084" y="53419"/>
                  </a:cubicBezTo>
                  <a:lnTo>
                    <a:pt x="7133" y="49931"/>
                  </a:lnTo>
                  <a:cubicBezTo>
                    <a:pt x="6658" y="47554"/>
                    <a:pt x="6024" y="45335"/>
                    <a:pt x="5548" y="42957"/>
                  </a:cubicBezTo>
                  <a:cubicBezTo>
                    <a:pt x="4597" y="38202"/>
                    <a:pt x="3646" y="33446"/>
                    <a:pt x="3012" y="28691"/>
                  </a:cubicBezTo>
                  <a:cubicBezTo>
                    <a:pt x="2378" y="23936"/>
                    <a:pt x="1902" y="19180"/>
                    <a:pt x="1585" y="14425"/>
                  </a:cubicBezTo>
                  <a:cubicBezTo>
                    <a:pt x="1268" y="9670"/>
                    <a:pt x="1110" y="4915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2473280-512D-4BF7-A89D-C8AECF6C9493}"/>
              </a:ext>
            </a:extLst>
          </p:cNvPr>
          <p:cNvSpPr txBox="1">
            <a:spLocks/>
          </p:cNvSpPr>
          <p:nvPr/>
        </p:nvSpPr>
        <p:spPr>
          <a:xfrm>
            <a:off x="1126767" y="50147"/>
            <a:ext cx="6768621" cy="3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39700" indent="0" algn="ctr">
              <a:buFont typeface="Montserrat"/>
              <a:buNone/>
            </a:pPr>
            <a:r>
              <a:rPr lang="ar-BH" sz="4800">
                <a:solidFill>
                  <a:srgbClr val="FF0000"/>
                </a:solidFill>
                <a:latin typeface="Nameh Heavy" panose="01000000000000000000" charset="-78"/>
                <a:cs typeface="Nameh Heavy" panose="01000000000000000000" charset="-78"/>
              </a:rPr>
              <a:t>قوانين الصَّف:</a:t>
            </a:r>
            <a:endParaRPr lang="en-US" sz="4800" dirty="0">
              <a:solidFill>
                <a:srgbClr val="FF0000"/>
              </a:solidFill>
              <a:latin typeface="Nameh Heavy" panose="01000000000000000000" charset="-78"/>
              <a:cs typeface="Nameh Heavy" panose="01000000000000000000" charset="-78"/>
            </a:endParaRPr>
          </a:p>
        </p:txBody>
      </p:sp>
      <p:sp>
        <p:nvSpPr>
          <p:cNvPr id="24" name="Google Shape;4519;p33">
            <a:extLst>
              <a:ext uri="{FF2B5EF4-FFF2-40B4-BE49-F238E27FC236}">
                <a16:creationId xmlns:a16="http://schemas.microsoft.com/office/drawing/2014/main" id="{11F8F221-F702-426E-98E3-9AEB429FB7DD}"/>
              </a:ext>
            </a:extLst>
          </p:cNvPr>
          <p:cNvSpPr/>
          <p:nvPr/>
        </p:nvSpPr>
        <p:spPr>
          <a:xfrm rot="1513453">
            <a:off x="988021" y="27670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6" h="663" extrusionOk="0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307EBF93-EE68-44EA-BED8-BC733D9C9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4" y="1006417"/>
            <a:ext cx="1570295" cy="1914523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E6BFD7B7-92C1-4CB6-84A8-7B4824E1B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5" y="1052941"/>
            <a:ext cx="1532136" cy="1867999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7E132994-1AE9-4C81-80ED-F71ABFF11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26" y="3086256"/>
            <a:ext cx="1613818" cy="1967587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CD8AC-312D-4326-9F99-F643E15AB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37" y="3185844"/>
            <a:ext cx="1458934" cy="1827587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B4EFF33B-4836-4DC8-BDDC-E20C9F551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03" y="1102578"/>
            <a:ext cx="1532136" cy="187339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5B10520-A3EC-4213-952F-B4521DD85C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55" y="1102578"/>
            <a:ext cx="1531382" cy="1867999"/>
          </a:xfrm>
          <a:prstGeom prst="rect">
            <a:avLst/>
          </a:prstGeom>
        </p:spPr>
      </p:pic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70E57D10-B818-4714-B329-EB4F5F9F0A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78" y="3185844"/>
            <a:ext cx="1532136" cy="186799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BUYER PERSONA PROFILE</a:t>
            </a:r>
            <a:endParaRPr/>
          </a:p>
        </p:txBody>
      </p:sp>
      <p:sp>
        <p:nvSpPr>
          <p:cNvPr id="1789" name="Google Shape;1789;p44"/>
          <p:cNvSpPr txBox="1"/>
          <p:nvPr/>
        </p:nvSpPr>
        <p:spPr>
          <a:xfrm>
            <a:off x="1497790" y="1400650"/>
            <a:ext cx="21900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Wants privacy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90" name="Google Shape;1790;p44"/>
          <p:cNvGrpSpPr/>
          <p:nvPr/>
        </p:nvGrpSpPr>
        <p:grpSpPr>
          <a:xfrm>
            <a:off x="1216725" y="2283853"/>
            <a:ext cx="266234" cy="299366"/>
            <a:chOff x="2523000" y="1954875"/>
            <a:chExt cx="262325" cy="295000"/>
          </a:xfrm>
        </p:grpSpPr>
        <p:sp>
          <p:nvSpPr>
            <p:cNvPr id="1791" name="Google Shape;1791;p44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3" name="Google Shape;1793;p44"/>
          <p:cNvSpPr txBox="1"/>
          <p:nvPr/>
        </p:nvSpPr>
        <p:spPr>
          <a:xfrm>
            <a:off x="1567190" y="1884675"/>
            <a:ext cx="24531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Doesn’t share location</a:t>
            </a:r>
            <a:endParaRPr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4" name="Google Shape;1794;p44"/>
          <p:cNvSpPr txBox="1"/>
          <p:nvPr/>
        </p:nvSpPr>
        <p:spPr>
          <a:xfrm>
            <a:off x="1567190" y="2331925"/>
            <a:ext cx="24531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Blocks ads</a:t>
            </a:r>
            <a:endParaRPr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95" name="Google Shape;1795;p44"/>
          <p:cNvGrpSpPr/>
          <p:nvPr/>
        </p:nvGrpSpPr>
        <p:grpSpPr>
          <a:xfrm>
            <a:off x="1194769" y="1828963"/>
            <a:ext cx="279632" cy="318171"/>
            <a:chOff x="1516475" y="238075"/>
            <a:chExt cx="424650" cy="483175"/>
          </a:xfrm>
        </p:grpSpPr>
        <p:sp>
          <p:nvSpPr>
            <p:cNvPr id="1796" name="Google Shape;1796;p44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98" name="Google Shape;1798;p44"/>
          <p:cNvSpPr txBox="1"/>
          <p:nvPr/>
        </p:nvSpPr>
        <p:spPr>
          <a:xfrm>
            <a:off x="5117865" y="2154513"/>
            <a:ext cx="29229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Medium"/>
              <a:buAutoNum type="arabicPeriod"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Medium"/>
              <a:buAutoNum type="arabicPeriod"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Medium"/>
              <a:buAutoNum type="arabicPeriod"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 Medium"/>
              <a:buAutoNum type="arabicPeriod"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9" name="Google Shape;1799;p44"/>
          <p:cNvSpPr txBox="1"/>
          <p:nvPr/>
        </p:nvSpPr>
        <p:spPr>
          <a:xfrm>
            <a:off x="5484315" y="1762938"/>
            <a:ext cx="2190000" cy="2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Product experiences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0" name="Google Shape;1800;p44"/>
          <p:cNvSpPr txBox="1"/>
          <p:nvPr/>
        </p:nvSpPr>
        <p:spPr>
          <a:xfrm>
            <a:off x="1575565" y="3218800"/>
            <a:ext cx="24531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Aware of climate change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1" name="Google Shape;1801;p44"/>
          <p:cNvSpPr txBox="1"/>
          <p:nvPr/>
        </p:nvSpPr>
        <p:spPr>
          <a:xfrm>
            <a:off x="1497790" y="2752813"/>
            <a:ext cx="21900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Interests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2" name="Google Shape;1802;p44"/>
          <p:cNvSpPr txBox="1"/>
          <p:nvPr/>
        </p:nvSpPr>
        <p:spPr>
          <a:xfrm>
            <a:off x="1575565" y="3668250"/>
            <a:ext cx="24531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Loves animals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3" name="Google Shape;1803;p44"/>
          <p:cNvSpPr txBox="1"/>
          <p:nvPr/>
        </p:nvSpPr>
        <p:spPr>
          <a:xfrm>
            <a:off x="1575565" y="4105813"/>
            <a:ext cx="24531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Has plants</a:t>
            </a:r>
            <a:endParaRPr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4" name="Google Shape;1804;p44"/>
          <p:cNvSpPr/>
          <p:nvPr/>
        </p:nvSpPr>
        <p:spPr>
          <a:xfrm>
            <a:off x="1194760" y="4132423"/>
            <a:ext cx="305301" cy="264773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5" name="Google Shape;1805;p44"/>
          <p:cNvGrpSpPr/>
          <p:nvPr/>
        </p:nvGrpSpPr>
        <p:grpSpPr>
          <a:xfrm>
            <a:off x="1211993" y="3685558"/>
            <a:ext cx="270990" cy="283403"/>
            <a:chOff x="4459350" y="2882125"/>
            <a:chExt cx="228375" cy="274350"/>
          </a:xfrm>
        </p:grpSpPr>
        <p:sp>
          <p:nvSpPr>
            <p:cNvPr id="1806" name="Google Shape;1806;p44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Google Shape;1811;p44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" name="Google Shape;1812;p44"/>
          <p:cNvSpPr/>
          <p:nvPr/>
        </p:nvSpPr>
        <p:spPr>
          <a:xfrm>
            <a:off x="1211897" y="3271549"/>
            <a:ext cx="270993" cy="235910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813" name="Google Shape;1813;p44"/>
          <p:cNvSpPr/>
          <p:nvPr/>
        </p:nvSpPr>
        <p:spPr>
          <a:xfrm rot="-5400000">
            <a:off x="3036500" y="2954700"/>
            <a:ext cx="3259500" cy="3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BB1B8-F8EC-4209-87A5-2C427866C0DA}"/>
              </a:ext>
            </a:extLst>
          </p:cNvPr>
          <p:cNvSpPr/>
          <p:nvPr/>
        </p:nvSpPr>
        <p:spPr>
          <a:xfrm>
            <a:off x="622999" y="525160"/>
            <a:ext cx="4858150" cy="4077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1F6B5E-B012-40A2-94BF-20659D9DF7B7}"/>
              </a:ext>
            </a:extLst>
          </p:cNvPr>
          <p:cNvSpPr/>
          <p:nvPr/>
        </p:nvSpPr>
        <p:spPr>
          <a:xfrm>
            <a:off x="2981510" y="1157250"/>
            <a:ext cx="4858150" cy="34433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05C845E-D7A0-4C50-92A8-72E4F1D4DA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43" t="35051" r="-334" b="46217"/>
          <a:stretch/>
        </p:blipFill>
        <p:spPr>
          <a:xfrm>
            <a:off x="653362" y="551413"/>
            <a:ext cx="1301955" cy="579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F7E518-3EC5-401B-9204-5F0862901F51}"/>
              </a:ext>
            </a:extLst>
          </p:cNvPr>
          <p:cNvSpPr txBox="1"/>
          <p:nvPr/>
        </p:nvSpPr>
        <p:spPr>
          <a:xfrm flipH="1">
            <a:off x="1218341" y="530384"/>
            <a:ext cx="655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5400" dirty="0">
                <a:solidFill>
                  <a:srgbClr val="FFC00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السؤال الذهبي</a:t>
            </a:r>
            <a:endParaRPr lang="en-US" sz="5400" dirty="0">
              <a:solidFill>
                <a:srgbClr val="FFC000"/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B80414E4-6994-4185-9DB0-5A0FCB47D41E}"/>
              </a:ext>
            </a:extLst>
          </p:cNvPr>
          <p:cNvSpPr/>
          <p:nvPr/>
        </p:nvSpPr>
        <p:spPr>
          <a:xfrm>
            <a:off x="733331" y="1930538"/>
            <a:ext cx="7677337" cy="1249485"/>
          </a:xfrm>
          <a:custGeom>
            <a:avLst/>
            <a:gdLst>
              <a:gd name="connsiteX0" fmla="*/ 0 w 7677337"/>
              <a:gd name="connsiteY0" fmla="*/ 208252 h 1249485"/>
              <a:gd name="connsiteX1" fmla="*/ 208252 w 7677337"/>
              <a:gd name="connsiteY1" fmla="*/ 0 h 1249485"/>
              <a:gd name="connsiteX2" fmla="*/ 694169 w 7677337"/>
              <a:gd name="connsiteY2" fmla="*/ 0 h 1249485"/>
              <a:gd name="connsiteX3" fmla="*/ 1325303 w 7677337"/>
              <a:gd name="connsiteY3" fmla="*/ 0 h 1249485"/>
              <a:gd name="connsiteX4" fmla="*/ 1956437 w 7677337"/>
              <a:gd name="connsiteY4" fmla="*/ 0 h 1249485"/>
              <a:gd name="connsiteX5" fmla="*/ 2587571 w 7677337"/>
              <a:gd name="connsiteY5" fmla="*/ 0 h 1249485"/>
              <a:gd name="connsiteX6" fmla="*/ 3000880 w 7677337"/>
              <a:gd name="connsiteY6" fmla="*/ 0 h 1249485"/>
              <a:gd name="connsiteX7" fmla="*/ 3559406 w 7677337"/>
              <a:gd name="connsiteY7" fmla="*/ 0 h 1249485"/>
              <a:gd name="connsiteX8" fmla="*/ 4117931 w 7677337"/>
              <a:gd name="connsiteY8" fmla="*/ 0 h 1249485"/>
              <a:gd name="connsiteX9" fmla="*/ 4821674 w 7677337"/>
              <a:gd name="connsiteY9" fmla="*/ 0 h 1249485"/>
              <a:gd name="connsiteX10" fmla="*/ 5452808 w 7677337"/>
              <a:gd name="connsiteY10" fmla="*/ 0 h 1249485"/>
              <a:gd name="connsiteX11" fmla="*/ 6011333 w 7677337"/>
              <a:gd name="connsiteY11" fmla="*/ 0 h 1249485"/>
              <a:gd name="connsiteX12" fmla="*/ 6352034 w 7677337"/>
              <a:gd name="connsiteY12" fmla="*/ 0 h 1249485"/>
              <a:gd name="connsiteX13" fmla="*/ 6837951 w 7677337"/>
              <a:gd name="connsiteY13" fmla="*/ 0 h 1249485"/>
              <a:gd name="connsiteX14" fmla="*/ 7469085 w 7677337"/>
              <a:gd name="connsiteY14" fmla="*/ 0 h 1249485"/>
              <a:gd name="connsiteX15" fmla="*/ 7677337 w 7677337"/>
              <a:gd name="connsiteY15" fmla="*/ 208252 h 1249485"/>
              <a:gd name="connsiteX16" fmla="*/ 7677337 w 7677337"/>
              <a:gd name="connsiteY16" fmla="*/ 599753 h 1249485"/>
              <a:gd name="connsiteX17" fmla="*/ 7677337 w 7677337"/>
              <a:gd name="connsiteY17" fmla="*/ 1041233 h 1249485"/>
              <a:gd name="connsiteX18" fmla="*/ 7469085 w 7677337"/>
              <a:gd name="connsiteY18" fmla="*/ 1249485 h 1249485"/>
              <a:gd name="connsiteX19" fmla="*/ 6837951 w 7677337"/>
              <a:gd name="connsiteY19" fmla="*/ 1249485 h 1249485"/>
              <a:gd name="connsiteX20" fmla="*/ 6497250 w 7677337"/>
              <a:gd name="connsiteY20" fmla="*/ 1249485 h 1249485"/>
              <a:gd name="connsiteX21" fmla="*/ 5938725 w 7677337"/>
              <a:gd name="connsiteY21" fmla="*/ 1249485 h 1249485"/>
              <a:gd name="connsiteX22" fmla="*/ 5452808 w 7677337"/>
              <a:gd name="connsiteY22" fmla="*/ 1249485 h 1249485"/>
              <a:gd name="connsiteX23" fmla="*/ 5112107 w 7677337"/>
              <a:gd name="connsiteY23" fmla="*/ 1249485 h 1249485"/>
              <a:gd name="connsiteX24" fmla="*/ 4771406 w 7677337"/>
              <a:gd name="connsiteY24" fmla="*/ 1249485 h 1249485"/>
              <a:gd name="connsiteX25" fmla="*/ 4140272 w 7677337"/>
              <a:gd name="connsiteY25" fmla="*/ 1249485 h 1249485"/>
              <a:gd name="connsiteX26" fmla="*/ 3509138 w 7677337"/>
              <a:gd name="connsiteY26" fmla="*/ 1249485 h 1249485"/>
              <a:gd name="connsiteX27" fmla="*/ 3023221 w 7677337"/>
              <a:gd name="connsiteY27" fmla="*/ 1249485 h 1249485"/>
              <a:gd name="connsiteX28" fmla="*/ 2464695 w 7677337"/>
              <a:gd name="connsiteY28" fmla="*/ 1249485 h 1249485"/>
              <a:gd name="connsiteX29" fmla="*/ 1833562 w 7677337"/>
              <a:gd name="connsiteY29" fmla="*/ 1249485 h 1249485"/>
              <a:gd name="connsiteX30" fmla="*/ 1202428 w 7677337"/>
              <a:gd name="connsiteY30" fmla="*/ 1249485 h 1249485"/>
              <a:gd name="connsiteX31" fmla="*/ 789119 w 7677337"/>
              <a:gd name="connsiteY31" fmla="*/ 1249485 h 1249485"/>
              <a:gd name="connsiteX32" fmla="*/ 208252 w 7677337"/>
              <a:gd name="connsiteY32" fmla="*/ 1249485 h 1249485"/>
              <a:gd name="connsiteX33" fmla="*/ 0 w 7677337"/>
              <a:gd name="connsiteY33" fmla="*/ 1041233 h 1249485"/>
              <a:gd name="connsiteX34" fmla="*/ 0 w 7677337"/>
              <a:gd name="connsiteY34" fmla="*/ 624743 h 1249485"/>
              <a:gd name="connsiteX35" fmla="*/ 0 w 7677337"/>
              <a:gd name="connsiteY35" fmla="*/ 208252 h 124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677337" h="1249485" fill="none" extrusionOk="0">
                <a:moveTo>
                  <a:pt x="0" y="208252"/>
                </a:moveTo>
                <a:cubicBezTo>
                  <a:pt x="-85" y="116220"/>
                  <a:pt x="90145" y="-7222"/>
                  <a:pt x="208252" y="0"/>
                </a:cubicBezTo>
                <a:cubicBezTo>
                  <a:pt x="399662" y="-47031"/>
                  <a:pt x="451460" y="22965"/>
                  <a:pt x="694169" y="0"/>
                </a:cubicBezTo>
                <a:cubicBezTo>
                  <a:pt x="936878" y="-22965"/>
                  <a:pt x="1024499" y="15600"/>
                  <a:pt x="1325303" y="0"/>
                </a:cubicBezTo>
                <a:cubicBezTo>
                  <a:pt x="1626107" y="-15600"/>
                  <a:pt x="1709860" y="41508"/>
                  <a:pt x="1956437" y="0"/>
                </a:cubicBezTo>
                <a:cubicBezTo>
                  <a:pt x="2203014" y="-41508"/>
                  <a:pt x="2353317" y="47084"/>
                  <a:pt x="2587571" y="0"/>
                </a:cubicBezTo>
                <a:cubicBezTo>
                  <a:pt x="2821825" y="-47084"/>
                  <a:pt x="2892257" y="35661"/>
                  <a:pt x="3000880" y="0"/>
                </a:cubicBezTo>
                <a:cubicBezTo>
                  <a:pt x="3109503" y="-35661"/>
                  <a:pt x="3282040" y="2461"/>
                  <a:pt x="3559406" y="0"/>
                </a:cubicBezTo>
                <a:cubicBezTo>
                  <a:pt x="3836772" y="-2461"/>
                  <a:pt x="3966909" y="20996"/>
                  <a:pt x="4117931" y="0"/>
                </a:cubicBezTo>
                <a:cubicBezTo>
                  <a:pt x="4268954" y="-20996"/>
                  <a:pt x="4578991" y="48220"/>
                  <a:pt x="4821674" y="0"/>
                </a:cubicBezTo>
                <a:cubicBezTo>
                  <a:pt x="5064357" y="-48220"/>
                  <a:pt x="5294957" y="66766"/>
                  <a:pt x="5452808" y="0"/>
                </a:cubicBezTo>
                <a:cubicBezTo>
                  <a:pt x="5610659" y="-66766"/>
                  <a:pt x="5894707" y="65835"/>
                  <a:pt x="6011333" y="0"/>
                </a:cubicBezTo>
                <a:cubicBezTo>
                  <a:pt x="6127959" y="-65835"/>
                  <a:pt x="6194291" y="38462"/>
                  <a:pt x="6352034" y="0"/>
                </a:cubicBezTo>
                <a:cubicBezTo>
                  <a:pt x="6509777" y="-38462"/>
                  <a:pt x="6680782" y="21272"/>
                  <a:pt x="6837951" y="0"/>
                </a:cubicBezTo>
                <a:cubicBezTo>
                  <a:pt x="6995120" y="-21272"/>
                  <a:pt x="7275083" y="69092"/>
                  <a:pt x="7469085" y="0"/>
                </a:cubicBezTo>
                <a:cubicBezTo>
                  <a:pt x="7600730" y="-9099"/>
                  <a:pt x="7646843" y="102545"/>
                  <a:pt x="7677337" y="208252"/>
                </a:cubicBezTo>
                <a:cubicBezTo>
                  <a:pt x="7703801" y="318982"/>
                  <a:pt x="7655370" y="450689"/>
                  <a:pt x="7677337" y="599753"/>
                </a:cubicBezTo>
                <a:cubicBezTo>
                  <a:pt x="7699304" y="748817"/>
                  <a:pt x="7650851" y="900696"/>
                  <a:pt x="7677337" y="1041233"/>
                </a:cubicBezTo>
                <a:cubicBezTo>
                  <a:pt x="7679520" y="1167106"/>
                  <a:pt x="7586470" y="1248727"/>
                  <a:pt x="7469085" y="1249485"/>
                </a:cubicBezTo>
                <a:cubicBezTo>
                  <a:pt x="7218076" y="1276595"/>
                  <a:pt x="7090050" y="1193174"/>
                  <a:pt x="6837951" y="1249485"/>
                </a:cubicBezTo>
                <a:cubicBezTo>
                  <a:pt x="6585852" y="1305796"/>
                  <a:pt x="6624637" y="1245412"/>
                  <a:pt x="6497250" y="1249485"/>
                </a:cubicBezTo>
                <a:cubicBezTo>
                  <a:pt x="6369863" y="1253558"/>
                  <a:pt x="6150021" y="1201476"/>
                  <a:pt x="5938725" y="1249485"/>
                </a:cubicBezTo>
                <a:cubicBezTo>
                  <a:pt x="5727429" y="1297494"/>
                  <a:pt x="5618140" y="1196644"/>
                  <a:pt x="5452808" y="1249485"/>
                </a:cubicBezTo>
                <a:cubicBezTo>
                  <a:pt x="5287476" y="1302326"/>
                  <a:pt x="5192052" y="1244018"/>
                  <a:pt x="5112107" y="1249485"/>
                </a:cubicBezTo>
                <a:cubicBezTo>
                  <a:pt x="5032162" y="1254952"/>
                  <a:pt x="4843528" y="1212008"/>
                  <a:pt x="4771406" y="1249485"/>
                </a:cubicBezTo>
                <a:cubicBezTo>
                  <a:pt x="4699284" y="1286962"/>
                  <a:pt x="4447799" y="1189435"/>
                  <a:pt x="4140272" y="1249485"/>
                </a:cubicBezTo>
                <a:cubicBezTo>
                  <a:pt x="3832745" y="1309535"/>
                  <a:pt x="3699642" y="1186068"/>
                  <a:pt x="3509138" y="1249485"/>
                </a:cubicBezTo>
                <a:cubicBezTo>
                  <a:pt x="3318634" y="1312902"/>
                  <a:pt x="3265956" y="1208424"/>
                  <a:pt x="3023221" y="1249485"/>
                </a:cubicBezTo>
                <a:cubicBezTo>
                  <a:pt x="2780486" y="1290546"/>
                  <a:pt x="2617277" y="1228840"/>
                  <a:pt x="2464695" y="1249485"/>
                </a:cubicBezTo>
                <a:cubicBezTo>
                  <a:pt x="2312113" y="1270130"/>
                  <a:pt x="2090969" y="1212641"/>
                  <a:pt x="1833562" y="1249485"/>
                </a:cubicBezTo>
                <a:cubicBezTo>
                  <a:pt x="1576155" y="1286329"/>
                  <a:pt x="1332292" y="1201156"/>
                  <a:pt x="1202428" y="1249485"/>
                </a:cubicBezTo>
                <a:cubicBezTo>
                  <a:pt x="1072564" y="1297814"/>
                  <a:pt x="939128" y="1209630"/>
                  <a:pt x="789119" y="1249485"/>
                </a:cubicBezTo>
                <a:cubicBezTo>
                  <a:pt x="639110" y="1289340"/>
                  <a:pt x="365799" y="1193918"/>
                  <a:pt x="208252" y="1249485"/>
                </a:cubicBezTo>
                <a:cubicBezTo>
                  <a:pt x="79670" y="1274769"/>
                  <a:pt x="22197" y="1134066"/>
                  <a:pt x="0" y="1041233"/>
                </a:cubicBezTo>
                <a:cubicBezTo>
                  <a:pt x="-13509" y="895410"/>
                  <a:pt x="41031" y="737754"/>
                  <a:pt x="0" y="624743"/>
                </a:cubicBezTo>
                <a:cubicBezTo>
                  <a:pt x="-41031" y="511732"/>
                  <a:pt x="30096" y="363817"/>
                  <a:pt x="0" y="208252"/>
                </a:cubicBezTo>
                <a:close/>
              </a:path>
              <a:path w="7677337" h="1249485" stroke="0" extrusionOk="0">
                <a:moveTo>
                  <a:pt x="0" y="208252"/>
                </a:moveTo>
                <a:cubicBezTo>
                  <a:pt x="13177" y="94223"/>
                  <a:pt x="89303" y="2001"/>
                  <a:pt x="208252" y="0"/>
                </a:cubicBezTo>
                <a:cubicBezTo>
                  <a:pt x="308257" y="-26696"/>
                  <a:pt x="415074" y="23784"/>
                  <a:pt x="548953" y="0"/>
                </a:cubicBezTo>
                <a:cubicBezTo>
                  <a:pt x="682832" y="-23784"/>
                  <a:pt x="1035488" y="18805"/>
                  <a:pt x="1180087" y="0"/>
                </a:cubicBezTo>
                <a:cubicBezTo>
                  <a:pt x="1324686" y="-18805"/>
                  <a:pt x="1356350" y="2948"/>
                  <a:pt x="1520787" y="0"/>
                </a:cubicBezTo>
                <a:cubicBezTo>
                  <a:pt x="1685224" y="-2948"/>
                  <a:pt x="1721091" y="6403"/>
                  <a:pt x="1861488" y="0"/>
                </a:cubicBezTo>
                <a:cubicBezTo>
                  <a:pt x="2001885" y="-6403"/>
                  <a:pt x="2235209" y="57234"/>
                  <a:pt x="2492622" y="0"/>
                </a:cubicBezTo>
                <a:cubicBezTo>
                  <a:pt x="2750035" y="-57234"/>
                  <a:pt x="2824919" y="28886"/>
                  <a:pt x="3051147" y="0"/>
                </a:cubicBezTo>
                <a:cubicBezTo>
                  <a:pt x="3277376" y="-28886"/>
                  <a:pt x="3554576" y="16182"/>
                  <a:pt x="3682281" y="0"/>
                </a:cubicBezTo>
                <a:cubicBezTo>
                  <a:pt x="3809986" y="-16182"/>
                  <a:pt x="4057331" y="60716"/>
                  <a:pt x="4386024" y="0"/>
                </a:cubicBezTo>
                <a:cubicBezTo>
                  <a:pt x="4714717" y="-60716"/>
                  <a:pt x="4688123" y="3294"/>
                  <a:pt x="4944549" y="0"/>
                </a:cubicBezTo>
                <a:cubicBezTo>
                  <a:pt x="5200975" y="-3294"/>
                  <a:pt x="5388626" y="8283"/>
                  <a:pt x="5503075" y="0"/>
                </a:cubicBezTo>
                <a:cubicBezTo>
                  <a:pt x="5617524" y="-8283"/>
                  <a:pt x="5828497" y="23198"/>
                  <a:pt x="5916384" y="0"/>
                </a:cubicBezTo>
                <a:cubicBezTo>
                  <a:pt x="6004271" y="-23198"/>
                  <a:pt x="6231329" y="46098"/>
                  <a:pt x="6329693" y="0"/>
                </a:cubicBezTo>
                <a:cubicBezTo>
                  <a:pt x="6428057" y="-46098"/>
                  <a:pt x="6997383" y="90395"/>
                  <a:pt x="7469085" y="0"/>
                </a:cubicBezTo>
                <a:cubicBezTo>
                  <a:pt x="7579373" y="-6348"/>
                  <a:pt x="7676683" y="112758"/>
                  <a:pt x="7677337" y="208252"/>
                </a:cubicBezTo>
                <a:cubicBezTo>
                  <a:pt x="7686059" y="379920"/>
                  <a:pt x="7663110" y="469281"/>
                  <a:pt x="7677337" y="641402"/>
                </a:cubicBezTo>
                <a:cubicBezTo>
                  <a:pt x="7691564" y="813523"/>
                  <a:pt x="7645459" y="897550"/>
                  <a:pt x="7677337" y="1041233"/>
                </a:cubicBezTo>
                <a:cubicBezTo>
                  <a:pt x="7675337" y="1181397"/>
                  <a:pt x="7569515" y="1229271"/>
                  <a:pt x="7469085" y="1249485"/>
                </a:cubicBezTo>
                <a:cubicBezTo>
                  <a:pt x="7398879" y="1268045"/>
                  <a:pt x="7292120" y="1219174"/>
                  <a:pt x="7128384" y="1249485"/>
                </a:cubicBezTo>
                <a:cubicBezTo>
                  <a:pt x="6964648" y="1279796"/>
                  <a:pt x="6802741" y="1197542"/>
                  <a:pt x="6642467" y="1249485"/>
                </a:cubicBezTo>
                <a:cubicBezTo>
                  <a:pt x="6482193" y="1301428"/>
                  <a:pt x="6199274" y="1191848"/>
                  <a:pt x="6083941" y="1249485"/>
                </a:cubicBezTo>
                <a:cubicBezTo>
                  <a:pt x="5968608" y="1307122"/>
                  <a:pt x="5811832" y="1220529"/>
                  <a:pt x="5743241" y="1249485"/>
                </a:cubicBezTo>
                <a:cubicBezTo>
                  <a:pt x="5674650" y="1278441"/>
                  <a:pt x="5305499" y="1231254"/>
                  <a:pt x="5184715" y="1249485"/>
                </a:cubicBezTo>
                <a:cubicBezTo>
                  <a:pt x="5063931" y="1267716"/>
                  <a:pt x="4765153" y="1231410"/>
                  <a:pt x="4553581" y="1249485"/>
                </a:cubicBezTo>
                <a:cubicBezTo>
                  <a:pt x="4342009" y="1267560"/>
                  <a:pt x="4089207" y="1229896"/>
                  <a:pt x="3849839" y="1249485"/>
                </a:cubicBezTo>
                <a:cubicBezTo>
                  <a:pt x="3610471" y="1269074"/>
                  <a:pt x="3507310" y="1198938"/>
                  <a:pt x="3218705" y="1249485"/>
                </a:cubicBezTo>
                <a:cubicBezTo>
                  <a:pt x="2930100" y="1300032"/>
                  <a:pt x="2745432" y="1227193"/>
                  <a:pt x="2514963" y="1249485"/>
                </a:cubicBezTo>
                <a:cubicBezTo>
                  <a:pt x="2284494" y="1271777"/>
                  <a:pt x="2210196" y="1203085"/>
                  <a:pt x="2101654" y="1249485"/>
                </a:cubicBezTo>
                <a:cubicBezTo>
                  <a:pt x="1993112" y="1295885"/>
                  <a:pt x="1560467" y="1223546"/>
                  <a:pt x="1397912" y="1249485"/>
                </a:cubicBezTo>
                <a:cubicBezTo>
                  <a:pt x="1235357" y="1275424"/>
                  <a:pt x="1074548" y="1194883"/>
                  <a:pt x="766778" y="1249485"/>
                </a:cubicBezTo>
                <a:cubicBezTo>
                  <a:pt x="459008" y="1304087"/>
                  <a:pt x="356427" y="1234363"/>
                  <a:pt x="208252" y="1249485"/>
                </a:cubicBezTo>
                <a:cubicBezTo>
                  <a:pt x="103041" y="1244233"/>
                  <a:pt x="38" y="1177360"/>
                  <a:pt x="0" y="1041233"/>
                </a:cubicBezTo>
                <a:cubicBezTo>
                  <a:pt x="-1030" y="921611"/>
                  <a:pt x="44972" y="836551"/>
                  <a:pt x="0" y="633072"/>
                </a:cubicBezTo>
                <a:cubicBezTo>
                  <a:pt x="-44972" y="429593"/>
                  <a:pt x="15314" y="351047"/>
                  <a:pt x="0" y="20825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76200">
            <a:solidFill>
              <a:schemeClr val="tx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163212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schemeClr val="tx1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قال تعالى : </a:t>
            </a:r>
            <a:r>
              <a:rPr lang="ar-BH" sz="4000" dirty="0">
                <a:solidFill>
                  <a:srgbClr val="00B05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( وَأَرْسَلَ عَلَيْهِمْ طَيْرًا أَبَابِيلَ</a:t>
            </a:r>
            <a:r>
              <a:rPr lang="ar-BH" sz="4000" b="1" dirty="0">
                <a:solidFill>
                  <a:srgbClr val="00B05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 </a:t>
            </a:r>
            <a:r>
              <a:rPr lang="ar-BH" sz="4000" dirty="0">
                <a:solidFill>
                  <a:srgbClr val="00B05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) </a:t>
            </a:r>
            <a:endParaRPr lang="en-US" sz="4000" dirty="0">
              <a:solidFill>
                <a:srgbClr val="00B050"/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A34449-5818-43F8-AED1-086A63B2C955}"/>
              </a:ext>
            </a:extLst>
          </p:cNvPr>
          <p:cNvSpPr txBox="1"/>
          <p:nvPr/>
        </p:nvSpPr>
        <p:spPr>
          <a:xfrm>
            <a:off x="2196983" y="3603100"/>
            <a:ext cx="4602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800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ما مفرد كلمة أبابيل ؟</a:t>
            </a:r>
            <a:endParaRPr lang="en-US" sz="4800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grpSp>
        <p:nvGrpSpPr>
          <p:cNvPr id="36" name="Google Shape;246;p25">
            <a:extLst>
              <a:ext uri="{FF2B5EF4-FFF2-40B4-BE49-F238E27FC236}">
                <a16:creationId xmlns:a16="http://schemas.microsoft.com/office/drawing/2014/main" id="{86D59A4E-52CB-48C4-9266-34C791F2F280}"/>
              </a:ext>
            </a:extLst>
          </p:cNvPr>
          <p:cNvGrpSpPr/>
          <p:nvPr/>
        </p:nvGrpSpPr>
        <p:grpSpPr>
          <a:xfrm>
            <a:off x="7806523" y="1421388"/>
            <a:ext cx="514295" cy="474382"/>
            <a:chOff x="712875" y="2205450"/>
            <a:chExt cx="233675" cy="215550"/>
          </a:xfrm>
        </p:grpSpPr>
        <p:sp>
          <p:nvSpPr>
            <p:cNvPr id="37" name="Google Shape;247;p25">
              <a:extLst>
                <a:ext uri="{FF2B5EF4-FFF2-40B4-BE49-F238E27FC236}">
                  <a16:creationId xmlns:a16="http://schemas.microsoft.com/office/drawing/2014/main" id="{D5E76F13-6476-4C63-A843-DBD85472DF7F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;p25">
              <a:extLst>
                <a:ext uri="{FF2B5EF4-FFF2-40B4-BE49-F238E27FC236}">
                  <a16:creationId xmlns:a16="http://schemas.microsoft.com/office/drawing/2014/main" id="{794E0222-BC2F-490C-8329-8206E1B20814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9;p25">
              <a:extLst>
                <a:ext uri="{FF2B5EF4-FFF2-40B4-BE49-F238E27FC236}">
                  <a16:creationId xmlns:a16="http://schemas.microsoft.com/office/drawing/2014/main" id="{C44EE8C3-19C5-4E6C-B81F-46665FC9C516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0;p25">
              <a:extLst>
                <a:ext uri="{FF2B5EF4-FFF2-40B4-BE49-F238E27FC236}">
                  <a16:creationId xmlns:a16="http://schemas.microsoft.com/office/drawing/2014/main" id="{BDD53A2E-BFE8-4FEA-9B81-61C36AD96794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1;p25">
              <a:extLst>
                <a:ext uri="{FF2B5EF4-FFF2-40B4-BE49-F238E27FC236}">
                  <a16:creationId xmlns:a16="http://schemas.microsoft.com/office/drawing/2014/main" id="{66AD9D0A-E077-4B6D-98DC-C9A80A285D06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31E76B-2E9E-49AF-B411-6B243E17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" y="2747737"/>
            <a:ext cx="1484288" cy="20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1D6E5C47-BEDA-4CD8-A84D-6307575194D4}"/>
              </a:ext>
            </a:extLst>
          </p:cNvPr>
          <p:cNvSpPr/>
          <p:nvPr/>
        </p:nvSpPr>
        <p:spPr>
          <a:xfrm>
            <a:off x="404512" y="276495"/>
            <a:ext cx="3294366" cy="459051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chemeClr val="accent6">
                    <a:lumMod val="1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طلبت منك والدتك مرافقتها إلى السوق لشراء قائمة المشتريات التي أعددتماها معًا وتتضمن بعضًا من الفواكه / الخضروات /الألعاب (حيوانات ).</a:t>
            </a:r>
            <a:endParaRPr lang="en-US" sz="2800" b="1" dirty="0">
              <a:solidFill>
                <a:schemeClr val="accent6">
                  <a:lumMod val="1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BH" sz="2800" b="1" dirty="0">
                <a:solidFill>
                  <a:schemeClr val="accent6">
                    <a:lumMod val="1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اكتب قائمة المشتريات مع مراعاة تقسيم الاسم إلى مفرد و جمع </a:t>
            </a:r>
            <a:r>
              <a:rPr lang="ar-BH" sz="2700" b="1" dirty="0">
                <a:solidFill>
                  <a:schemeClr val="accent6">
                    <a:lumMod val="10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/>
            <a:r>
              <a:rPr lang="ar-BH" sz="3200" dirty="0">
                <a:solidFill>
                  <a:srgbClr val="FF0000"/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انتبه للأعداد الموجودة بجانب الورقة</a:t>
            </a:r>
            <a:endParaRPr lang="en-US" sz="2700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102F66D2-D7CD-42F7-A695-274C2F91479D}"/>
              </a:ext>
            </a:extLst>
          </p:cNvPr>
          <p:cNvSpPr/>
          <p:nvPr/>
        </p:nvSpPr>
        <p:spPr>
          <a:xfrm>
            <a:off x="6505887" y="4523604"/>
            <a:ext cx="2562522" cy="493543"/>
          </a:xfrm>
          <a:custGeom>
            <a:avLst/>
            <a:gdLst>
              <a:gd name="connsiteX0" fmla="*/ 0 w 2562522"/>
              <a:gd name="connsiteY0" fmla="*/ 82259 h 493543"/>
              <a:gd name="connsiteX1" fmla="*/ 82259 w 2562522"/>
              <a:gd name="connsiteY1" fmla="*/ 0 h 493543"/>
              <a:gd name="connsiteX2" fmla="*/ 2480263 w 2562522"/>
              <a:gd name="connsiteY2" fmla="*/ 0 h 493543"/>
              <a:gd name="connsiteX3" fmla="*/ 2562522 w 2562522"/>
              <a:gd name="connsiteY3" fmla="*/ 82259 h 493543"/>
              <a:gd name="connsiteX4" fmla="*/ 2562522 w 2562522"/>
              <a:gd name="connsiteY4" fmla="*/ 411284 h 493543"/>
              <a:gd name="connsiteX5" fmla="*/ 2480263 w 2562522"/>
              <a:gd name="connsiteY5" fmla="*/ 493543 h 493543"/>
              <a:gd name="connsiteX6" fmla="*/ 82259 w 2562522"/>
              <a:gd name="connsiteY6" fmla="*/ 493543 h 493543"/>
              <a:gd name="connsiteX7" fmla="*/ 0 w 2562522"/>
              <a:gd name="connsiteY7" fmla="*/ 411284 h 493543"/>
              <a:gd name="connsiteX8" fmla="*/ 0 w 2562522"/>
              <a:gd name="connsiteY8" fmla="*/ 82259 h 49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2522" h="493543" fill="none" extrusionOk="0">
                <a:moveTo>
                  <a:pt x="0" y="82259"/>
                </a:moveTo>
                <a:cubicBezTo>
                  <a:pt x="23" y="37462"/>
                  <a:pt x="38027" y="2010"/>
                  <a:pt x="82259" y="0"/>
                </a:cubicBezTo>
                <a:cubicBezTo>
                  <a:pt x="1245461" y="72427"/>
                  <a:pt x="1392782" y="61419"/>
                  <a:pt x="2480263" y="0"/>
                </a:cubicBezTo>
                <a:cubicBezTo>
                  <a:pt x="2524651" y="-7170"/>
                  <a:pt x="2557074" y="35181"/>
                  <a:pt x="2562522" y="82259"/>
                </a:cubicBezTo>
                <a:cubicBezTo>
                  <a:pt x="2549409" y="183140"/>
                  <a:pt x="2534922" y="332407"/>
                  <a:pt x="2562522" y="411284"/>
                </a:cubicBezTo>
                <a:cubicBezTo>
                  <a:pt x="2562895" y="454822"/>
                  <a:pt x="2524396" y="492089"/>
                  <a:pt x="2480263" y="493543"/>
                </a:cubicBezTo>
                <a:cubicBezTo>
                  <a:pt x="1941380" y="523370"/>
                  <a:pt x="1065434" y="414237"/>
                  <a:pt x="82259" y="493543"/>
                </a:cubicBezTo>
                <a:cubicBezTo>
                  <a:pt x="42252" y="492930"/>
                  <a:pt x="-6094" y="457919"/>
                  <a:pt x="0" y="411284"/>
                </a:cubicBezTo>
                <a:cubicBezTo>
                  <a:pt x="10918" y="327374"/>
                  <a:pt x="7021" y="161484"/>
                  <a:pt x="0" y="82259"/>
                </a:cubicBezTo>
                <a:close/>
              </a:path>
              <a:path w="2562522" h="493543" stroke="0" extrusionOk="0">
                <a:moveTo>
                  <a:pt x="0" y="82259"/>
                </a:moveTo>
                <a:cubicBezTo>
                  <a:pt x="8338" y="39102"/>
                  <a:pt x="37961" y="2358"/>
                  <a:pt x="82259" y="0"/>
                </a:cubicBezTo>
                <a:cubicBezTo>
                  <a:pt x="563278" y="123000"/>
                  <a:pt x="1889795" y="-96860"/>
                  <a:pt x="2480263" y="0"/>
                </a:cubicBezTo>
                <a:cubicBezTo>
                  <a:pt x="2523032" y="-2028"/>
                  <a:pt x="2562929" y="36008"/>
                  <a:pt x="2562522" y="82259"/>
                </a:cubicBezTo>
                <a:cubicBezTo>
                  <a:pt x="2560189" y="221645"/>
                  <a:pt x="2566321" y="291751"/>
                  <a:pt x="2562522" y="411284"/>
                </a:cubicBezTo>
                <a:cubicBezTo>
                  <a:pt x="2558562" y="458149"/>
                  <a:pt x="2522801" y="493070"/>
                  <a:pt x="2480263" y="493543"/>
                </a:cubicBezTo>
                <a:cubicBezTo>
                  <a:pt x="1651027" y="332836"/>
                  <a:pt x="1027329" y="533210"/>
                  <a:pt x="82259" y="493543"/>
                </a:cubicBezTo>
                <a:cubicBezTo>
                  <a:pt x="28765" y="491914"/>
                  <a:pt x="-6306" y="453857"/>
                  <a:pt x="0" y="411284"/>
                </a:cubicBezTo>
                <a:cubicBezTo>
                  <a:pt x="3597" y="308508"/>
                  <a:pt x="-21142" y="121369"/>
                  <a:pt x="0" y="82259"/>
                </a:cubicBezTo>
                <a:close/>
              </a:path>
            </a:pathLst>
          </a:custGeom>
          <a:solidFill>
            <a:schemeClr val="accent4">
              <a:lumMod val="9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ysClr val="windowText" lastClr="000000"/>
                </a:solidFill>
                <a:latin typeface="A Hayat" pitchFamily="34" charset="-78"/>
                <a:ea typeface="A Hayat" pitchFamily="34" charset="-78"/>
                <a:cs typeface="A Hayat" pitchFamily="34" charset="-78"/>
              </a:rPr>
              <a:t>أجب عن السؤال في سبًّورتك الصغيرة</a:t>
            </a:r>
            <a:endParaRPr lang="en-US" b="1" dirty="0">
              <a:solidFill>
                <a:sysClr val="windowText" lastClr="000000"/>
              </a:solidFill>
              <a:latin typeface="A Hayat" pitchFamily="34" charset="-78"/>
              <a:ea typeface="A Hayat" pitchFamily="34" charset="-78"/>
              <a:cs typeface="A Hayat" pitchFamily="34" charset="-78"/>
            </a:endParaRPr>
          </a:p>
        </p:txBody>
      </p:sp>
      <p:sp>
        <p:nvSpPr>
          <p:cNvPr id="72" name="Rounded Rectangle 4">
            <a:extLst>
              <a:ext uri="{FF2B5EF4-FFF2-40B4-BE49-F238E27FC236}">
                <a16:creationId xmlns:a16="http://schemas.microsoft.com/office/drawing/2014/main" id="{0361948D-A5D9-4E58-BA03-EB5A1045818E}"/>
              </a:ext>
            </a:extLst>
          </p:cNvPr>
          <p:cNvSpPr/>
          <p:nvPr/>
        </p:nvSpPr>
        <p:spPr>
          <a:xfrm>
            <a:off x="7056981" y="1875600"/>
            <a:ext cx="1381586" cy="568083"/>
          </a:xfrm>
          <a:custGeom>
            <a:avLst/>
            <a:gdLst>
              <a:gd name="connsiteX0" fmla="*/ 0 w 1381586"/>
              <a:gd name="connsiteY0" fmla="*/ 94682 h 568083"/>
              <a:gd name="connsiteX1" fmla="*/ 94682 w 1381586"/>
              <a:gd name="connsiteY1" fmla="*/ 0 h 568083"/>
              <a:gd name="connsiteX2" fmla="*/ 1286904 w 1381586"/>
              <a:gd name="connsiteY2" fmla="*/ 0 h 568083"/>
              <a:gd name="connsiteX3" fmla="*/ 1381586 w 1381586"/>
              <a:gd name="connsiteY3" fmla="*/ 94682 h 568083"/>
              <a:gd name="connsiteX4" fmla="*/ 1381586 w 1381586"/>
              <a:gd name="connsiteY4" fmla="*/ 473401 h 568083"/>
              <a:gd name="connsiteX5" fmla="*/ 1286904 w 1381586"/>
              <a:gd name="connsiteY5" fmla="*/ 568083 h 568083"/>
              <a:gd name="connsiteX6" fmla="*/ 94682 w 1381586"/>
              <a:gd name="connsiteY6" fmla="*/ 568083 h 568083"/>
              <a:gd name="connsiteX7" fmla="*/ 0 w 1381586"/>
              <a:gd name="connsiteY7" fmla="*/ 473401 h 568083"/>
              <a:gd name="connsiteX8" fmla="*/ 0 w 1381586"/>
              <a:gd name="connsiteY8" fmla="*/ 94682 h 5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586" h="568083" fill="none" extrusionOk="0">
                <a:moveTo>
                  <a:pt x="0" y="94682"/>
                </a:moveTo>
                <a:cubicBezTo>
                  <a:pt x="68" y="44230"/>
                  <a:pt x="44152" y="2955"/>
                  <a:pt x="94682" y="0"/>
                </a:cubicBezTo>
                <a:cubicBezTo>
                  <a:pt x="662087" y="-21774"/>
                  <a:pt x="1139133" y="-70028"/>
                  <a:pt x="1286904" y="0"/>
                </a:cubicBezTo>
                <a:cubicBezTo>
                  <a:pt x="1338262" y="-6421"/>
                  <a:pt x="1374438" y="40229"/>
                  <a:pt x="1381586" y="94682"/>
                </a:cubicBezTo>
                <a:cubicBezTo>
                  <a:pt x="1386221" y="200170"/>
                  <a:pt x="1392839" y="392399"/>
                  <a:pt x="1381586" y="473401"/>
                </a:cubicBezTo>
                <a:cubicBezTo>
                  <a:pt x="1382800" y="519530"/>
                  <a:pt x="1333463" y="561657"/>
                  <a:pt x="1286904" y="568083"/>
                </a:cubicBezTo>
                <a:cubicBezTo>
                  <a:pt x="961686" y="478440"/>
                  <a:pt x="498739" y="502435"/>
                  <a:pt x="94682" y="568083"/>
                </a:cubicBezTo>
                <a:cubicBezTo>
                  <a:pt x="51186" y="567089"/>
                  <a:pt x="-6722" y="527021"/>
                  <a:pt x="0" y="473401"/>
                </a:cubicBezTo>
                <a:cubicBezTo>
                  <a:pt x="-9415" y="428064"/>
                  <a:pt x="-5226" y="201198"/>
                  <a:pt x="0" y="94682"/>
                </a:cubicBezTo>
                <a:close/>
              </a:path>
              <a:path w="1381586" h="568083" stroke="0" extrusionOk="0">
                <a:moveTo>
                  <a:pt x="0" y="94682"/>
                </a:moveTo>
                <a:cubicBezTo>
                  <a:pt x="6901" y="44272"/>
                  <a:pt x="44311" y="4001"/>
                  <a:pt x="94682" y="0"/>
                </a:cubicBezTo>
                <a:cubicBezTo>
                  <a:pt x="655774" y="2860"/>
                  <a:pt x="998495" y="11527"/>
                  <a:pt x="1286904" y="0"/>
                </a:cubicBezTo>
                <a:cubicBezTo>
                  <a:pt x="1337766" y="-1089"/>
                  <a:pt x="1383512" y="38509"/>
                  <a:pt x="1381586" y="94682"/>
                </a:cubicBezTo>
                <a:cubicBezTo>
                  <a:pt x="1353382" y="149237"/>
                  <a:pt x="1361691" y="361184"/>
                  <a:pt x="1381586" y="473401"/>
                </a:cubicBezTo>
                <a:cubicBezTo>
                  <a:pt x="1374801" y="528150"/>
                  <a:pt x="1335049" y="567405"/>
                  <a:pt x="1286904" y="568083"/>
                </a:cubicBezTo>
                <a:cubicBezTo>
                  <a:pt x="934904" y="553741"/>
                  <a:pt x="523295" y="553157"/>
                  <a:pt x="94682" y="568083"/>
                </a:cubicBezTo>
                <a:cubicBezTo>
                  <a:pt x="36763" y="566946"/>
                  <a:pt x="-5869" y="523033"/>
                  <a:pt x="0" y="473401"/>
                </a:cubicBezTo>
                <a:cubicBezTo>
                  <a:pt x="30253" y="394095"/>
                  <a:pt x="22067" y="163720"/>
                  <a:pt x="0" y="946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00" dirty="0">
                <a:solidFill>
                  <a:sysClr val="windowText" lastClr="000000"/>
                </a:solidFill>
                <a:latin typeface="A Hayat" pitchFamily="34" charset="-78"/>
                <a:ea typeface="A Hayat" pitchFamily="34" charset="-78"/>
                <a:cs typeface="A Hayat" pitchFamily="34" charset="-78"/>
              </a:rPr>
              <a:t>دقيقتان</a:t>
            </a:r>
            <a:endParaRPr lang="en-US" sz="1800" dirty="0">
              <a:solidFill>
                <a:sysClr val="windowText" lastClr="000000"/>
              </a:solidFill>
              <a:latin typeface="A Hayat" pitchFamily="34" charset="-78"/>
              <a:ea typeface="A Hayat" pitchFamily="34" charset="-78"/>
              <a:cs typeface="A Hayat" pitchFamily="34" charset="-78"/>
            </a:endParaRPr>
          </a:p>
        </p:txBody>
      </p:sp>
      <p:pic>
        <p:nvPicPr>
          <p:cNvPr id="73" name="Picture 2" descr="برنامج ادارة مدرسة مجاني">
            <a:extLst>
              <a:ext uri="{FF2B5EF4-FFF2-40B4-BE49-F238E27FC236}">
                <a16:creationId xmlns:a16="http://schemas.microsoft.com/office/drawing/2014/main" id="{18E225E2-74C4-41EC-895E-821682AD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8C8B9">
                  <a:alpha val="99608"/>
                </a:srgbClr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36" y="1001392"/>
            <a:ext cx="1837675" cy="87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صورة 18">
            <a:extLst>
              <a:ext uri="{FF2B5EF4-FFF2-40B4-BE49-F238E27FC236}">
                <a16:creationId xmlns:a16="http://schemas.microsoft.com/office/drawing/2014/main" id="{781BD94C-2AFE-4859-9502-1F26B18F2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0" y="50393"/>
            <a:ext cx="779521" cy="452203"/>
          </a:xfrm>
          <a:prstGeom prst="rect">
            <a:avLst/>
          </a:prstGeom>
        </p:spPr>
      </p:pic>
      <p:pic>
        <p:nvPicPr>
          <p:cNvPr id="3074" name="Picture 2" descr="Full shopping trolley with different purchases Vector Image">
            <a:extLst>
              <a:ext uri="{FF2B5EF4-FFF2-40B4-BE49-F238E27FC236}">
                <a16:creationId xmlns:a16="http://schemas.microsoft.com/office/drawing/2014/main" id="{FBA858E3-C85B-4078-84BB-B02508885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r="9394" b="16850"/>
          <a:stretch/>
        </p:blipFill>
        <p:spPr bwMode="auto">
          <a:xfrm flipH="1">
            <a:off x="3863408" y="2329673"/>
            <a:ext cx="3224664" cy="26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ØµÙØ±Ø© Ø°Ø§Øª ØµÙØ©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3977934" y="249492"/>
            <a:ext cx="3672408" cy="46985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80826-31EE-44A6-85E2-899D98835A24}"/>
              </a:ext>
            </a:extLst>
          </p:cNvPr>
          <p:cNvSpPr/>
          <p:nvPr/>
        </p:nvSpPr>
        <p:spPr>
          <a:xfrm>
            <a:off x="4013057" y="249492"/>
            <a:ext cx="4196665" cy="4698522"/>
          </a:xfrm>
          <a:custGeom>
            <a:avLst/>
            <a:gdLst>
              <a:gd name="connsiteX0" fmla="*/ 0 w 4196665"/>
              <a:gd name="connsiteY0" fmla="*/ 0 h 4698522"/>
              <a:gd name="connsiteX1" fmla="*/ 473624 w 4196665"/>
              <a:gd name="connsiteY1" fmla="*/ 0 h 4698522"/>
              <a:gd name="connsiteX2" fmla="*/ 1031181 w 4196665"/>
              <a:gd name="connsiteY2" fmla="*/ 0 h 4698522"/>
              <a:gd name="connsiteX3" fmla="*/ 1714637 w 4196665"/>
              <a:gd name="connsiteY3" fmla="*/ 0 h 4698522"/>
              <a:gd name="connsiteX4" fmla="*/ 2356128 w 4196665"/>
              <a:gd name="connsiteY4" fmla="*/ 0 h 4698522"/>
              <a:gd name="connsiteX5" fmla="*/ 2871718 w 4196665"/>
              <a:gd name="connsiteY5" fmla="*/ 0 h 4698522"/>
              <a:gd name="connsiteX6" fmla="*/ 3555175 w 4196665"/>
              <a:gd name="connsiteY6" fmla="*/ 0 h 4698522"/>
              <a:gd name="connsiteX7" fmla="*/ 4196665 w 4196665"/>
              <a:gd name="connsiteY7" fmla="*/ 0 h 4698522"/>
              <a:gd name="connsiteX8" fmla="*/ 4196665 w 4196665"/>
              <a:gd name="connsiteY8" fmla="*/ 540330 h 4698522"/>
              <a:gd name="connsiteX9" fmla="*/ 4196665 w 4196665"/>
              <a:gd name="connsiteY9" fmla="*/ 1221616 h 4698522"/>
              <a:gd name="connsiteX10" fmla="*/ 4196665 w 4196665"/>
              <a:gd name="connsiteY10" fmla="*/ 1808931 h 4698522"/>
              <a:gd name="connsiteX11" fmla="*/ 4196665 w 4196665"/>
              <a:gd name="connsiteY11" fmla="*/ 2490217 h 4698522"/>
              <a:gd name="connsiteX12" fmla="*/ 4196665 w 4196665"/>
              <a:gd name="connsiteY12" fmla="*/ 2983561 h 4698522"/>
              <a:gd name="connsiteX13" fmla="*/ 4196665 w 4196665"/>
              <a:gd name="connsiteY13" fmla="*/ 3523892 h 4698522"/>
              <a:gd name="connsiteX14" fmla="*/ 4196665 w 4196665"/>
              <a:gd name="connsiteY14" fmla="*/ 4064222 h 4698522"/>
              <a:gd name="connsiteX15" fmla="*/ 4196665 w 4196665"/>
              <a:gd name="connsiteY15" fmla="*/ 4698522 h 4698522"/>
              <a:gd name="connsiteX16" fmla="*/ 3513208 w 4196665"/>
              <a:gd name="connsiteY16" fmla="*/ 4698522 h 4698522"/>
              <a:gd name="connsiteX17" fmla="*/ 2913685 w 4196665"/>
              <a:gd name="connsiteY17" fmla="*/ 4698522 h 4698522"/>
              <a:gd name="connsiteX18" fmla="*/ 2230228 w 4196665"/>
              <a:gd name="connsiteY18" fmla="*/ 4698522 h 4698522"/>
              <a:gd name="connsiteX19" fmla="*/ 1714637 w 4196665"/>
              <a:gd name="connsiteY19" fmla="*/ 4698522 h 4698522"/>
              <a:gd name="connsiteX20" fmla="*/ 1073147 w 4196665"/>
              <a:gd name="connsiteY20" fmla="*/ 4698522 h 4698522"/>
              <a:gd name="connsiteX21" fmla="*/ 0 w 4196665"/>
              <a:gd name="connsiteY21" fmla="*/ 4698522 h 4698522"/>
              <a:gd name="connsiteX22" fmla="*/ 0 w 4196665"/>
              <a:gd name="connsiteY22" fmla="*/ 4111207 h 4698522"/>
              <a:gd name="connsiteX23" fmla="*/ 0 w 4196665"/>
              <a:gd name="connsiteY23" fmla="*/ 3523892 h 4698522"/>
              <a:gd name="connsiteX24" fmla="*/ 0 w 4196665"/>
              <a:gd name="connsiteY24" fmla="*/ 3077532 h 4698522"/>
              <a:gd name="connsiteX25" fmla="*/ 0 w 4196665"/>
              <a:gd name="connsiteY25" fmla="*/ 2396246 h 4698522"/>
              <a:gd name="connsiteX26" fmla="*/ 0 w 4196665"/>
              <a:gd name="connsiteY26" fmla="*/ 1714961 h 4698522"/>
              <a:gd name="connsiteX27" fmla="*/ 0 w 4196665"/>
              <a:gd name="connsiteY27" fmla="*/ 1080660 h 4698522"/>
              <a:gd name="connsiteX28" fmla="*/ 0 w 4196665"/>
              <a:gd name="connsiteY28" fmla="*/ 0 h 469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96665" h="4698522" fill="none" extrusionOk="0">
                <a:moveTo>
                  <a:pt x="0" y="0"/>
                </a:moveTo>
                <a:cubicBezTo>
                  <a:pt x="154726" y="-37905"/>
                  <a:pt x="262788" y="26664"/>
                  <a:pt x="473624" y="0"/>
                </a:cubicBezTo>
                <a:cubicBezTo>
                  <a:pt x="684460" y="-26664"/>
                  <a:pt x="754451" y="36647"/>
                  <a:pt x="1031181" y="0"/>
                </a:cubicBezTo>
                <a:cubicBezTo>
                  <a:pt x="1307911" y="-36647"/>
                  <a:pt x="1384622" y="51874"/>
                  <a:pt x="1714637" y="0"/>
                </a:cubicBezTo>
                <a:cubicBezTo>
                  <a:pt x="2044652" y="-51874"/>
                  <a:pt x="2198457" y="2006"/>
                  <a:pt x="2356128" y="0"/>
                </a:cubicBezTo>
                <a:cubicBezTo>
                  <a:pt x="2513799" y="-2006"/>
                  <a:pt x="2767210" y="16971"/>
                  <a:pt x="2871718" y="0"/>
                </a:cubicBezTo>
                <a:cubicBezTo>
                  <a:pt x="2976226" y="-16971"/>
                  <a:pt x="3274269" y="47781"/>
                  <a:pt x="3555175" y="0"/>
                </a:cubicBezTo>
                <a:cubicBezTo>
                  <a:pt x="3836081" y="-47781"/>
                  <a:pt x="3988731" y="72276"/>
                  <a:pt x="4196665" y="0"/>
                </a:cubicBezTo>
                <a:cubicBezTo>
                  <a:pt x="4241227" y="154708"/>
                  <a:pt x="4196472" y="318055"/>
                  <a:pt x="4196665" y="540330"/>
                </a:cubicBezTo>
                <a:cubicBezTo>
                  <a:pt x="4196858" y="762605"/>
                  <a:pt x="4160519" y="1048244"/>
                  <a:pt x="4196665" y="1221616"/>
                </a:cubicBezTo>
                <a:cubicBezTo>
                  <a:pt x="4232811" y="1394988"/>
                  <a:pt x="4140545" y="1633752"/>
                  <a:pt x="4196665" y="1808931"/>
                </a:cubicBezTo>
                <a:cubicBezTo>
                  <a:pt x="4252785" y="1984110"/>
                  <a:pt x="4138125" y="2271604"/>
                  <a:pt x="4196665" y="2490217"/>
                </a:cubicBezTo>
                <a:cubicBezTo>
                  <a:pt x="4255205" y="2708830"/>
                  <a:pt x="4159150" y="2763289"/>
                  <a:pt x="4196665" y="2983561"/>
                </a:cubicBezTo>
                <a:cubicBezTo>
                  <a:pt x="4234180" y="3203833"/>
                  <a:pt x="4173068" y="3319421"/>
                  <a:pt x="4196665" y="3523892"/>
                </a:cubicBezTo>
                <a:cubicBezTo>
                  <a:pt x="4220262" y="3728363"/>
                  <a:pt x="4180148" y="3807785"/>
                  <a:pt x="4196665" y="4064222"/>
                </a:cubicBezTo>
                <a:cubicBezTo>
                  <a:pt x="4213182" y="4320659"/>
                  <a:pt x="4159307" y="4466871"/>
                  <a:pt x="4196665" y="4698522"/>
                </a:cubicBezTo>
                <a:cubicBezTo>
                  <a:pt x="4055113" y="4709135"/>
                  <a:pt x="3784563" y="4684737"/>
                  <a:pt x="3513208" y="4698522"/>
                </a:cubicBezTo>
                <a:cubicBezTo>
                  <a:pt x="3241853" y="4712307"/>
                  <a:pt x="3137695" y="4666703"/>
                  <a:pt x="2913685" y="4698522"/>
                </a:cubicBezTo>
                <a:cubicBezTo>
                  <a:pt x="2689675" y="4730341"/>
                  <a:pt x="2383266" y="4671195"/>
                  <a:pt x="2230228" y="4698522"/>
                </a:cubicBezTo>
                <a:cubicBezTo>
                  <a:pt x="2077190" y="4725849"/>
                  <a:pt x="1861496" y="4675831"/>
                  <a:pt x="1714637" y="4698522"/>
                </a:cubicBezTo>
                <a:cubicBezTo>
                  <a:pt x="1567778" y="4721213"/>
                  <a:pt x="1373393" y="4628075"/>
                  <a:pt x="1073147" y="4698522"/>
                </a:cubicBezTo>
                <a:cubicBezTo>
                  <a:pt x="772901" y="4768969"/>
                  <a:pt x="390329" y="4643368"/>
                  <a:pt x="0" y="4698522"/>
                </a:cubicBezTo>
                <a:cubicBezTo>
                  <a:pt x="-43645" y="4437029"/>
                  <a:pt x="45373" y="4295173"/>
                  <a:pt x="0" y="4111207"/>
                </a:cubicBezTo>
                <a:cubicBezTo>
                  <a:pt x="-45373" y="3927242"/>
                  <a:pt x="57256" y="3732791"/>
                  <a:pt x="0" y="3523892"/>
                </a:cubicBezTo>
                <a:cubicBezTo>
                  <a:pt x="-57256" y="3314993"/>
                  <a:pt x="32095" y="3166873"/>
                  <a:pt x="0" y="3077532"/>
                </a:cubicBezTo>
                <a:cubicBezTo>
                  <a:pt x="-32095" y="2988191"/>
                  <a:pt x="67767" y="2567851"/>
                  <a:pt x="0" y="2396246"/>
                </a:cubicBezTo>
                <a:cubicBezTo>
                  <a:pt x="-67767" y="2224641"/>
                  <a:pt x="71122" y="2033652"/>
                  <a:pt x="0" y="1714961"/>
                </a:cubicBezTo>
                <a:cubicBezTo>
                  <a:pt x="-71122" y="1396271"/>
                  <a:pt x="14507" y="1320766"/>
                  <a:pt x="0" y="1080660"/>
                </a:cubicBezTo>
                <a:cubicBezTo>
                  <a:pt x="-14507" y="840554"/>
                  <a:pt x="111545" y="308376"/>
                  <a:pt x="0" y="0"/>
                </a:cubicBezTo>
                <a:close/>
              </a:path>
              <a:path w="4196665" h="4698522" stroke="0" extrusionOk="0">
                <a:moveTo>
                  <a:pt x="0" y="0"/>
                </a:moveTo>
                <a:cubicBezTo>
                  <a:pt x="197635" y="-41209"/>
                  <a:pt x="313702" y="34283"/>
                  <a:pt x="515590" y="0"/>
                </a:cubicBezTo>
                <a:cubicBezTo>
                  <a:pt x="717478" y="-34283"/>
                  <a:pt x="886631" y="2425"/>
                  <a:pt x="1199047" y="0"/>
                </a:cubicBezTo>
                <a:cubicBezTo>
                  <a:pt x="1511463" y="-2425"/>
                  <a:pt x="1541147" y="53659"/>
                  <a:pt x="1798571" y="0"/>
                </a:cubicBezTo>
                <a:cubicBezTo>
                  <a:pt x="2055995" y="-53659"/>
                  <a:pt x="2144157" y="24185"/>
                  <a:pt x="2482028" y="0"/>
                </a:cubicBezTo>
                <a:cubicBezTo>
                  <a:pt x="2819899" y="-24185"/>
                  <a:pt x="2970354" y="1517"/>
                  <a:pt x="3165484" y="0"/>
                </a:cubicBezTo>
                <a:cubicBezTo>
                  <a:pt x="3360614" y="-1517"/>
                  <a:pt x="3775920" y="654"/>
                  <a:pt x="4196665" y="0"/>
                </a:cubicBezTo>
                <a:cubicBezTo>
                  <a:pt x="4216717" y="177299"/>
                  <a:pt x="4184963" y="430908"/>
                  <a:pt x="4196665" y="587315"/>
                </a:cubicBezTo>
                <a:cubicBezTo>
                  <a:pt x="4208367" y="743722"/>
                  <a:pt x="4123416" y="1128453"/>
                  <a:pt x="4196665" y="1268601"/>
                </a:cubicBezTo>
                <a:cubicBezTo>
                  <a:pt x="4269914" y="1408749"/>
                  <a:pt x="4131103" y="1744817"/>
                  <a:pt x="4196665" y="1949887"/>
                </a:cubicBezTo>
                <a:cubicBezTo>
                  <a:pt x="4262227" y="2154957"/>
                  <a:pt x="4120895" y="2479498"/>
                  <a:pt x="4196665" y="2631172"/>
                </a:cubicBezTo>
                <a:cubicBezTo>
                  <a:pt x="4272435" y="2782847"/>
                  <a:pt x="4195432" y="3127606"/>
                  <a:pt x="4196665" y="3312458"/>
                </a:cubicBezTo>
                <a:cubicBezTo>
                  <a:pt x="4197898" y="3497310"/>
                  <a:pt x="4156397" y="3540225"/>
                  <a:pt x="4196665" y="3758818"/>
                </a:cubicBezTo>
                <a:cubicBezTo>
                  <a:pt x="4236933" y="3977411"/>
                  <a:pt x="4126008" y="4277690"/>
                  <a:pt x="4196665" y="4698522"/>
                </a:cubicBezTo>
                <a:cubicBezTo>
                  <a:pt x="3937989" y="4773563"/>
                  <a:pt x="3809701" y="4671419"/>
                  <a:pt x="3555175" y="4698522"/>
                </a:cubicBezTo>
                <a:cubicBezTo>
                  <a:pt x="3300649" y="4725625"/>
                  <a:pt x="3165090" y="4661192"/>
                  <a:pt x="3039585" y="4698522"/>
                </a:cubicBezTo>
                <a:cubicBezTo>
                  <a:pt x="2914080" y="4735852"/>
                  <a:pt x="2665220" y="4634143"/>
                  <a:pt x="2356128" y="4698522"/>
                </a:cubicBezTo>
                <a:cubicBezTo>
                  <a:pt x="2047036" y="4762901"/>
                  <a:pt x="1839710" y="4697630"/>
                  <a:pt x="1672671" y="4698522"/>
                </a:cubicBezTo>
                <a:cubicBezTo>
                  <a:pt x="1505632" y="4699414"/>
                  <a:pt x="1323833" y="4685472"/>
                  <a:pt x="1073147" y="4698522"/>
                </a:cubicBezTo>
                <a:cubicBezTo>
                  <a:pt x="822461" y="4711572"/>
                  <a:pt x="450082" y="4587854"/>
                  <a:pt x="0" y="4698522"/>
                </a:cubicBezTo>
                <a:cubicBezTo>
                  <a:pt x="-60246" y="4415966"/>
                  <a:pt x="23449" y="4230079"/>
                  <a:pt x="0" y="4017236"/>
                </a:cubicBezTo>
                <a:cubicBezTo>
                  <a:pt x="-23449" y="3804393"/>
                  <a:pt x="70665" y="3512803"/>
                  <a:pt x="0" y="3382936"/>
                </a:cubicBezTo>
                <a:cubicBezTo>
                  <a:pt x="-70665" y="3253069"/>
                  <a:pt x="20203" y="3049542"/>
                  <a:pt x="0" y="2795621"/>
                </a:cubicBezTo>
                <a:cubicBezTo>
                  <a:pt x="-20203" y="2541701"/>
                  <a:pt x="66989" y="2438492"/>
                  <a:pt x="0" y="2114335"/>
                </a:cubicBezTo>
                <a:cubicBezTo>
                  <a:pt x="-66989" y="1790178"/>
                  <a:pt x="46368" y="1618159"/>
                  <a:pt x="0" y="1480034"/>
                </a:cubicBezTo>
                <a:cubicBezTo>
                  <a:pt x="-46368" y="1341909"/>
                  <a:pt x="75122" y="1048428"/>
                  <a:pt x="0" y="798749"/>
                </a:cubicBezTo>
                <a:cubicBezTo>
                  <a:pt x="-75122" y="549071"/>
                  <a:pt x="54180" y="283876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1714453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88024" y="303498"/>
            <a:ext cx="2409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0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قائمة المشتريات </a:t>
            </a:r>
            <a:endParaRPr lang="en-US" sz="30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pic>
        <p:nvPicPr>
          <p:cNvPr id="48130" name="Picture 2" descr="ÙØªÙØ¬Ø© Ø¨Ø­Ø« Ø§ÙØµÙØ± Ø¹Ù Ø¨ÙØ¶Ø© ÙØ±ØªÙÙ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843558"/>
            <a:ext cx="480452" cy="6526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56277" y="789552"/>
            <a:ext cx="4876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500" dirty="0">
                <a:solidFill>
                  <a:srgbClr val="FF0000"/>
                </a:solidFill>
              </a:rPr>
              <a:t>2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1970" y="1059582"/>
            <a:ext cx="18069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1050" dirty="0"/>
              <a:t>............................................</a:t>
            </a:r>
            <a:endParaRPr lang="en-US" sz="1050" dirty="0"/>
          </a:p>
        </p:txBody>
      </p:sp>
      <p:pic>
        <p:nvPicPr>
          <p:cNvPr id="48132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7" y="1599643"/>
            <a:ext cx="735545" cy="73554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64289" y="1545636"/>
            <a:ext cx="5052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500" dirty="0">
                <a:solidFill>
                  <a:srgbClr val="FF0000"/>
                </a:solidFill>
              </a:rPr>
              <a:t>1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7964" y="1923678"/>
            <a:ext cx="18069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1050" dirty="0"/>
              <a:t>............................................</a:t>
            </a:r>
            <a:endParaRPr lang="en-US" sz="1050" dirty="0"/>
          </a:p>
        </p:txBody>
      </p:sp>
      <p:pic>
        <p:nvPicPr>
          <p:cNvPr id="48134" name="Picture 6" descr="ØµÙØ±Ø© Ø°Ø§Øª ØµÙØ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204" y="2571750"/>
            <a:ext cx="788583" cy="59406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164289" y="2512081"/>
            <a:ext cx="5052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500" dirty="0">
                <a:solidFill>
                  <a:srgbClr val="FF0000"/>
                </a:solidFill>
              </a:rPr>
              <a:t>3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2787774"/>
            <a:ext cx="18069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1050" dirty="0"/>
              <a:t>............................................</a:t>
            </a:r>
            <a:endParaRPr lang="en-US" sz="1050" dirty="0"/>
          </a:p>
        </p:txBody>
      </p:sp>
      <p:pic>
        <p:nvPicPr>
          <p:cNvPr id="48136" name="Picture 8" descr="ØµÙØ±Ø© Ø°Ø§Øª ØµÙØ©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661" t="425" r="5803"/>
          <a:stretch>
            <a:fillRect/>
          </a:stretch>
        </p:blipFill>
        <p:spPr bwMode="auto">
          <a:xfrm>
            <a:off x="6407467" y="3257782"/>
            <a:ext cx="702078" cy="9088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110283" y="3381840"/>
            <a:ext cx="5052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500" dirty="0">
                <a:solidFill>
                  <a:srgbClr val="FF0000"/>
                </a:solidFill>
              </a:rPr>
              <a:t>1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7964" y="3651870"/>
            <a:ext cx="18069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1050" dirty="0"/>
              <a:t>............................................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110283" y="4083918"/>
            <a:ext cx="4257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500" dirty="0">
                <a:solidFill>
                  <a:srgbClr val="FF0000"/>
                </a:solidFill>
              </a:rPr>
              <a:t>2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47964" y="4353948"/>
            <a:ext cx="18069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1050" dirty="0"/>
              <a:t>............................................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4731798" y="767340"/>
            <a:ext cx="11416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بيضتان</a:t>
            </a:r>
            <a:endParaRPr lang="en-US" sz="33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53662" y="1641140"/>
            <a:ext cx="9396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تفاحة</a:t>
            </a:r>
            <a:endParaRPr lang="en-US" sz="33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2409732"/>
            <a:ext cx="11913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ليمونات</a:t>
            </a:r>
            <a:endParaRPr lang="en-US" sz="33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25470" y="3296911"/>
            <a:ext cx="10518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b="1" dirty="0">
                <a:solidFill>
                  <a:schemeClr val="tx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دجاجة</a:t>
            </a:r>
            <a:endParaRPr lang="en-US" sz="3300" b="1" dirty="0">
              <a:solidFill>
                <a:schemeClr val="tx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4129" y="4039095"/>
            <a:ext cx="9444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3300" b="1" dirty="0">
                <a:solidFill>
                  <a:srgbClr val="742D38"/>
                </a:solidFill>
                <a:latin typeface="Sakkal Majalla" pitchFamily="2" charset="-78"/>
                <a:cs typeface="Sakkal Majalla" pitchFamily="2" charset="-78"/>
              </a:rPr>
              <a:t>بطتان</a:t>
            </a:r>
            <a:endParaRPr lang="en-US" sz="3300" b="1" dirty="0">
              <a:solidFill>
                <a:srgbClr val="742D38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2" descr="ÙØªÙØ¬Ø© Ø¨Ø­Ø« Ø§ÙØµÙØ± Ø¹Ù Ø¨Ø·Ø© ÙØ±ØªÙÙ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4198" y="4191930"/>
            <a:ext cx="810090" cy="60694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005827" y="73554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39851CEE-03F9-4FA9-A864-A380F05DDC91}"/>
              </a:ext>
            </a:extLst>
          </p:cNvPr>
          <p:cNvSpPr/>
          <p:nvPr/>
        </p:nvSpPr>
        <p:spPr>
          <a:xfrm>
            <a:off x="166449" y="4384478"/>
            <a:ext cx="1381586" cy="568083"/>
          </a:xfrm>
          <a:custGeom>
            <a:avLst/>
            <a:gdLst>
              <a:gd name="connsiteX0" fmla="*/ 0 w 1381586"/>
              <a:gd name="connsiteY0" fmla="*/ 94682 h 568083"/>
              <a:gd name="connsiteX1" fmla="*/ 94682 w 1381586"/>
              <a:gd name="connsiteY1" fmla="*/ 0 h 568083"/>
              <a:gd name="connsiteX2" fmla="*/ 1286904 w 1381586"/>
              <a:gd name="connsiteY2" fmla="*/ 0 h 568083"/>
              <a:gd name="connsiteX3" fmla="*/ 1381586 w 1381586"/>
              <a:gd name="connsiteY3" fmla="*/ 94682 h 568083"/>
              <a:gd name="connsiteX4" fmla="*/ 1381586 w 1381586"/>
              <a:gd name="connsiteY4" fmla="*/ 473401 h 568083"/>
              <a:gd name="connsiteX5" fmla="*/ 1286904 w 1381586"/>
              <a:gd name="connsiteY5" fmla="*/ 568083 h 568083"/>
              <a:gd name="connsiteX6" fmla="*/ 94682 w 1381586"/>
              <a:gd name="connsiteY6" fmla="*/ 568083 h 568083"/>
              <a:gd name="connsiteX7" fmla="*/ 0 w 1381586"/>
              <a:gd name="connsiteY7" fmla="*/ 473401 h 568083"/>
              <a:gd name="connsiteX8" fmla="*/ 0 w 1381586"/>
              <a:gd name="connsiteY8" fmla="*/ 94682 h 56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586" h="568083" fill="none" extrusionOk="0">
                <a:moveTo>
                  <a:pt x="0" y="94682"/>
                </a:moveTo>
                <a:cubicBezTo>
                  <a:pt x="68" y="44230"/>
                  <a:pt x="44152" y="2955"/>
                  <a:pt x="94682" y="0"/>
                </a:cubicBezTo>
                <a:cubicBezTo>
                  <a:pt x="662087" y="-21774"/>
                  <a:pt x="1139133" y="-70028"/>
                  <a:pt x="1286904" y="0"/>
                </a:cubicBezTo>
                <a:cubicBezTo>
                  <a:pt x="1338262" y="-6421"/>
                  <a:pt x="1374438" y="40229"/>
                  <a:pt x="1381586" y="94682"/>
                </a:cubicBezTo>
                <a:cubicBezTo>
                  <a:pt x="1386221" y="200170"/>
                  <a:pt x="1392839" y="392399"/>
                  <a:pt x="1381586" y="473401"/>
                </a:cubicBezTo>
                <a:cubicBezTo>
                  <a:pt x="1382800" y="519530"/>
                  <a:pt x="1333463" y="561657"/>
                  <a:pt x="1286904" y="568083"/>
                </a:cubicBezTo>
                <a:cubicBezTo>
                  <a:pt x="961686" y="478440"/>
                  <a:pt x="498739" y="502435"/>
                  <a:pt x="94682" y="568083"/>
                </a:cubicBezTo>
                <a:cubicBezTo>
                  <a:pt x="51186" y="567089"/>
                  <a:pt x="-6722" y="527021"/>
                  <a:pt x="0" y="473401"/>
                </a:cubicBezTo>
                <a:cubicBezTo>
                  <a:pt x="-9415" y="428064"/>
                  <a:pt x="-5226" y="201198"/>
                  <a:pt x="0" y="94682"/>
                </a:cubicBezTo>
                <a:close/>
              </a:path>
              <a:path w="1381586" h="568083" stroke="0" extrusionOk="0">
                <a:moveTo>
                  <a:pt x="0" y="94682"/>
                </a:moveTo>
                <a:cubicBezTo>
                  <a:pt x="6901" y="44272"/>
                  <a:pt x="44311" y="4001"/>
                  <a:pt x="94682" y="0"/>
                </a:cubicBezTo>
                <a:cubicBezTo>
                  <a:pt x="655774" y="2860"/>
                  <a:pt x="998495" y="11527"/>
                  <a:pt x="1286904" y="0"/>
                </a:cubicBezTo>
                <a:cubicBezTo>
                  <a:pt x="1337766" y="-1089"/>
                  <a:pt x="1383512" y="38509"/>
                  <a:pt x="1381586" y="94682"/>
                </a:cubicBezTo>
                <a:cubicBezTo>
                  <a:pt x="1353382" y="149237"/>
                  <a:pt x="1361691" y="361184"/>
                  <a:pt x="1381586" y="473401"/>
                </a:cubicBezTo>
                <a:cubicBezTo>
                  <a:pt x="1374801" y="528150"/>
                  <a:pt x="1335049" y="567405"/>
                  <a:pt x="1286904" y="568083"/>
                </a:cubicBezTo>
                <a:cubicBezTo>
                  <a:pt x="934904" y="553741"/>
                  <a:pt x="523295" y="553157"/>
                  <a:pt x="94682" y="568083"/>
                </a:cubicBezTo>
                <a:cubicBezTo>
                  <a:pt x="36763" y="566946"/>
                  <a:pt x="-5869" y="523033"/>
                  <a:pt x="0" y="473401"/>
                </a:cubicBezTo>
                <a:cubicBezTo>
                  <a:pt x="30253" y="394095"/>
                  <a:pt x="22067" y="163720"/>
                  <a:pt x="0" y="946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1800" b="1" dirty="0">
                <a:solidFill>
                  <a:sysClr val="windowText" lastClr="000000"/>
                </a:solidFill>
                <a:latin typeface="A Hayat" pitchFamily="34" charset="-78"/>
                <a:ea typeface="A Hayat" pitchFamily="34" charset="-78"/>
                <a:cs typeface="A Hayat" pitchFamily="34" charset="-78"/>
              </a:rPr>
              <a:t>دقيقتان</a:t>
            </a:r>
            <a:endParaRPr lang="en-US" sz="1800" b="1" dirty="0">
              <a:solidFill>
                <a:sysClr val="windowText" lastClr="000000"/>
              </a:solidFill>
              <a:latin typeface="A Hayat" pitchFamily="34" charset="-78"/>
              <a:ea typeface="A Hayat" pitchFamily="34" charset="-78"/>
              <a:cs typeface="A Hayat" pitchFamily="34" charset="-78"/>
            </a:endParaRPr>
          </a:p>
        </p:txBody>
      </p:sp>
      <p:pic>
        <p:nvPicPr>
          <p:cNvPr id="40" name="Picture 2" descr="برنامج ادارة مدرسة مجاني">
            <a:extLst>
              <a:ext uri="{FF2B5EF4-FFF2-40B4-BE49-F238E27FC236}">
                <a16:creationId xmlns:a16="http://schemas.microsoft.com/office/drawing/2014/main" id="{C639E62C-1989-45B8-BC24-192D1045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A8C8B9">
                  <a:alpha val="99608"/>
                </a:srgbClr>
              </a:clrFrom>
              <a:clrTo>
                <a:srgbClr val="A8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94" y="4201290"/>
            <a:ext cx="1837675" cy="8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صورة 18">
            <a:extLst>
              <a:ext uri="{FF2B5EF4-FFF2-40B4-BE49-F238E27FC236}">
                <a16:creationId xmlns:a16="http://schemas.microsoft.com/office/drawing/2014/main" id="{D9B35F40-F30C-4EC0-A46E-30F8CAF92E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47160" y="120254"/>
            <a:ext cx="1058974" cy="614314"/>
          </a:xfrm>
          <a:prstGeom prst="rect">
            <a:avLst/>
          </a:prstGeom>
        </p:spPr>
      </p:pic>
      <p:grpSp>
        <p:nvGrpSpPr>
          <p:cNvPr id="42" name="Google Shape;2448;p60">
            <a:extLst>
              <a:ext uri="{FF2B5EF4-FFF2-40B4-BE49-F238E27FC236}">
                <a16:creationId xmlns:a16="http://schemas.microsoft.com/office/drawing/2014/main" id="{D02E4046-FC0F-4107-84B2-C7737927697E}"/>
              </a:ext>
            </a:extLst>
          </p:cNvPr>
          <p:cNvGrpSpPr/>
          <p:nvPr/>
        </p:nvGrpSpPr>
        <p:grpSpPr>
          <a:xfrm rot="-6017583">
            <a:off x="3492220" y="254029"/>
            <a:ext cx="687471" cy="673375"/>
            <a:chOff x="1124025" y="238125"/>
            <a:chExt cx="5272075" cy="5173200"/>
          </a:xfrm>
        </p:grpSpPr>
        <p:sp>
          <p:nvSpPr>
            <p:cNvPr id="43" name="Google Shape;2449;p60">
              <a:extLst>
                <a:ext uri="{FF2B5EF4-FFF2-40B4-BE49-F238E27FC236}">
                  <a16:creationId xmlns:a16="http://schemas.microsoft.com/office/drawing/2014/main" id="{6A4B7B59-5C08-4832-92E2-CD15B6A41196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50;p60">
              <a:extLst>
                <a:ext uri="{FF2B5EF4-FFF2-40B4-BE49-F238E27FC236}">
                  <a16:creationId xmlns:a16="http://schemas.microsoft.com/office/drawing/2014/main" id="{092AEE39-2345-48C8-B62D-08F69B7ECD50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51;p60">
              <a:extLst>
                <a:ext uri="{FF2B5EF4-FFF2-40B4-BE49-F238E27FC236}">
                  <a16:creationId xmlns:a16="http://schemas.microsoft.com/office/drawing/2014/main" id="{BE421E1E-5F22-49CB-9DEA-A47BA1C550EF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52;p60">
              <a:extLst>
                <a:ext uri="{FF2B5EF4-FFF2-40B4-BE49-F238E27FC236}">
                  <a16:creationId xmlns:a16="http://schemas.microsoft.com/office/drawing/2014/main" id="{E01CC86E-04D3-4CAF-81CE-02D04CD53B27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53;p60">
              <a:extLst>
                <a:ext uri="{FF2B5EF4-FFF2-40B4-BE49-F238E27FC236}">
                  <a16:creationId xmlns:a16="http://schemas.microsoft.com/office/drawing/2014/main" id="{A1324066-B8C8-4FA7-A832-4868433A4038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54;p60">
              <a:extLst>
                <a:ext uri="{FF2B5EF4-FFF2-40B4-BE49-F238E27FC236}">
                  <a16:creationId xmlns:a16="http://schemas.microsoft.com/office/drawing/2014/main" id="{EFDB3CC7-FCDB-42B2-81B4-C0E36C6D881C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55;p60">
              <a:extLst>
                <a:ext uri="{FF2B5EF4-FFF2-40B4-BE49-F238E27FC236}">
                  <a16:creationId xmlns:a16="http://schemas.microsoft.com/office/drawing/2014/main" id="{08E64560-459D-4E18-BF8A-30438C652610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56;p60">
              <a:extLst>
                <a:ext uri="{FF2B5EF4-FFF2-40B4-BE49-F238E27FC236}">
                  <a16:creationId xmlns:a16="http://schemas.microsoft.com/office/drawing/2014/main" id="{1BA69C27-F967-41F8-87DE-B8338474A969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57;p60">
              <a:extLst>
                <a:ext uri="{FF2B5EF4-FFF2-40B4-BE49-F238E27FC236}">
                  <a16:creationId xmlns:a16="http://schemas.microsoft.com/office/drawing/2014/main" id="{69AA310F-396C-4A68-AA64-ADEAB3D093D5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58;p60">
              <a:extLst>
                <a:ext uri="{FF2B5EF4-FFF2-40B4-BE49-F238E27FC236}">
                  <a16:creationId xmlns:a16="http://schemas.microsoft.com/office/drawing/2014/main" id="{E44B00C5-C9D0-4740-9E16-D249894981CA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59;p60">
              <a:extLst>
                <a:ext uri="{FF2B5EF4-FFF2-40B4-BE49-F238E27FC236}">
                  <a16:creationId xmlns:a16="http://schemas.microsoft.com/office/drawing/2014/main" id="{D3FB0A1D-52F1-4C54-A91D-7A687BDFBFEA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60;p60">
              <a:extLst>
                <a:ext uri="{FF2B5EF4-FFF2-40B4-BE49-F238E27FC236}">
                  <a16:creationId xmlns:a16="http://schemas.microsoft.com/office/drawing/2014/main" id="{B84069D2-EA2B-4DBF-A31D-DF4160A0E2A7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61;p60">
              <a:extLst>
                <a:ext uri="{FF2B5EF4-FFF2-40B4-BE49-F238E27FC236}">
                  <a16:creationId xmlns:a16="http://schemas.microsoft.com/office/drawing/2014/main" id="{489DA4D9-A4BC-4E7A-8FD1-AEA80CA30369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62;p60">
              <a:extLst>
                <a:ext uri="{FF2B5EF4-FFF2-40B4-BE49-F238E27FC236}">
                  <a16:creationId xmlns:a16="http://schemas.microsoft.com/office/drawing/2014/main" id="{A88B3379-26EA-43B4-8901-237BBDD779C1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63;p60">
              <a:extLst>
                <a:ext uri="{FF2B5EF4-FFF2-40B4-BE49-F238E27FC236}">
                  <a16:creationId xmlns:a16="http://schemas.microsoft.com/office/drawing/2014/main" id="{2EF5019D-77C2-4F8A-857F-E0EF04BDA4EA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64;p60">
              <a:extLst>
                <a:ext uri="{FF2B5EF4-FFF2-40B4-BE49-F238E27FC236}">
                  <a16:creationId xmlns:a16="http://schemas.microsoft.com/office/drawing/2014/main" id="{083106E3-16C5-40C6-A5F3-72D873493BD1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94;p60">
            <a:extLst>
              <a:ext uri="{FF2B5EF4-FFF2-40B4-BE49-F238E27FC236}">
                <a16:creationId xmlns:a16="http://schemas.microsoft.com/office/drawing/2014/main" id="{6997A919-67B0-4E6F-ADA8-1D6950CAABBC}"/>
              </a:ext>
            </a:extLst>
          </p:cNvPr>
          <p:cNvGrpSpPr/>
          <p:nvPr/>
        </p:nvGrpSpPr>
        <p:grpSpPr>
          <a:xfrm rot="-6017583" flipV="1">
            <a:off x="8036885" y="3974419"/>
            <a:ext cx="687471" cy="729794"/>
            <a:chOff x="1124025" y="238125"/>
            <a:chExt cx="5272075" cy="5173200"/>
          </a:xfrm>
        </p:grpSpPr>
        <p:sp>
          <p:nvSpPr>
            <p:cNvPr id="60" name="Google Shape;2495;p60">
              <a:extLst>
                <a:ext uri="{FF2B5EF4-FFF2-40B4-BE49-F238E27FC236}">
                  <a16:creationId xmlns:a16="http://schemas.microsoft.com/office/drawing/2014/main" id="{E8DD92F1-97DB-4C58-B2A8-77742CC45038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6;p60">
              <a:extLst>
                <a:ext uri="{FF2B5EF4-FFF2-40B4-BE49-F238E27FC236}">
                  <a16:creationId xmlns:a16="http://schemas.microsoft.com/office/drawing/2014/main" id="{88C9194E-B241-4BD9-9A78-A153B7411F92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97;p60">
              <a:extLst>
                <a:ext uri="{FF2B5EF4-FFF2-40B4-BE49-F238E27FC236}">
                  <a16:creationId xmlns:a16="http://schemas.microsoft.com/office/drawing/2014/main" id="{3F2C9FDC-A0C4-4496-ADC9-47ECCCE8BA44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8;p60">
              <a:extLst>
                <a:ext uri="{FF2B5EF4-FFF2-40B4-BE49-F238E27FC236}">
                  <a16:creationId xmlns:a16="http://schemas.microsoft.com/office/drawing/2014/main" id="{BB3A0E72-AE17-4A37-A645-FB27EA2D573B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99;p60">
              <a:extLst>
                <a:ext uri="{FF2B5EF4-FFF2-40B4-BE49-F238E27FC236}">
                  <a16:creationId xmlns:a16="http://schemas.microsoft.com/office/drawing/2014/main" id="{026ED4B0-3DDE-4E7B-911B-C141252EE2F8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0;p60">
              <a:extLst>
                <a:ext uri="{FF2B5EF4-FFF2-40B4-BE49-F238E27FC236}">
                  <a16:creationId xmlns:a16="http://schemas.microsoft.com/office/drawing/2014/main" id="{6960B337-C63D-4DFE-BEE7-FC9E8B93C52E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1;p60">
              <a:extLst>
                <a:ext uri="{FF2B5EF4-FFF2-40B4-BE49-F238E27FC236}">
                  <a16:creationId xmlns:a16="http://schemas.microsoft.com/office/drawing/2014/main" id="{8046EF46-0DE6-46C3-AEF1-345137C39B33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2;p60">
              <a:extLst>
                <a:ext uri="{FF2B5EF4-FFF2-40B4-BE49-F238E27FC236}">
                  <a16:creationId xmlns:a16="http://schemas.microsoft.com/office/drawing/2014/main" id="{C3C01931-9F2C-42C8-92CF-C1932B858D7C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3;p60">
              <a:extLst>
                <a:ext uri="{FF2B5EF4-FFF2-40B4-BE49-F238E27FC236}">
                  <a16:creationId xmlns:a16="http://schemas.microsoft.com/office/drawing/2014/main" id="{EFAB00A9-C459-4B6E-9BDA-2B1F27ED9AB6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4;p60">
              <a:extLst>
                <a:ext uri="{FF2B5EF4-FFF2-40B4-BE49-F238E27FC236}">
                  <a16:creationId xmlns:a16="http://schemas.microsoft.com/office/drawing/2014/main" id="{A908EF1F-0B3A-4C26-9360-0F3B836F0116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5;p60">
              <a:extLst>
                <a:ext uri="{FF2B5EF4-FFF2-40B4-BE49-F238E27FC236}">
                  <a16:creationId xmlns:a16="http://schemas.microsoft.com/office/drawing/2014/main" id="{C63E6652-9913-4A17-AD1D-F0DDE7CBA8C6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06;p60">
              <a:extLst>
                <a:ext uri="{FF2B5EF4-FFF2-40B4-BE49-F238E27FC236}">
                  <a16:creationId xmlns:a16="http://schemas.microsoft.com/office/drawing/2014/main" id="{AFDB54C7-AC2D-4584-9BC7-177059AC3499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07;p60">
              <a:extLst>
                <a:ext uri="{FF2B5EF4-FFF2-40B4-BE49-F238E27FC236}">
                  <a16:creationId xmlns:a16="http://schemas.microsoft.com/office/drawing/2014/main" id="{C91561AD-33AB-46B7-A6A3-6B8F6F276126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08;p60">
              <a:extLst>
                <a:ext uri="{FF2B5EF4-FFF2-40B4-BE49-F238E27FC236}">
                  <a16:creationId xmlns:a16="http://schemas.microsoft.com/office/drawing/2014/main" id="{CCA4F7A9-3F26-45CF-B3B8-688442C48D80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09;p60">
              <a:extLst>
                <a:ext uri="{FF2B5EF4-FFF2-40B4-BE49-F238E27FC236}">
                  <a16:creationId xmlns:a16="http://schemas.microsoft.com/office/drawing/2014/main" id="{684542C5-E15D-4810-940C-6373BB1E7932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10;p60">
              <a:extLst>
                <a:ext uri="{FF2B5EF4-FFF2-40B4-BE49-F238E27FC236}">
                  <a16:creationId xmlns:a16="http://schemas.microsoft.com/office/drawing/2014/main" id="{21008680-4E01-4026-A70F-82085CF2FA83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2421328-1F0C-4A69-BF8E-E160A9A67EE5}"/>
              </a:ext>
            </a:extLst>
          </p:cNvPr>
          <p:cNvSpPr/>
          <p:nvPr/>
        </p:nvSpPr>
        <p:spPr>
          <a:xfrm>
            <a:off x="477078" y="322091"/>
            <a:ext cx="7881731" cy="4572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5494" y="484316"/>
            <a:ext cx="7364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>
                <a:latin typeface="Muslimah" panose="020B0800040000020004" pitchFamily="34" charset="-78"/>
                <a:ea typeface="Muslimah" panose="020B0800040000020004" pitchFamily="34" charset="-78"/>
                <a:cs typeface="Muslimah" panose="020B0800040000020004" pitchFamily="34" charset="-78"/>
              </a:rPr>
              <a:t>حوِّل العبارة التالية و غيّر  ما يلزم:</a:t>
            </a:r>
            <a:endParaRPr lang="en-US" sz="4400" dirty="0">
              <a:latin typeface="Muslimah" panose="020B0800040000020004" pitchFamily="34" charset="-78"/>
              <a:ea typeface="Muslimah" panose="020B0800040000020004" pitchFamily="34" charset="-78"/>
              <a:cs typeface="Muslimah" panose="020B08000400000200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3586" y="2111308"/>
            <a:ext cx="6426714" cy="271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endParaRPr lang="ar-BH" sz="2100" b="1" dirty="0"/>
          </a:p>
          <a:p>
            <a:pPr algn="ctr" rtl="1">
              <a:lnSpc>
                <a:spcPct val="150000"/>
              </a:lnSpc>
            </a:pPr>
            <a:r>
              <a:rPr lang="ar-BH" sz="2100" b="1" dirty="0"/>
              <a:t>جمع المؤنث : ....................................................................... .</a:t>
            </a:r>
          </a:p>
          <a:p>
            <a:pPr algn="ctr" rtl="1">
              <a:lnSpc>
                <a:spcPct val="150000"/>
              </a:lnSpc>
            </a:pPr>
            <a:endParaRPr lang="ar-BH" sz="900" b="1" dirty="0"/>
          </a:p>
          <a:p>
            <a:pPr algn="ctr" rtl="1">
              <a:lnSpc>
                <a:spcPct val="150000"/>
              </a:lnSpc>
            </a:pPr>
            <a:r>
              <a:rPr lang="ar-BH" sz="2100" b="1" dirty="0"/>
              <a:t>جمع المذكر :</a:t>
            </a:r>
          </a:p>
          <a:p>
            <a:pPr algn="ctr" rtl="1">
              <a:lnSpc>
                <a:spcPct val="150000"/>
              </a:lnSpc>
            </a:pPr>
            <a:r>
              <a:rPr lang="ar-BH" sz="2100" b="1" dirty="0"/>
              <a:t>..............................................................................</a:t>
            </a:r>
            <a:endParaRPr lang="en-US" sz="2100" b="1" dirty="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EC8FC959-D87E-4396-8EFF-6DA1A58EBAF8}"/>
              </a:ext>
            </a:extLst>
          </p:cNvPr>
          <p:cNvSpPr/>
          <p:nvPr/>
        </p:nvSpPr>
        <p:spPr>
          <a:xfrm>
            <a:off x="1213586" y="1415982"/>
            <a:ext cx="6408712" cy="100811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bg2"/>
                </a:solidFill>
              </a:rPr>
              <a:t>الطالبُ المُجتهدُ يحافظُ على نظافةِ كتبِه .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13" name="صورة 18">
            <a:extLst>
              <a:ext uri="{FF2B5EF4-FFF2-40B4-BE49-F238E27FC236}">
                <a16:creationId xmlns:a16="http://schemas.microsoft.com/office/drawing/2014/main" id="{21CB3165-D129-44B8-A29A-41D9094E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843" t="59603" r="52241" b="25459"/>
          <a:stretch/>
        </p:blipFill>
        <p:spPr>
          <a:xfrm>
            <a:off x="7838098" y="4669776"/>
            <a:ext cx="779521" cy="452203"/>
          </a:xfrm>
          <a:prstGeom prst="rect">
            <a:avLst/>
          </a:prstGeom>
        </p:spPr>
      </p:pic>
      <p:grpSp>
        <p:nvGrpSpPr>
          <p:cNvPr id="14" name="Google Shape;2477;p60">
            <a:extLst>
              <a:ext uri="{FF2B5EF4-FFF2-40B4-BE49-F238E27FC236}">
                <a16:creationId xmlns:a16="http://schemas.microsoft.com/office/drawing/2014/main" id="{6F6F8C69-58D1-44A9-BCD9-33DFE0E7A3AE}"/>
              </a:ext>
            </a:extLst>
          </p:cNvPr>
          <p:cNvGrpSpPr/>
          <p:nvPr/>
        </p:nvGrpSpPr>
        <p:grpSpPr>
          <a:xfrm rot="-6017583">
            <a:off x="95887" y="3554945"/>
            <a:ext cx="687471" cy="673375"/>
            <a:chOff x="1124025" y="238125"/>
            <a:chExt cx="5272075" cy="5173200"/>
          </a:xfrm>
        </p:grpSpPr>
        <p:sp>
          <p:nvSpPr>
            <p:cNvPr id="15" name="Google Shape;2478;p60">
              <a:extLst>
                <a:ext uri="{FF2B5EF4-FFF2-40B4-BE49-F238E27FC236}">
                  <a16:creationId xmlns:a16="http://schemas.microsoft.com/office/drawing/2014/main" id="{E316E069-EFD7-4F9B-9090-F4B1A47D289B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79;p60">
              <a:extLst>
                <a:ext uri="{FF2B5EF4-FFF2-40B4-BE49-F238E27FC236}">
                  <a16:creationId xmlns:a16="http://schemas.microsoft.com/office/drawing/2014/main" id="{EF5EDBD7-B6D4-4C1D-A7E4-2BDB0A55EDC8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80;p60">
              <a:extLst>
                <a:ext uri="{FF2B5EF4-FFF2-40B4-BE49-F238E27FC236}">
                  <a16:creationId xmlns:a16="http://schemas.microsoft.com/office/drawing/2014/main" id="{227CDC36-2492-4421-8665-4A5AC869D6FC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81;p60">
              <a:extLst>
                <a:ext uri="{FF2B5EF4-FFF2-40B4-BE49-F238E27FC236}">
                  <a16:creationId xmlns:a16="http://schemas.microsoft.com/office/drawing/2014/main" id="{2320CF96-61DA-4A02-8779-D1010C33EEA9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82;p60">
              <a:extLst>
                <a:ext uri="{FF2B5EF4-FFF2-40B4-BE49-F238E27FC236}">
                  <a16:creationId xmlns:a16="http://schemas.microsoft.com/office/drawing/2014/main" id="{6BA8FC81-674F-44C2-9846-42E8553EE28C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83;p60">
              <a:extLst>
                <a:ext uri="{FF2B5EF4-FFF2-40B4-BE49-F238E27FC236}">
                  <a16:creationId xmlns:a16="http://schemas.microsoft.com/office/drawing/2014/main" id="{A0EA8AF3-E075-4E29-A402-2E4657AAD46A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4;p60">
              <a:extLst>
                <a:ext uri="{FF2B5EF4-FFF2-40B4-BE49-F238E27FC236}">
                  <a16:creationId xmlns:a16="http://schemas.microsoft.com/office/drawing/2014/main" id="{F49CD4D5-DF3A-4EB4-AD33-770792491E79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5;p60">
              <a:extLst>
                <a:ext uri="{FF2B5EF4-FFF2-40B4-BE49-F238E27FC236}">
                  <a16:creationId xmlns:a16="http://schemas.microsoft.com/office/drawing/2014/main" id="{955B70FA-AFAA-4B07-A399-95A894944E7B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86;p60">
              <a:extLst>
                <a:ext uri="{FF2B5EF4-FFF2-40B4-BE49-F238E27FC236}">
                  <a16:creationId xmlns:a16="http://schemas.microsoft.com/office/drawing/2014/main" id="{6F646E70-5783-4541-8EE5-D6C6465ABB10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87;p60">
              <a:extLst>
                <a:ext uri="{FF2B5EF4-FFF2-40B4-BE49-F238E27FC236}">
                  <a16:creationId xmlns:a16="http://schemas.microsoft.com/office/drawing/2014/main" id="{DCB2FBA5-E478-460A-811D-11308C3850A7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88;p60">
              <a:extLst>
                <a:ext uri="{FF2B5EF4-FFF2-40B4-BE49-F238E27FC236}">
                  <a16:creationId xmlns:a16="http://schemas.microsoft.com/office/drawing/2014/main" id="{4D85FCE4-8C4E-497E-856D-52338A62B9AD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89;p60">
              <a:extLst>
                <a:ext uri="{FF2B5EF4-FFF2-40B4-BE49-F238E27FC236}">
                  <a16:creationId xmlns:a16="http://schemas.microsoft.com/office/drawing/2014/main" id="{CD342D4B-5F54-4F9D-B689-C1B91B8A958F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90;p60">
              <a:extLst>
                <a:ext uri="{FF2B5EF4-FFF2-40B4-BE49-F238E27FC236}">
                  <a16:creationId xmlns:a16="http://schemas.microsoft.com/office/drawing/2014/main" id="{3BA1F0CB-4AEE-4398-A043-7982B80F9BAD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91;p60">
              <a:extLst>
                <a:ext uri="{FF2B5EF4-FFF2-40B4-BE49-F238E27FC236}">
                  <a16:creationId xmlns:a16="http://schemas.microsoft.com/office/drawing/2014/main" id="{AFABA1C6-FCD9-4A39-8710-D75AD14AF59B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92;p60">
              <a:extLst>
                <a:ext uri="{FF2B5EF4-FFF2-40B4-BE49-F238E27FC236}">
                  <a16:creationId xmlns:a16="http://schemas.microsoft.com/office/drawing/2014/main" id="{461796F6-936E-46F3-A3DE-97ED4A453E0B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93;p60">
              <a:extLst>
                <a:ext uri="{FF2B5EF4-FFF2-40B4-BE49-F238E27FC236}">
                  <a16:creationId xmlns:a16="http://schemas.microsoft.com/office/drawing/2014/main" id="{888B4945-5234-4ED1-8E44-D22DECE8BF0A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494;p60">
            <a:extLst>
              <a:ext uri="{FF2B5EF4-FFF2-40B4-BE49-F238E27FC236}">
                <a16:creationId xmlns:a16="http://schemas.microsoft.com/office/drawing/2014/main" id="{CC8B3D3B-AD70-4DBD-8A62-606DDF642BC1}"/>
              </a:ext>
            </a:extLst>
          </p:cNvPr>
          <p:cNvGrpSpPr/>
          <p:nvPr/>
        </p:nvGrpSpPr>
        <p:grpSpPr>
          <a:xfrm rot="-6017583">
            <a:off x="349074" y="4408448"/>
            <a:ext cx="687471" cy="673375"/>
            <a:chOff x="1124025" y="238125"/>
            <a:chExt cx="5272075" cy="5173200"/>
          </a:xfrm>
        </p:grpSpPr>
        <p:sp>
          <p:nvSpPr>
            <p:cNvPr id="32" name="Google Shape;2495;p60">
              <a:extLst>
                <a:ext uri="{FF2B5EF4-FFF2-40B4-BE49-F238E27FC236}">
                  <a16:creationId xmlns:a16="http://schemas.microsoft.com/office/drawing/2014/main" id="{7757EEA5-1EB6-489B-BB7B-586C0E36D590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96;p60">
              <a:extLst>
                <a:ext uri="{FF2B5EF4-FFF2-40B4-BE49-F238E27FC236}">
                  <a16:creationId xmlns:a16="http://schemas.microsoft.com/office/drawing/2014/main" id="{B3FB2A06-60EE-4CCC-BB8A-FBE33FDD293D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97;p60">
              <a:extLst>
                <a:ext uri="{FF2B5EF4-FFF2-40B4-BE49-F238E27FC236}">
                  <a16:creationId xmlns:a16="http://schemas.microsoft.com/office/drawing/2014/main" id="{7711C148-E1C0-4059-B676-7391B5D65C98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8;p60">
              <a:extLst>
                <a:ext uri="{FF2B5EF4-FFF2-40B4-BE49-F238E27FC236}">
                  <a16:creationId xmlns:a16="http://schemas.microsoft.com/office/drawing/2014/main" id="{1405064D-84DE-4470-91D4-4D919AC2D75A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99;p60">
              <a:extLst>
                <a:ext uri="{FF2B5EF4-FFF2-40B4-BE49-F238E27FC236}">
                  <a16:creationId xmlns:a16="http://schemas.microsoft.com/office/drawing/2014/main" id="{B396858D-4084-4F3F-B2DF-E31E418A434B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00;p60">
              <a:extLst>
                <a:ext uri="{FF2B5EF4-FFF2-40B4-BE49-F238E27FC236}">
                  <a16:creationId xmlns:a16="http://schemas.microsoft.com/office/drawing/2014/main" id="{92E80602-46F4-4EF6-BAE6-91DDBBA63EE7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01;p60">
              <a:extLst>
                <a:ext uri="{FF2B5EF4-FFF2-40B4-BE49-F238E27FC236}">
                  <a16:creationId xmlns:a16="http://schemas.microsoft.com/office/drawing/2014/main" id="{22FE8F06-76AE-4986-AEB6-1475E6B0A6AC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02;p60">
              <a:extLst>
                <a:ext uri="{FF2B5EF4-FFF2-40B4-BE49-F238E27FC236}">
                  <a16:creationId xmlns:a16="http://schemas.microsoft.com/office/drawing/2014/main" id="{58EDE2C7-90AF-4D6B-AFF7-D039B1E49224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03;p60">
              <a:extLst>
                <a:ext uri="{FF2B5EF4-FFF2-40B4-BE49-F238E27FC236}">
                  <a16:creationId xmlns:a16="http://schemas.microsoft.com/office/drawing/2014/main" id="{68419B1F-49F8-42DA-8979-0E079A35768B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04;p60">
              <a:extLst>
                <a:ext uri="{FF2B5EF4-FFF2-40B4-BE49-F238E27FC236}">
                  <a16:creationId xmlns:a16="http://schemas.microsoft.com/office/drawing/2014/main" id="{47431FA1-A1DF-4549-8E15-2B95450AC3E8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05;p60">
              <a:extLst>
                <a:ext uri="{FF2B5EF4-FFF2-40B4-BE49-F238E27FC236}">
                  <a16:creationId xmlns:a16="http://schemas.microsoft.com/office/drawing/2014/main" id="{68A2D194-53BF-401E-BBAC-C2435203B79B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06;p60">
              <a:extLst>
                <a:ext uri="{FF2B5EF4-FFF2-40B4-BE49-F238E27FC236}">
                  <a16:creationId xmlns:a16="http://schemas.microsoft.com/office/drawing/2014/main" id="{09BECD90-53F6-47C1-9AFB-E1D8750EF561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07;p60">
              <a:extLst>
                <a:ext uri="{FF2B5EF4-FFF2-40B4-BE49-F238E27FC236}">
                  <a16:creationId xmlns:a16="http://schemas.microsoft.com/office/drawing/2014/main" id="{FD6686C9-33F9-4747-8701-CD1EC31BD4F6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08;p60">
              <a:extLst>
                <a:ext uri="{FF2B5EF4-FFF2-40B4-BE49-F238E27FC236}">
                  <a16:creationId xmlns:a16="http://schemas.microsoft.com/office/drawing/2014/main" id="{FE7FB401-C17E-492D-811E-2EF305B124E2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09;p60">
              <a:extLst>
                <a:ext uri="{FF2B5EF4-FFF2-40B4-BE49-F238E27FC236}">
                  <a16:creationId xmlns:a16="http://schemas.microsoft.com/office/drawing/2014/main" id="{D2593D59-4F50-4691-8647-75CA7CBD7CA0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10;p60">
              <a:extLst>
                <a:ext uri="{FF2B5EF4-FFF2-40B4-BE49-F238E27FC236}">
                  <a16:creationId xmlns:a16="http://schemas.microsoft.com/office/drawing/2014/main" id="{5DCC1BC0-F0EE-4391-9426-449487653D41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B982FB-FD23-4BE8-9A3A-926007ED066A}"/>
              </a:ext>
            </a:extLst>
          </p:cNvPr>
          <p:cNvSpPr/>
          <p:nvPr/>
        </p:nvSpPr>
        <p:spPr>
          <a:xfrm>
            <a:off x="985062" y="3197622"/>
            <a:ext cx="6744582" cy="537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الطالبات المجتهدات تحافظن على نظافةِ كتبهنَّ.</a:t>
            </a:r>
            <a:endParaRPr lang="en-US" sz="28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4BB7B3-AA00-4908-8B91-720171B72063}"/>
              </a:ext>
            </a:extLst>
          </p:cNvPr>
          <p:cNvSpPr/>
          <p:nvPr/>
        </p:nvSpPr>
        <p:spPr>
          <a:xfrm>
            <a:off x="1087628" y="4287490"/>
            <a:ext cx="6744582" cy="5374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>
                    <a:lumMod val="50000"/>
                  </a:schemeClr>
                </a:solidFill>
              </a:rPr>
              <a:t>الطلَّاب المجتهدون يحافظون على نظافةِ كُتبهم.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6"/>
          <p:cNvSpPr txBox="1">
            <a:spLocks noGrp="1"/>
          </p:cNvSpPr>
          <p:nvPr>
            <p:ph type="title"/>
          </p:nvPr>
        </p:nvSpPr>
        <p:spPr>
          <a:xfrm>
            <a:off x="1665344" y="467400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800" b="1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حان وقت المرح</a:t>
            </a:r>
            <a:endParaRPr sz="4800" b="1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grpSp>
        <p:nvGrpSpPr>
          <p:cNvPr id="1853" name="Google Shape;1853;p46"/>
          <p:cNvGrpSpPr/>
          <p:nvPr/>
        </p:nvGrpSpPr>
        <p:grpSpPr>
          <a:xfrm>
            <a:off x="2237511" y="1745198"/>
            <a:ext cx="3914529" cy="4296985"/>
            <a:chOff x="2237511" y="1745198"/>
            <a:chExt cx="3914529" cy="4296985"/>
          </a:xfrm>
        </p:grpSpPr>
        <p:grpSp>
          <p:nvGrpSpPr>
            <p:cNvPr id="1854" name="Google Shape;1854;p46"/>
            <p:cNvGrpSpPr/>
            <p:nvPr/>
          </p:nvGrpSpPr>
          <p:grpSpPr>
            <a:xfrm rot="-988172" flipH="1">
              <a:off x="3476949" y="1954246"/>
              <a:ext cx="2036095" cy="3878890"/>
              <a:chOff x="2453075" y="238700"/>
              <a:chExt cx="2722850" cy="5187200"/>
            </a:xfrm>
          </p:grpSpPr>
          <p:sp>
            <p:nvSpPr>
              <p:cNvPr id="1855" name="Google Shape;1855;p46"/>
              <p:cNvSpPr/>
              <p:nvPr/>
            </p:nvSpPr>
            <p:spPr>
              <a:xfrm>
                <a:off x="2453075" y="238700"/>
                <a:ext cx="2722850" cy="4798700"/>
              </a:xfrm>
              <a:custGeom>
                <a:avLst/>
                <a:gdLst/>
                <a:ahLst/>
                <a:cxnLst/>
                <a:rect l="l" t="t" r="r" b="b"/>
                <a:pathLst>
                  <a:path w="108914" h="191948" extrusionOk="0">
                    <a:moveTo>
                      <a:pt x="24574" y="0"/>
                    </a:moveTo>
                    <a:cubicBezTo>
                      <a:pt x="23468" y="0"/>
                      <a:pt x="22350" y="146"/>
                      <a:pt x="21231" y="457"/>
                    </a:cubicBezTo>
                    <a:cubicBezTo>
                      <a:pt x="14394" y="2376"/>
                      <a:pt x="10436" y="9693"/>
                      <a:pt x="8997" y="16770"/>
                    </a:cubicBezTo>
                    <a:cubicBezTo>
                      <a:pt x="5518" y="33203"/>
                      <a:pt x="10916" y="50355"/>
                      <a:pt x="23150" y="61990"/>
                    </a:cubicBezTo>
                    <a:cubicBezTo>
                      <a:pt x="27589" y="66189"/>
                      <a:pt x="32986" y="69667"/>
                      <a:pt x="35505" y="75185"/>
                    </a:cubicBezTo>
                    <a:cubicBezTo>
                      <a:pt x="38024" y="80702"/>
                      <a:pt x="35505" y="88979"/>
                      <a:pt x="29508" y="89459"/>
                    </a:cubicBezTo>
                    <a:cubicBezTo>
                      <a:pt x="29387" y="89465"/>
                      <a:pt x="29267" y="89468"/>
                      <a:pt x="29148" y="89468"/>
                    </a:cubicBezTo>
                    <a:cubicBezTo>
                      <a:pt x="25001" y="89468"/>
                      <a:pt x="21125" y="85877"/>
                      <a:pt x="17013" y="85877"/>
                    </a:cubicBezTo>
                    <a:cubicBezTo>
                      <a:pt x="16622" y="85877"/>
                      <a:pt x="16229" y="85909"/>
                      <a:pt x="15834" y="85980"/>
                    </a:cubicBezTo>
                    <a:cubicBezTo>
                      <a:pt x="9596" y="87060"/>
                      <a:pt x="9236" y="96775"/>
                      <a:pt x="13435" y="101453"/>
                    </a:cubicBezTo>
                    <a:cubicBezTo>
                      <a:pt x="17753" y="106011"/>
                      <a:pt x="24110" y="108051"/>
                      <a:pt x="29028" y="112129"/>
                    </a:cubicBezTo>
                    <a:cubicBezTo>
                      <a:pt x="33946" y="116207"/>
                      <a:pt x="36345" y="124843"/>
                      <a:pt x="31187" y="128442"/>
                    </a:cubicBezTo>
                    <a:cubicBezTo>
                      <a:pt x="29533" y="129527"/>
                      <a:pt x="27611" y="129811"/>
                      <a:pt x="25595" y="129811"/>
                    </a:cubicBezTo>
                    <a:cubicBezTo>
                      <a:pt x="23390" y="129811"/>
                      <a:pt x="21072" y="129472"/>
                      <a:pt x="18866" y="129472"/>
                    </a:cubicBezTo>
                    <a:cubicBezTo>
                      <a:pt x="18410" y="129472"/>
                      <a:pt x="17958" y="129486"/>
                      <a:pt x="17513" y="129521"/>
                    </a:cubicBezTo>
                    <a:cubicBezTo>
                      <a:pt x="5398" y="130241"/>
                      <a:pt x="0" y="146674"/>
                      <a:pt x="5278" y="157709"/>
                    </a:cubicBezTo>
                    <a:cubicBezTo>
                      <a:pt x="10556" y="168625"/>
                      <a:pt x="22071" y="174742"/>
                      <a:pt x="32866" y="180140"/>
                    </a:cubicBezTo>
                    <a:lnTo>
                      <a:pt x="32866" y="180260"/>
                    </a:lnTo>
                    <a:cubicBezTo>
                      <a:pt x="36944" y="182179"/>
                      <a:pt x="40783" y="184458"/>
                      <a:pt x="44621" y="186737"/>
                    </a:cubicBezTo>
                    <a:cubicBezTo>
                      <a:pt x="51818" y="189616"/>
                      <a:pt x="59375" y="191415"/>
                      <a:pt x="67171" y="191895"/>
                    </a:cubicBezTo>
                    <a:cubicBezTo>
                      <a:pt x="67881" y="191930"/>
                      <a:pt x="68594" y="191948"/>
                      <a:pt x="69309" y="191948"/>
                    </a:cubicBezTo>
                    <a:cubicBezTo>
                      <a:pt x="83091" y="191948"/>
                      <a:pt x="97568" y="185367"/>
                      <a:pt x="103156" y="172823"/>
                    </a:cubicBezTo>
                    <a:cubicBezTo>
                      <a:pt x="108913" y="159748"/>
                      <a:pt x="100037" y="141036"/>
                      <a:pt x="85643" y="140797"/>
                    </a:cubicBezTo>
                    <a:cubicBezTo>
                      <a:pt x="91881" y="136358"/>
                      <a:pt x="97758" y="130841"/>
                      <a:pt x="100757" y="123884"/>
                    </a:cubicBezTo>
                    <a:cubicBezTo>
                      <a:pt x="103876" y="116807"/>
                      <a:pt x="103516" y="107811"/>
                      <a:pt x="98358" y="102293"/>
                    </a:cubicBezTo>
                    <a:cubicBezTo>
                      <a:pt x="95714" y="99403"/>
                      <a:pt x="91683" y="97837"/>
                      <a:pt x="87768" y="97837"/>
                    </a:cubicBezTo>
                    <a:cubicBezTo>
                      <a:pt x="84046" y="97837"/>
                      <a:pt x="80428" y="99253"/>
                      <a:pt x="78207" y="102293"/>
                    </a:cubicBezTo>
                    <a:cubicBezTo>
                      <a:pt x="76407" y="104812"/>
                      <a:pt x="75328" y="108171"/>
                      <a:pt x="72449" y="109250"/>
                    </a:cubicBezTo>
                    <a:cubicBezTo>
                      <a:pt x="71899" y="109477"/>
                      <a:pt x="71347" y="109581"/>
                      <a:pt x="70804" y="109581"/>
                    </a:cubicBezTo>
                    <a:cubicBezTo>
                      <a:pt x="67323" y="109581"/>
                      <a:pt x="64237" y="105293"/>
                      <a:pt x="64653" y="101453"/>
                    </a:cubicBezTo>
                    <a:cubicBezTo>
                      <a:pt x="65132" y="97015"/>
                      <a:pt x="68491" y="93537"/>
                      <a:pt x="71370" y="90298"/>
                    </a:cubicBezTo>
                    <a:cubicBezTo>
                      <a:pt x="74368" y="86940"/>
                      <a:pt x="77247" y="82861"/>
                      <a:pt x="76647" y="78423"/>
                    </a:cubicBezTo>
                    <a:cubicBezTo>
                      <a:pt x="75208" y="69067"/>
                      <a:pt x="61894" y="68827"/>
                      <a:pt x="53977" y="63790"/>
                    </a:cubicBezTo>
                    <a:cubicBezTo>
                      <a:pt x="46420" y="58992"/>
                      <a:pt x="44021" y="49276"/>
                      <a:pt x="43542" y="40400"/>
                    </a:cubicBezTo>
                    <a:cubicBezTo>
                      <a:pt x="43182" y="31523"/>
                      <a:pt x="44141" y="22407"/>
                      <a:pt x="41383" y="13891"/>
                    </a:cubicBezTo>
                    <a:cubicBezTo>
                      <a:pt x="38877" y="6582"/>
                      <a:pt x="32008" y="0"/>
                      <a:pt x="24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46"/>
              <p:cNvSpPr/>
              <p:nvPr/>
            </p:nvSpPr>
            <p:spPr>
              <a:xfrm>
                <a:off x="3046825" y="1080750"/>
                <a:ext cx="1391425" cy="4345150"/>
              </a:xfrm>
              <a:custGeom>
                <a:avLst/>
                <a:gdLst/>
                <a:ahLst/>
                <a:cxnLst/>
                <a:rect l="l" t="t" r="r" b="b"/>
                <a:pathLst>
                  <a:path w="55657" h="17380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79" y="6958"/>
                      <a:pt x="6837" y="13915"/>
                      <a:pt x="10076" y="20992"/>
                    </a:cubicBezTo>
                    <a:cubicBezTo>
                      <a:pt x="13194" y="27949"/>
                      <a:pt x="16073" y="35145"/>
                      <a:pt x="18832" y="42342"/>
                    </a:cubicBezTo>
                    <a:cubicBezTo>
                      <a:pt x="24230" y="56856"/>
                      <a:pt x="28668" y="71610"/>
                      <a:pt x="32146" y="86603"/>
                    </a:cubicBezTo>
                    <a:lnTo>
                      <a:pt x="33346" y="92241"/>
                    </a:lnTo>
                    <a:lnTo>
                      <a:pt x="34545" y="97998"/>
                    </a:lnTo>
                    <a:cubicBezTo>
                      <a:pt x="35385" y="101717"/>
                      <a:pt x="35985" y="105555"/>
                      <a:pt x="36584" y="109394"/>
                    </a:cubicBezTo>
                    <a:cubicBezTo>
                      <a:pt x="37184" y="113112"/>
                      <a:pt x="37784" y="116950"/>
                      <a:pt x="38264" y="120789"/>
                    </a:cubicBezTo>
                    <a:cubicBezTo>
                      <a:pt x="38624" y="124627"/>
                      <a:pt x="39103" y="128465"/>
                      <a:pt x="39463" y="132304"/>
                    </a:cubicBezTo>
                    <a:cubicBezTo>
                      <a:pt x="40183" y="139980"/>
                      <a:pt x="40543" y="147897"/>
                      <a:pt x="42582" y="155334"/>
                    </a:cubicBezTo>
                    <a:cubicBezTo>
                      <a:pt x="43421" y="159172"/>
                      <a:pt x="44981" y="162771"/>
                      <a:pt x="47020" y="166129"/>
                    </a:cubicBezTo>
                    <a:cubicBezTo>
                      <a:pt x="49179" y="169488"/>
                      <a:pt x="52178" y="172127"/>
                      <a:pt x="55656" y="173806"/>
                    </a:cubicBezTo>
                    <a:cubicBezTo>
                      <a:pt x="52298" y="171887"/>
                      <a:pt x="49539" y="169128"/>
                      <a:pt x="47500" y="165769"/>
                    </a:cubicBezTo>
                    <a:cubicBezTo>
                      <a:pt x="45581" y="162531"/>
                      <a:pt x="44261" y="158932"/>
                      <a:pt x="43541" y="155094"/>
                    </a:cubicBezTo>
                    <a:cubicBezTo>
                      <a:pt x="41862" y="147657"/>
                      <a:pt x="41742" y="139860"/>
                      <a:pt x="41142" y="132184"/>
                    </a:cubicBezTo>
                    <a:cubicBezTo>
                      <a:pt x="39943" y="116710"/>
                      <a:pt x="37664" y="101237"/>
                      <a:pt x="34185" y="86124"/>
                    </a:cubicBezTo>
                    <a:cubicBezTo>
                      <a:pt x="33466" y="82285"/>
                      <a:pt x="32506" y="78567"/>
                      <a:pt x="31427" y="74848"/>
                    </a:cubicBezTo>
                    <a:cubicBezTo>
                      <a:pt x="30347" y="71130"/>
                      <a:pt x="29388" y="67412"/>
                      <a:pt x="28188" y="63693"/>
                    </a:cubicBezTo>
                    <a:lnTo>
                      <a:pt x="26389" y="58056"/>
                    </a:lnTo>
                    <a:cubicBezTo>
                      <a:pt x="25789" y="56256"/>
                      <a:pt x="25069" y="54457"/>
                      <a:pt x="24470" y="52658"/>
                    </a:cubicBezTo>
                    <a:cubicBezTo>
                      <a:pt x="23270" y="48940"/>
                      <a:pt x="21831" y="45341"/>
                      <a:pt x="20391" y="41743"/>
                    </a:cubicBezTo>
                    <a:cubicBezTo>
                      <a:pt x="17513" y="34546"/>
                      <a:pt x="14394" y="27349"/>
                      <a:pt x="11035" y="20392"/>
                    </a:cubicBezTo>
                    <a:cubicBezTo>
                      <a:pt x="7677" y="13555"/>
                      <a:pt x="3839" y="6718"/>
                      <a:pt x="0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6"/>
              <p:cNvSpPr/>
              <p:nvPr/>
            </p:nvSpPr>
            <p:spPr>
              <a:xfrm>
                <a:off x="3688550" y="2046325"/>
                <a:ext cx="122950" cy="6027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24111" extrusionOk="0">
                    <a:moveTo>
                      <a:pt x="2039" y="1"/>
                    </a:moveTo>
                    <a:lnTo>
                      <a:pt x="2039" y="1"/>
                    </a:lnTo>
                    <a:cubicBezTo>
                      <a:pt x="4438" y="7798"/>
                      <a:pt x="3719" y="16194"/>
                      <a:pt x="0" y="23511"/>
                    </a:cubicBezTo>
                    <a:lnTo>
                      <a:pt x="1320" y="24111"/>
                    </a:lnTo>
                    <a:cubicBezTo>
                      <a:pt x="4678" y="16434"/>
                      <a:pt x="4918" y="7798"/>
                      <a:pt x="2039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6"/>
              <p:cNvSpPr/>
              <p:nvPr/>
            </p:nvSpPr>
            <p:spPr>
              <a:xfrm>
                <a:off x="3235725" y="882825"/>
                <a:ext cx="131975" cy="761700"/>
              </a:xfrm>
              <a:custGeom>
                <a:avLst/>
                <a:gdLst/>
                <a:ahLst/>
                <a:cxnLst/>
                <a:rect l="l" t="t" r="r" b="b"/>
                <a:pathLst>
                  <a:path w="5279" h="3046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79" y="9717"/>
                      <a:pt x="4679" y="20032"/>
                      <a:pt x="3479" y="30348"/>
                    </a:cubicBezTo>
                    <a:lnTo>
                      <a:pt x="4319" y="30468"/>
                    </a:lnTo>
                    <a:cubicBezTo>
                      <a:pt x="5279" y="20032"/>
                      <a:pt x="3719" y="9717"/>
                      <a:pt x="1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6"/>
              <p:cNvSpPr/>
              <p:nvPr/>
            </p:nvSpPr>
            <p:spPr>
              <a:xfrm>
                <a:off x="2941875" y="1431600"/>
                <a:ext cx="473800" cy="428850"/>
              </a:xfrm>
              <a:custGeom>
                <a:avLst/>
                <a:gdLst/>
                <a:ahLst/>
                <a:cxnLst/>
                <a:rect l="l" t="t" r="r" b="b"/>
                <a:pathLst>
                  <a:path w="18952" h="17154" extrusionOk="0">
                    <a:moveTo>
                      <a:pt x="0" y="0"/>
                    </a:moveTo>
                    <a:cubicBezTo>
                      <a:pt x="3718" y="7917"/>
                      <a:pt x="10435" y="14154"/>
                      <a:pt x="18712" y="17153"/>
                    </a:cubicBezTo>
                    <a:lnTo>
                      <a:pt x="18952" y="16433"/>
                    </a:lnTo>
                    <a:cubicBezTo>
                      <a:pt x="10675" y="13675"/>
                      <a:pt x="3838" y="7797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46"/>
              <p:cNvSpPr/>
              <p:nvPr/>
            </p:nvSpPr>
            <p:spPr>
              <a:xfrm>
                <a:off x="3268725" y="2730050"/>
                <a:ext cx="563775" cy="392850"/>
              </a:xfrm>
              <a:custGeom>
                <a:avLst/>
                <a:gdLst/>
                <a:ahLst/>
                <a:cxnLst/>
                <a:rect l="l" t="t" r="r" b="b"/>
                <a:pathLst>
                  <a:path w="22551" h="157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678" y="8397"/>
                      <a:pt x="12835" y="14274"/>
                      <a:pt x="22311" y="15713"/>
                    </a:cubicBezTo>
                    <a:lnTo>
                      <a:pt x="22551" y="14274"/>
                    </a:lnTo>
                    <a:cubicBezTo>
                      <a:pt x="13195" y="13195"/>
                      <a:pt x="4918" y="7917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46"/>
              <p:cNvSpPr/>
              <p:nvPr/>
            </p:nvSpPr>
            <p:spPr>
              <a:xfrm>
                <a:off x="2872900" y="3867900"/>
                <a:ext cx="1238475" cy="742350"/>
              </a:xfrm>
              <a:custGeom>
                <a:avLst/>
                <a:gdLst/>
                <a:ahLst/>
                <a:cxnLst/>
                <a:rect l="l" t="t" r="r" b="b"/>
                <a:pathLst>
                  <a:path w="49539" h="29694" extrusionOk="0">
                    <a:moveTo>
                      <a:pt x="13104" y="0"/>
                    </a:moveTo>
                    <a:cubicBezTo>
                      <a:pt x="8682" y="0"/>
                      <a:pt x="4245" y="779"/>
                      <a:pt x="0" y="2346"/>
                    </a:cubicBezTo>
                    <a:cubicBezTo>
                      <a:pt x="3852" y="1062"/>
                      <a:pt x="7827" y="426"/>
                      <a:pt x="11778" y="426"/>
                    </a:cubicBezTo>
                    <a:cubicBezTo>
                      <a:pt x="18159" y="426"/>
                      <a:pt x="24476" y="2084"/>
                      <a:pt x="30107" y="5344"/>
                    </a:cubicBezTo>
                    <a:cubicBezTo>
                      <a:pt x="39103" y="10622"/>
                      <a:pt x="45341" y="19498"/>
                      <a:pt x="47260" y="29694"/>
                    </a:cubicBezTo>
                    <a:lnTo>
                      <a:pt x="49539" y="29214"/>
                    </a:lnTo>
                    <a:cubicBezTo>
                      <a:pt x="47020" y="18659"/>
                      <a:pt x="40183" y="9662"/>
                      <a:pt x="30707" y="4385"/>
                    </a:cubicBezTo>
                    <a:cubicBezTo>
                      <a:pt x="25223" y="1469"/>
                      <a:pt x="19178" y="0"/>
                      <a:pt x="13104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6"/>
              <p:cNvSpPr/>
              <p:nvPr/>
            </p:nvSpPr>
            <p:spPr>
              <a:xfrm>
                <a:off x="3172775" y="3938525"/>
                <a:ext cx="362850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1036" extrusionOk="0">
                    <a:moveTo>
                      <a:pt x="14514" y="0"/>
                    </a:moveTo>
                    <a:cubicBezTo>
                      <a:pt x="8037" y="720"/>
                      <a:pt x="2399" y="4918"/>
                      <a:pt x="0" y="11036"/>
                    </a:cubicBezTo>
                    <a:cubicBezTo>
                      <a:pt x="2639" y="5158"/>
                      <a:pt x="8156" y="1200"/>
                      <a:pt x="14514" y="720"/>
                    </a:cubicBezTo>
                    <a:lnTo>
                      <a:pt x="14514" y="0"/>
                    </a:ln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6"/>
              <p:cNvSpPr/>
              <p:nvPr/>
            </p:nvSpPr>
            <p:spPr>
              <a:xfrm>
                <a:off x="3496625" y="3644650"/>
                <a:ext cx="251925" cy="410850"/>
              </a:xfrm>
              <a:custGeom>
                <a:avLst/>
                <a:gdLst/>
                <a:ahLst/>
                <a:cxnLst/>
                <a:rect l="l" t="t" r="r" b="b"/>
                <a:pathLst>
                  <a:path w="10077" h="164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158" y="3959"/>
                      <a:pt x="8277" y="9956"/>
                      <a:pt x="8517" y="16433"/>
                    </a:cubicBezTo>
                    <a:lnTo>
                      <a:pt x="10076" y="16313"/>
                    </a:lnTo>
                    <a:cubicBezTo>
                      <a:pt x="9236" y="9596"/>
                      <a:pt x="5638" y="3719"/>
                      <a:pt x="0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6"/>
              <p:cNvSpPr/>
              <p:nvPr/>
            </p:nvSpPr>
            <p:spPr>
              <a:xfrm>
                <a:off x="3406650" y="2628075"/>
                <a:ext cx="143975" cy="374875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149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79" y="4199"/>
                      <a:pt x="5159" y="9597"/>
                      <a:pt x="5039" y="14995"/>
                    </a:cubicBezTo>
                    <a:lnTo>
                      <a:pt x="5758" y="14995"/>
                    </a:lnTo>
                    <a:cubicBezTo>
                      <a:pt x="5758" y="9477"/>
                      <a:pt x="3719" y="4199"/>
                      <a:pt x="1" y="1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6"/>
              <p:cNvSpPr/>
              <p:nvPr/>
            </p:nvSpPr>
            <p:spPr>
              <a:xfrm>
                <a:off x="4015400" y="3359775"/>
                <a:ext cx="446825" cy="593775"/>
              </a:xfrm>
              <a:custGeom>
                <a:avLst/>
                <a:gdLst/>
                <a:ahLst/>
                <a:cxnLst/>
                <a:rect l="l" t="t" r="r" b="b"/>
                <a:pathLst>
                  <a:path w="17873" h="23751" extrusionOk="0">
                    <a:moveTo>
                      <a:pt x="17873" y="0"/>
                    </a:moveTo>
                    <a:cubicBezTo>
                      <a:pt x="16193" y="10076"/>
                      <a:pt x="9476" y="18592"/>
                      <a:pt x="0" y="22431"/>
                    </a:cubicBezTo>
                    <a:lnTo>
                      <a:pt x="600" y="23750"/>
                    </a:lnTo>
                    <a:cubicBezTo>
                      <a:pt x="10196" y="19432"/>
                      <a:pt x="16673" y="10436"/>
                      <a:pt x="17873" y="0"/>
                    </a:cubicBezTo>
                    <a:close/>
                  </a:path>
                </a:pathLst>
              </a:custGeom>
              <a:solidFill>
                <a:srgbClr val="B2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46"/>
            <p:cNvGrpSpPr/>
            <p:nvPr/>
          </p:nvGrpSpPr>
          <p:grpSpPr>
            <a:xfrm rot="827869">
              <a:off x="5017325" y="3954110"/>
              <a:ext cx="936184" cy="1778126"/>
              <a:chOff x="2392800" y="238125"/>
              <a:chExt cx="2677175" cy="5084850"/>
            </a:xfrm>
          </p:grpSpPr>
          <p:sp>
            <p:nvSpPr>
              <p:cNvPr id="1867" name="Google Shape;1867;p46"/>
              <p:cNvSpPr/>
              <p:nvPr/>
            </p:nvSpPr>
            <p:spPr>
              <a:xfrm>
                <a:off x="2526350" y="690275"/>
                <a:ext cx="1198100" cy="4632700"/>
              </a:xfrm>
              <a:custGeom>
                <a:avLst/>
                <a:gdLst/>
                <a:ahLst/>
                <a:cxnLst/>
                <a:rect l="l" t="t" r="r" b="b"/>
                <a:pathLst>
                  <a:path w="47924" h="185308" extrusionOk="0">
                    <a:moveTo>
                      <a:pt x="35055" y="1"/>
                    </a:moveTo>
                    <a:cubicBezTo>
                      <a:pt x="33546" y="1"/>
                      <a:pt x="31869" y="1290"/>
                      <a:pt x="32203" y="3183"/>
                    </a:cubicBezTo>
                    <a:cubicBezTo>
                      <a:pt x="42560" y="64402"/>
                      <a:pt x="31648" y="127286"/>
                      <a:pt x="1131" y="181292"/>
                    </a:cubicBezTo>
                    <a:cubicBezTo>
                      <a:pt x="0" y="183428"/>
                      <a:pt x="1772" y="185308"/>
                      <a:pt x="3546" y="185308"/>
                    </a:cubicBezTo>
                    <a:cubicBezTo>
                      <a:pt x="4384" y="185308"/>
                      <a:pt x="5221" y="184889"/>
                      <a:pt x="5755" y="183881"/>
                    </a:cubicBezTo>
                    <a:lnTo>
                      <a:pt x="5570" y="183881"/>
                    </a:lnTo>
                    <a:cubicBezTo>
                      <a:pt x="36642" y="128581"/>
                      <a:pt x="47924" y="64402"/>
                      <a:pt x="37197" y="1889"/>
                    </a:cubicBezTo>
                    <a:cubicBezTo>
                      <a:pt x="36976" y="564"/>
                      <a:pt x="36052" y="1"/>
                      <a:pt x="35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46"/>
              <p:cNvSpPr/>
              <p:nvPr/>
            </p:nvSpPr>
            <p:spPr>
              <a:xfrm>
                <a:off x="3430500" y="641425"/>
                <a:ext cx="899675" cy="1623425"/>
              </a:xfrm>
              <a:custGeom>
                <a:avLst/>
                <a:gdLst/>
                <a:ahLst/>
                <a:cxnLst/>
                <a:rect l="l" t="t" r="r" b="b"/>
                <a:pathLst>
                  <a:path w="35987" h="64937" extrusionOk="0">
                    <a:moveTo>
                      <a:pt x="24544" y="0"/>
                    </a:moveTo>
                    <a:cubicBezTo>
                      <a:pt x="22975" y="0"/>
                      <a:pt x="21451" y="1220"/>
                      <a:pt x="22115" y="3103"/>
                    </a:cubicBezTo>
                    <a:cubicBezTo>
                      <a:pt x="30068" y="25112"/>
                      <a:pt x="22300" y="47676"/>
                      <a:pt x="2325" y="60068"/>
                    </a:cubicBezTo>
                    <a:cubicBezTo>
                      <a:pt x="0" y="61463"/>
                      <a:pt x="1442" y="64936"/>
                      <a:pt x="3712" y="64936"/>
                    </a:cubicBezTo>
                    <a:cubicBezTo>
                      <a:pt x="4151" y="64936"/>
                      <a:pt x="4620" y="64806"/>
                      <a:pt x="5100" y="64507"/>
                    </a:cubicBezTo>
                    <a:cubicBezTo>
                      <a:pt x="26554" y="51745"/>
                      <a:pt x="35987" y="25297"/>
                      <a:pt x="27109" y="1808"/>
                    </a:cubicBezTo>
                    <a:cubicBezTo>
                      <a:pt x="26664" y="547"/>
                      <a:pt x="25594" y="0"/>
                      <a:pt x="245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46"/>
              <p:cNvSpPr/>
              <p:nvPr/>
            </p:nvSpPr>
            <p:spPr>
              <a:xfrm>
                <a:off x="2800700" y="860025"/>
                <a:ext cx="748350" cy="784950"/>
              </a:xfrm>
              <a:custGeom>
                <a:avLst/>
                <a:gdLst/>
                <a:ahLst/>
                <a:cxnLst/>
                <a:rect l="l" t="t" r="r" b="b"/>
                <a:pathLst>
                  <a:path w="29934" h="31398" extrusionOk="0">
                    <a:moveTo>
                      <a:pt x="3119" y="0"/>
                    </a:moveTo>
                    <a:cubicBezTo>
                      <a:pt x="1627" y="0"/>
                      <a:pt x="0" y="1260"/>
                      <a:pt x="330" y="3237"/>
                    </a:cubicBezTo>
                    <a:cubicBezTo>
                      <a:pt x="2364" y="16923"/>
                      <a:pt x="12351" y="28020"/>
                      <a:pt x="25853" y="31349"/>
                    </a:cubicBezTo>
                    <a:cubicBezTo>
                      <a:pt x="26036" y="31382"/>
                      <a:pt x="26213" y="31397"/>
                      <a:pt x="26382" y="31397"/>
                    </a:cubicBezTo>
                    <a:cubicBezTo>
                      <a:pt x="29113" y="31397"/>
                      <a:pt x="29934" y="27400"/>
                      <a:pt x="27148" y="26356"/>
                    </a:cubicBezTo>
                    <a:cubicBezTo>
                      <a:pt x="15496" y="23581"/>
                      <a:pt x="6803" y="13779"/>
                      <a:pt x="5323" y="1942"/>
                    </a:cubicBezTo>
                    <a:cubicBezTo>
                      <a:pt x="5098" y="590"/>
                      <a:pt x="4140" y="0"/>
                      <a:pt x="31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6"/>
              <p:cNvSpPr/>
              <p:nvPr/>
            </p:nvSpPr>
            <p:spPr>
              <a:xfrm>
                <a:off x="2693325" y="2072800"/>
                <a:ext cx="794550" cy="973850"/>
              </a:xfrm>
              <a:custGeom>
                <a:avLst/>
                <a:gdLst/>
                <a:ahLst/>
                <a:cxnLst/>
                <a:rect l="l" t="t" r="r" b="b"/>
                <a:pathLst>
                  <a:path w="31782" h="38954" extrusionOk="0">
                    <a:moveTo>
                      <a:pt x="5207" y="0"/>
                    </a:moveTo>
                    <a:cubicBezTo>
                      <a:pt x="4201" y="0"/>
                      <a:pt x="3292" y="564"/>
                      <a:pt x="3145" y="1888"/>
                    </a:cubicBezTo>
                    <a:cubicBezTo>
                      <a:pt x="1" y="18719"/>
                      <a:pt x="10728" y="34995"/>
                      <a:pt x="27374" y="38879"/>
                    </a:cubicBezTo>
                    <a:cubicBezTo>
                      <a:pt x="27602" y="38929"/>
                      <a:pt x="27821" y="38953"/>
                      <a:pt x="28029" y="38953"/>
                    </a:cubicBezTo>
                    <a:cubicBezTo>
                      <a:pt x="30859" y="38953"/>
                      <a:pt x="31782" y="34574"/>
                      <a:pt x="28853" y="33885"/>
                    </a:cubicBezTo>
                    <a:cubicBezTo>
                      <a:pt x="14797" y="30926"/>
                      <a:pt x="5734" y="17424"/>
                      <a:pt x="8139" y="3183"/>
                    </a:cubicBezTo>
                    <a:cubicBezTo>
                      <a:pt x="8473" y="1290"/>
                      <a:pt x="6728" y="0"/>
                      <a:pt x="5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6"/>
              <p:cNvSpPr/>
              <p:nvPr/>
            </p:nvSpPr>
            <p:spPr>
              <a:xfrm>
                <a:off x="3312950" y="2922525"/>
                <a:ext cx="678175" cy="501525"/>
              </a:xfrm>
              <a:custGeom>
                <a:avLst/>
                <a:gdLst/>
                <a:ahLst/>
                <a:cxnLst/>
                <a:rect l="l" t="t" r="r" b="b"/>
                <a:pathLst>
                  <a:path w="27127" h="20061" extrusionOk="0">
                    <a:moveTo>
                      <a:pt x="23918" y="1"/>
                    </a:moveTo>
                    <a:cubicBezTo>
                      <a:pt x="22901" y="1"/>
                      <a:pt x="21884" y="525"/>
                      <a:pt x="21454" y="1745"/>
                    </a:cubicBezTo>
                    <a:cubicBezTo>
                      <a:pt x="18309" y="9143"/>
                      <a:pt x="11281" y="14322"/>
                      <a:pt x="3328" y="14692"/>
                    </a:cubicBezTo>
                    <a:cubicBezTo>
                      <a:pt x="56" y="14874"/>
                      <a:pt x="0" y="20060"/>
                      <a:pt x="3162" y="20060"/>
                    </a:cubicBezTo>
                    <a:cubicBezTo>
                      <a:pt x="3217" y="20060"/>
                      <a:pt x="3272" y="20059"/>
                      <a:pt x="3328" y="20056"/>
                    </a:cubicBezTo>
                    <a:cubicBezTo>
                      <a:pt x="13686" y="19316"/>
                      <a:pt x="22748" y="12842"/>
                      <a:pt x="26447" y="3225"/>
                    </a:cubicBezTo>
                    <a:cubicBezTo>
                      <a:pt x="27126" y="1301"/>
                      <a:pt x="25521" y="1"/>
                      <a:pt x="239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6"/>
              <p:cNvSpPr/>
              <p:nvPr/>
            </p:nvSpPr>
            <p:spPr>
              <a:xfrm>
                <a:off x="3873475" y="1658950"/>
                <a:ext cx="932725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37309" h="11568" extrusionOk="0">
                    <a:moveTo>
                      <a:pt x="33358" y="1"/>
                    </a:moveTo>
                    <a:cubicBezTo>
                      <a:pt x="32765" y="1"/>
                      <a:pt x="32148" y="203"/>
                      <a:pt x="31584" y="687"/>
                    </a:cubicBezTo>
                    <a:cubicBezTo>
                      <a:pt x="27163" y="4428"/>
                      <a:pt x="21491" y="6362"/>
                      <a:pt x="15761" y="6362"/>
                    </a:cubicBezTo>
                    <a:cubicBezTo>
                      <a:pt x="12142" y="6362"/>
                      <a:pt x="8501" y="5591"/>
                      <a:pt x="5136" y="4016"/>
                    </a:cubicBezTo>
                    <a:cubicBezTo>
                      <a:pt x="4723" y="3809"/>
                      <a:pt x="4317" y="3718"/>
                      <a:pt x="3932" y="3718"/>
                    </a:cubicBezTo>
                    <a:cubicBezTo>
                      <a:pt x="1562" y="3718"/>
                      <a:pt x="1" y="7182"/>
                      <a:pt x="2547" y="8455"/>
                    </a:cubicBezTo>
                    <a:cubicBezTo>
                      <a:pt x="6726" y="10544"/>
                      <a:pt x="11241" y="11567"/>
                      <a:pt x="15733" y="11567"/>
                    </a:cubicBezTo>
                    <a:cubicBezTo>
                      <a:pt x="22771" y="11567"/>
                      <a:pt x="29751" y="9056"/>
                      <a:pt x="35283" y="4201"/>
                    </a:cubicBezTo>
                    <a:cubicBezTo>
                      <a:pt x="37308" y="2610"/>
                      <a:pt x="35487" y="1"/>
                      <a:pt x="33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6"/>
              <p:cNvSpPr/>
              <p:nvPr/>
            </p:nvSpPr>
            <p:spPr>
              <a:xfrm>
                <a:off x="2392800" y="358325"/>
                <a:ext cx="647350" cy="651975"/>
              </a:xfrm>
              <a:custGeom>
                <a:avLst/>
                <a:gdLst/>
                <a:ahLst/>
                <a:cxnLst/>
                <a:rect l="l" t="t" r="r" b="b"/>
                <a:pathLst>
                  <a:path w="25894" h="26079" extrusionOk="0">
                    <a:moveTo>
                      <a:pt x="12947" y="1"/>
                    </a:moveTo>
                    <a:cubicBezTo>
                      <a:pt x="5733" y="1"/>
                      <a:pt x="0" y="5919"/>
                      <a:pt x="0" y="12947"/>
                    </a:cubicBezTo>
                    <a:cubicBezTo>
                      <a:pt x="0" y="20160"/>
                      <a:pt x="5733" y="26079"/>
                      <a:pt x="12947" y="26079"/>
                    </a:cubicBezTo>
                    <a:cubicBezTo>
                      <a:pt x="20160" y="26079"/>
                      <a:pt x="25893" y="20160"/>
                      <a:pt x="25893" y="12947"/>
                    </a:cubicBezTo>
                    <a:cubicBezTo>
                      <a:pt x="25893" y="5919"/>
                      <a:pt x="20160" y="1"/>
                      <a:pt x="129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6"/>
              <p:cNvSpPr/>
              <p:nvPr/>
            </p:nvSpPr>
            <p:spPr>
              <a:xfrm>
                <a:off x="3826150" y="238125"/>
                <a:ext cx="688975" cy="684325"/>
              </a:xfrm>
              <a:custGeom>
                <a:avLst/>
                <a:gdLst/>
                <a:ahLst/>
                <a:cxnLst/>
                <a:rect l="l" t="t" r="r" b="b"/>
                <a:pathLst>
                  <a:path w="27559" h="27373" extrusionOk="0">
                    <a:moveTo>
                      <a:pt x="13872" y="0"/>
                    </a:moveTo>
                    <a:cubicBezTo>
                      <a:pt x="6289" y="0"/>
                      <a:pt x="1" y="6103"/>
                      <a:pt x="1" y="13686"/>
                    </a:cubicBezTo>
                    <a:cubicBezTo>
                      <a:pt x="1" y="21269"/>
                      <a:pt x="6289" y="27373"/>
                      <a:pt x="13872" y="27373"/>
                    </a:cubicBezTo>
                    <a:cubicBezTo>
                      <a:pt x="21270" y="27373"/>
                      <a:pt x="27559" y="21269"/>
                      <a:pt x="27559" y="13686"/>
                    </a:cubicBezTo>
                    <a:cubicBezTo>
                      <a:pt x="27559" y="6103"/>
                      <a:pt x="21270" y="0"/>
                      <a:pt x="13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6"/>
              <p:cNvSpPr/>
              <p:nvPr/>
            </p:nvSpPr>
            <p:spPr>
              <a:xfrm>
                <a:off x="4630700" y="1444925"/>
                <a:ext cx="439275" cy="439275"/>
              </a:xfrm>
              <a:custGeom>
                <a:avLst/>
                <a:gdLst/>
                <a:ahLst/>
                <a:cxnLst/>
                <a:rect l="l" t="t" r="r" b="b"/>
                <a:pathLst>
                  <a:path w="17571" h="17571" extrusionOk="0">
                    <a:moveTo>
                      <a:pt x="8693" y="0"/>
                    </a:moveTo>
                    <a:cubicBezTo>
                      <a:pt x="3884" y="0"/>
                      <a:pt x="0" y="3884"/>
                      <a:pt x="0" y="8878"/>
                    </a:cubicBezTo>
                    <a:cubicBezTo>
                      <a:pt x="0" y="13687"/>
                      <a:pt x="3884" y="17571"/>
                      <a:pt x="8693" y="17571"/>
                    </a:cubicBezTo>
                    <a:cubicBezTo>
                      <a:pt x="13502" y="17571"/>
                      <a:pt x="17571" y="13687"/>
                      <a:pt x="17571" y="8878"/>
                    </a:cubicBezTo>
                    <a:cubicBezTo>
                      <a:pt x="17571" y="3884"/>
                      <a:pt x="13502" y="0"/>
                      <a:pt x="8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46"/>
              <p:cNvSpPr/>
              <p:nvPr/>
            </p:nvSpPr>
            <p:spPr>
              <a:xfrm>
                <a:off x="3826150" y="2730325"/>
                <a:ext cx="406925" cy="406925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16277" extrusionOk="0">
                    <a:moveTo>
                      <a:pt x="8139" y="1"/>
                    </a:moveTo>
                    <a:cubicBezTo>
                      <a:pt x="3700" y="1"/>
                      <a:pt x="1" y="3700"/>
                      <a:pt x="1" y="8139"/>
                    </a:cubicBezTo>
                    <a:cubicBezTo>
                      <a:pt x="1" y="12578"/>
                      <a:pt x="3700" y="16277"/>
                      <a:pt x="8139" y="16277"/>
                    </a:cubicBezTo>
                    <a:cubicBezTo>
                      <a:pt x="12578" y="16277"/>
                      <a:pt x="16277" y="12578"/>
                      <a:pt x="16277" y="8139"/>
                    </a:cubicBezTo>
                    <a:cubicBezTo>
                      <a:pt x="16277" y="3700"/>
                      <a:pt x="12578" y="1"/>
                      <a:pt x="81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46"/>
              <p:cNvSpPr/>
              <p:nvPr/>
            </p:nvSpPr>
            <p:spPr>
              <a:xfrm>
                <a:off x="2508375" y="1666875"/>
                <a:ext cx="596500" cy="601100"/>
              </a:xfrm>
              <a:custGeom>
                <a:avLst/>
                <a:gdLst/>
                <a:ahLst/>
                <a:cxnLst/>
                <a:rect l="l" t="t" r="r" b="b"/>
                <a:pathLst>
                  <a:path w="23860" h="24044" extrusionOk="0">
                    <a:moveTo>
                      <a:pt x="11838" y="0"/>
                    </a:moveTo>
                    <a:cubicBezTo>
                      <a:pt x="5364" y="0"/>
                      <a:pt x="1" y="5364"/>
                      <a:pt x="1" y="12022"/>
                    </a:cubicBezTo>
                    <a:cubicBezTo>
                      <a:pt x="1" y="18680"/>
                      <a:pt x="5364" y="24044"/>
                      <a:pt x="11838" y="24044"/>
                    </a:cubicBezTo>
                    <a:cubicBezTo>
                      <a:pt x="18496" y="24044"/>
                      <a:pt x="23859" y="18680"/>
                      <a:pt x="23859" y="12022"/>
                    </a:cubicBezTo>
                    <a:cubicBezTo>
                      <a:pt x="23859" y="5364"/>
                      <a:pt x="18496" y="0"/>
                      <a:pt x="11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8" name="Google Shape;1878;p46"/>
            <p:cNvGrpSpPr/>
            <p:nvPr/>
          </p:nvGrpSpPr>
          <p:grpSpPr>
            <a:xfrm rot="-3688815">
              <a:off x="2890984" y="3447497"/>
              <a:ext cx="1274334" cy="2236551"/>
              <a:chOff x="2479375" y="241250"/>
              <a:chExt cx="2454400" cy="5089875"/>
            </a:xfrm>
          </p:grpSpPr>
          <p:sp>
            <p:nvSpPr>
              <p:cNvPr id="1879" name="Google Shape;1879;p46"/>
              <p:cNvSpPr/>
              <p:nvPr/>
            </p:nvSpPr>
            <p:spPr>
              <a:xfrm>
                <a:off x="2479375" y="1065000"/>
                <a:ext cx="1943850" cy="4266125"/>
              </a:xfrm>
              <a:custGeom>
                <a:avLst/>
                <a:gdLst/>
                <a:ahLst/>
                <a:cxnLst/>
                <a:rect l="l" t="t" r="r" b="b"/>
                <a:pathLst>
                  <a:path w="77754" h="170645" extrusionOk="0">
                    <a:moveTo>
                      <a:pt x="75783" y="0"/>
                    </a:moveTo>
                    <a:cubicBezTo>
                      <a:pt x="74757" y="0"/>
                      <a:pt x="73647" y="666"/>
                      <a:pt x="73536" y="1998"/>
                    </a:cubicBezTo>
                    <a:cubicBezTo>
                      <a:pt x="65988" y="61933"/>
                      <a:pt x="55777" y="129859"/>
                      <a:pt x="1836" y="166708"/>
                    </a:cubicBezTo>
                    <a:cubicBezTo>
                      <a:pt x="0" y="167993"/>
                      <a:pt x="1201" y="170644"/>
                      <a:pt x="2927" y="170644"/>
                    </a:cubicBezTo>
                    <a:cubicBezTo>
                      <a:pt x="3288" y="170644"/>
                      <a:pt x="3672" y="170528"/>
                      <a:pt x="4056" y="170260"/>
                    </a:cubicBezTo>
                    <a:lnTo>
                      <a:pt x="4056" y="170038"/>
                    </a:lnTo>
                    <a:cubicBezTo>
                      <a:pt x="59329" y="132523"/>
                      <a:pt x="69984" y="63709"/>
                      <a:pt x="77531" y="1998"/>
                    </a:cubicBezTo>
                    <a:cubicBezTo>
                      <a:pt x="77753" y="666"/>
                      <a:pt x="76810" y="0"/>
                      <a:pt x="757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6"/>
              <p:cNvSpPr/>
              <p:nvPr/>
            </p:nvSpPr>
            <p:spPr>
              <a:xfrm>
                <a:off x="4179025" y="241250"/>
                <a:ext cx="443975" cy="13953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5815" extrusionOk="0">
                    <a:moveTo>
                      <a:pt x="10381" y="1"/>
                    </a:moveTo>
                    <a:cubicBezTo>
                      <a:pt x="8131" y="1"/>
                      <a:pt x="6021" y="1087"/>
                      <a:pt x="4884" y="2983"/>
                    </a:cubicBezTo>
                    <a:cubicBezTo>
                      <a:pt x="3330" y="5203"/>
                      <a:pt x="2664" y="7644"/>
                      <a:pt x="2442" y="10308"/>
                    </a:cubicBezTo>
                    <a:cubicBezTo>
                      <a:pt x="0" y="25403"/>
                      <a:pt x="888" y="40941"/>
                      <a:pt x="4884" y="55814"/>
                    </a:cubicBezTo>
                    <a:lnTo>
                      <a:pt x="13985" y="25403"/>
                    </a:lnTo>
                    <a:cubicBezTo>
                      <a:pt x="15761" y="19187"/>
                      <a:pt x="17759" y="12972"/>
                      <a:pt x="16427" y="6756"/>
                    </a:cubicBezTo>
                    <a:cubicBezTo>
                      <a:pt x="16205" y="3871"/>
                      <a:pt x="14207" y="1207"/>
                      <a:pt x="11543" y="97"/>
                    </a:cubicBezTo>
                    <a:cubicBezTo>
                      <a:pt x="11155" y="32"/>
                      <a:pt x="10766" y="1"/>
                      <a:pt x="10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6"/>
              <p:cNvSpPr/>
              <p:nvPr/>
            </p:nvSpPr>
            <p:spPr>
              <a:xfrm>
                <a:off x="3679550" y="1462325"/>
                <a:ext cx="399600" cy="1189850"/>
              </a:xfrm>
              <a:custGeom>
                <a:avLst/>
                <a:gdLst/>
                <a:ahLst/>
                <a:cxnLst/>
                <a:rect l="l" t="t" r="r" b="b"/>
                <a:pathLst>
                  <a:path w="15984" h="47594" extrusionOk="0">
                    <a:moveTo>
                      <a:pt x="3784" y="1"/>
                    </a:moveTo>
                    <a:cubicBezTo>
                      <a:pt x="3091" y="1"/>
                      <a:pt x="2398" y="179"/>
                      <a:pt x="1777" y="534"/>
                    </a:cubicBezTo>
                    <a:cubicBezTo>
                      <a:pt x="445" y="2088"/>
                      <a:pt x="1" y="3863"/>
                      <a:pt x="445" y="5639"/>
                    </a:cubicBezTo>
                    <a:cubicBezTo>
                      <a:pt x="1777" y="20734"/>
                      <a:pt x="7104" y="35163"/>
                      <a:pt x="15984" y="47594"/>
                    </a:cubicBezTo>
                    <a:cubicBezTo>
                      <a:pt x="15318" y="33609"/>
                      <a:pt x="13098" y="19624"/>
                      <a:pt x="9102" y="6083"/>
                    </a:cubicBezTo>
                    <a:cubicBezTo>
                      <a:pt x="8658" y="4307"/>
                      <a:pt x="7992" y="2754"/>
                      <a:pt x="6660" y="1200"/>
                    </a:cubicBezTo>
                    <a:cubicBezTo>
                      <a:pt x="5861" y="401"/>
                      <a:pt x="4822" y="1"/>
                      <a:pt x="37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6"/>
              <p:cNvSpPr/>
              <p:nvPr/>
            </p:nvSpPr>
            <p:spPr>
              <a:xfrm>
                <a:off x="4123525" y="1803575"/>
                <a:ext cx="810250" cy="1118775"/>
              </a:xfrm>
              <a:custGeom>
                <a:avLst/>
                <a:gdLst/>
                <a:ahLst/>
                <a:cxnLst/>
                <a:rect l="l" t="t" r="r" b="b"/>
                <a:pathLst>
                  <a:path w="32410" h="44751" extrusionOk="0">
                    <a:moveTo>
                      <a:pt x="26344" y="0"/>
                    </a:moveTo>
                    <a:cubicBezTo>
                      <a:pt x="26080" y="0"/>
                      <a:pt x="25807" y="63"/>
                      <a:pt x="25528" y="203"/>
                    </a:cubicBezTo>
                    <a:cubicBezTo>
                      <a:pt x="24640" y="425"/>
                      <a:pt x="24418" y="1534"/>
                      <a:pt x="24196" y="2644"/>
                    </a:cubicBezTo>
                    <a:cubicBezTo>
                      <a:pt x="22642" y="10414"/>
                      <a:pt x="20201" y="17739"/>
                      <a:pt x="16871" y="25064"/>
                    </a:cubicBezTo>
                    <a:cubicBezTo>
                      <a:pt x="13319" y="31946"/>
                      <a:pt x="7548" y="35276"/>
                      <a:pt x="222" y="37939"/>
                    </a:cubicBezTo>
                    <a:lnTo>
                      <a:pt x="0" y="37939"/>
                    </a:lnTo>
                    <a:cubicBezTo>
                      <a:pt x="2573" y="42480"/>
                      <a:pt x="7623" y="44750"/>
                      <a:pt x="12757" y="44750"/>
                    </a:cubicBezTo>
                    <a:cubicBezTo>
                      <a:pt x="15153" y="44750"/>
                      <a:pt x="17567" y="44256"/>
                      <a:pt x="19757" y="43267"/>
                    </a:cubicBezTo>
                    <a:cubicBezTo>
                      <a:pt x="26416" y="39493"/>
                      <a:pt x="30856" y="33056"/>
                      <a:pt x="31744" y="25508"/>
                    </a:cubicBezTo>
                    <a:cubicBezTo>
                      <a:pt x="32410" y="17961"/>
                      <a:pt x="31522" y="10414"/>
                      <a:pt x="29302" y="3310"/>
                    </a:cubicBezTo>
                    <a:cubicBezTo>
                      <a:pt x="28928" y="1813"/>
                      <a:pt x="27764" y="0"/>
                      <a:pt x="26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6"/>
              <p:cNvSpPr/>
              <p:nvPr/>
            </p:nvSpPr>
            <p:spPr>
              <a:xfrm>
                <a:off x="3302200" y="2345350"/>
                <a:ext cx="610475" cy="1031550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41262" extrusionOk="0">
                    <a:moveTo>
                      <a:pt x="2672" y="1"/>
                    </a:moveTo>
                    <a:cubicBezTo>
                      <a:pt x="2278" y="1"/>
                      <a:pt x="1899" y="88"/>
                      <a:pt x="1554" y="286"/>
                    </a:cubicBezTo>
                    <a:cubicBezTo>
                      <a:pt x="444" y="1396"/>
                      <a:pt x="0" y="2728"/>
                      <a:pt x="222" y="4281"/>
                    </a:cubicBezTo>
                    <a:cubicBezTo>
                      <a:pt x="666" y="15158"/>
                      <a:pt x="4884" y="25592"/>
                      <a:pt x="11987" y="34027"/>
                    </a:cubicBezTo>
                    <a:cubicBezTo>
                      <a:pt x="14669" y="36900"/>
                      <a:pt x="18673" y="41262"/>
                      <a:pt x="22431" y="41262"/>
                    </a:cubicBezTo>
                    <a:cubicBezTo>
                      <a:pt x="23028" y="41262"/>
                      <a:pt x="23618" y="41152"/>
                      <a:pt x="24196" y="40908"/>
                    </a:cubicBezTo>
                    <a:lnTo>
                      <a:pt x="24418" y="41130"/>
                    </a:lnTo>
                    <a:cubicBezTo>
                      <a:pt x="22642" y="26701"/>
                      <a:pt x="16427" y="12939"/>
                      <a:pt x="6660" y="2284"/>
                    </a:cubicBezTo>
                    <a:cubicBezTo>
                      <a:pt x="5624" y="1075"/>
                      <a:pt x="4051" y="1"/>
                      <a:pt x="26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6"/>
              <p:cNvSpPr/>
              <p:nvPr/>
            </p:nvSpPr>
            <p:spPr>
              <a:xfrm>
                <a:off x="3651825" y="3385450"/>
                <a:ext cx="982275" cy="684600"/>
              </a:xfrm>
              <a:custGeom>
                <a:avLst/>
                <a:gdLst/>
                <a:ahLst/>
                <a:cxnLst/>
                <a:rect l="l" t="t" r="r" b="b"/>
                <a:pathLst>
                  <a:path w="39291" h="27384" extrusionOk="0">
                    <a:moveTo>
                      <a:pt x="0" y="23278"/>
                    </a:moveTo>
                    <a:lnTo>
                      <a:pt x="0" y="23500"/>
                    </a:lnTo>
                    <a:cubicBezTo>
                      <a:pt x="39" y="23451"/>
                      <a:pt x="77" y="23402"/>
                      <a:pt x="116" y="23353"/>
                    </a:cubicBezTo>
                    <a:lnTo>
                      <a:pt x="116" y="23353"/>
                    </a:lnTo>
                    <a:cubicBezTo>
                      <a:pt x="77" y="23328"/>
                      <a:pt x="39" y="23303"/>
                      <a:pt x="0" y="23278"/>
                    </a:cubicBezTo>
                    <a:close/>
                    <a:moveTo>
                      <a:pt x="33289" y="0"/>
                    </a:moveTo>
                    <a:cubicBezTo>
                      <a:pt x="32780" y="0"/>
                      <a:pt x="32262" y="63"/>
                      <a:pt x="31743" y="192"/>
                    </a:cubicBezTo>
                    <a:cubicBezTo>
                      <a:pt x="29080" y="858"/>
                      <a:pt x="26860" y="1968"/>
                      <a:pt x="24862" y="3522"/>
                    </a:cubicBezTo>
                    <a:cubicBezTo>
                      <a:pt x="16477" y="9479"/>
                      <a:pt x="6557" y="15218"/>
                      <a:pt x="116" y="23353"/>
                    </a:cubicBezTo>
                    <a:lnTo>
                      <a:pt x="116" y="23353"/>
                    </a:lnTo>
                    <a:cubicBezTo>
                      <a:pt x="4431" y="26109"/>
                      <a:pt x="9176" y="27384"/>
                      <a:pt x="13832" y="27384"/>
                    </a:cubicBezTo>
                    <a:cubicBezTo>
                      <a:pt x="24732" y="27384"/>
                      <a:pt x="35145" y="20396"/>
                      <a:pt x="38403" y="9071"/>
                    </a:cubicBezTo>
                    <a:cubicBezTo>
                      <a:pt x="39291" y="7074"/>
                      <a:pt x="39291" y="4854"/>
                      <a:pt x="38403" y="2856"/>
                    </a:cubicBezTo>
                    <a:cubicBezTo>
                      <a:pt x="37330" y="1068"/>
                      <a:pt x="35393" y="0"/>
                      <a:pt x="33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5" name="Picture 2" descr="Wordwall Pro – ETC Educational Technology Connection (HK) Ltd">
            <a:extLst>
              <a:ext uri="{FF2B5EF4-FFF2-40B4-BE49-F238E27FC236}">
                <a16:creationId xmlns:a16="http://schemas.microsoft.com/office/drawing/2014/main" id="{FD86BAA1-887B-420A-905A-0B789FAE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82" y="1622026"/>
            <a:ext cx="5330352" cy="1280886"/>
          </a:xfrm>
          <a:custGeom>
            <a:avLst/>
            <a:gdLst>
              <a:gd name="connsiteX0" fmla="*/ 0 w 5330352"/>
              <a:gd name="connsiteY0" fmla="*/ 0 h 1280886"/>
              <a:gd name="connsiteX1" fmla="*/ 592261 w 5330352"/>
              <a:gd name="connsiteY1" fmla="*/ 0 h 1280886"/>
              <a:gd name="connsiteX2" fmla="*/ 1077916 w 5330352"/>
              <a:gd name="connsiteY2" fmla="*/ 0 h 1280886"/>
              <a:gd name="connsiteX3" fmla="*/ 1563570 w 5330352"/>
              <a:gd name="connsiteY3" fmla="*/ 0 h 1280886"/>
              <a:gd name="connsiteX4" fmla="*/ 2155831 w 5330352"/>
              <a:gd name="connsiteY4" fmla="*/ 0 h 1280886"/>
              <a:gd name="connsiteX5" fmla="*/ 2694789 w 5330352"/>
              <a:gd name="connsiteY5" fmla="*/ 0 h 1280886"/>
              <a:gd name="connsiteX6" fmla="*/ 3127140 w 5330352"/>
              <a:gd name="connsiteY6" fmla="*/ 0 h 1280886"/>
              <a:gd name="connsiteX7" fmla="*/ 3826008 w 5330352"/>
              <a:gd name="connsiteY7" fmla="*/ 0 h 1280886"/>
              <a:gd name="connsiteX8" fmla="*/ 4364966 w 5330352"/>
              <a:gd name="connsiteY8" fmla="*/ 0 h 1280886"/>
              <a:gd name="connsiteX9" fmla="*/ 5330352 w 5330352"/>
              <a:gd name="connsiteY9" fmla="*/ 0 h 1280886"/>
              <a:gd name="connsiteX10" fmla="*/ 5330352 w 5330352"/>
              <a:gd name="connsiteY10" fmla="*/ 388535 h 1280886"/>
              <a:gd name="connsiteX11" fmla="*/ 5330352 w 5330352"/>
              <a:gd name="connsiteY11" fmla="*/ 777071 h 1280886"/>
              <a:gd name="connsiteX12" fmla="*/ 5330352 w 5330352"/>
              <a:gd name="connsiteY12" fmla="*/ 1280886 h 1280886"/>
              <a:gd name="connsiteX13" fmla="*/ 4631484 w 5330352"/>
              <a:gd name="connsiteY13" fmla="*/ 1280886 h 1280886"/>
              <a:gd name="connsiteX14" fmla="*/ 4145829 w 5330352"/>
              <a:gd name="connsiteY14" fmla="*/ 1280886 h 1280886"/>
              <a:gd name="connsiteX15" fmla="*/ 3606872 w 5330352"/>
              <a:gd name="connsiteY15" fmla="*/ 1280886 h 1280886"/>
              <a:gd name="connsiteX16" fmla="*/ 3174521 w 5330352"/>
              <a:gd name="connsiteY16" fmla="*/ 1280886 h 1280886"/>
              <a:gd name="connsiteX17" fmla="*/ 2742170 w 5330352"/>
              <a:gd name="connsiteY17" fmla="*/ 1280886 h 1280886"/>
              <a:gd name="connsiteX18" fmla="*/ 2149909 w 5330352"/>
              <a:gd name="connsiteY18" fmla="*/ 1280886 h 1280886"/>
              <a:gd name="connsiteX19" fmla="*/ 1557647 w 5330352"/>
              <a:gd name="connsiteY19" fmla="*/ 1280886 h 1280886"/>
              <a:gd name="connsiteX20" fmla="*/ 1018689 w 5330352"/>
              <a:gd name="connsiteY20" fmla="*/ 1280886 h 1280886"/>
              <a:gd name="connsiteX21" fmla="*/ 0 w 5330352"/>
              <a:gd name="connsiteY21" fmla="*/ 1280886 h 1280886"/>
              <a:gd name="connsiteX22" fmla="*/ 0 w 5330352"/>
              <a:gd name="connsiteY22" fmla="*/ 853924 h 1280886"/>
              <a:gd name="connsiteX23" fmla="*/ 0 w 5330352"/>
              <a:gd name="connsiteY23" fmla="*/ 465389 h 1280886"/>
              <a:gd name="connsiteX24" fmla="*/ 0 w 5330352"/>
              <a:gd name="connsiteY24" fmla="*/ 0 h 12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30352" h="1280886" extrusionOk="0">
                <a:moveTo>
                  <a:pt x="0" y="0"/>
                </a:moveTo>
                <a:cubicBezTo>
                  <a:pt x="140164" y="-50433"/>
                  <a:pt x="393896" y="36282"/>
                  <a:pt x="592261" y="0"/>
                </a:cubicBezTo>
                <a:cubicBezTo>
                  <a:pt x="790626" y="-36282"/>
                  <a:pt x="916093" y="37822"/>
                  <a:pt x="1077916" y="0"/>
                </a:cubicBezTo>
                <a:cubicBezTo>
                  <a:pt x="1239740" y="-37822"/>
                  <a:pt x="1361893" y="9605"/>
                  <a:pt x="1563570" y="0"/>
                </a:cubicBezTo>
                <a:cubicBezTo>
                  <a:pt x="1765247" y="-9605"/>
                  <a:pt x="1946787" y="43895"/>
                  <a:pt x="2155831" y="0"/>
                </a:cubicBezTo>
                <a:cubicBezTo>
                  <a:pt x="2364875" y="-43895"/>
                  <a:pt x="2428204" y="59917"/>
                  <a:pt x="2694789" y="0"/>
                </a:cubicBezTo>
                <a:cubicBezTo>
                  <a:pt x="2961374" y="-59917"/>
                  <a:pt x="2971797" y="16385"/>
                  <a:pt x="3127140" y="0"/>
                </a:cubicBezTo>
                <a:cubicBezTo>
                  <a:pt x="3282483" y="-16385"/>
                  <a:pt x="3545463" y="74247"/>
                  <a:pt x="3826008" y="0"/>
                </a:cubicBezTo>
                <a:cubicBezTo>
                  <a:pt x="4106553" y="-74247"/>
                  <a:pt x="4144291" y="19070"/>
                  <a:pt x="4364966" y="0"/>
                </a:cubicBezTo>
                <a:cubicBezTo>
                  <a:pt x="4585641" y="-19070"/>
                  <a:pt x="4902039" y="93008"/>
                  <a:pt x="5330352" y="0"/>
                </a:cubicBezTo>
                <a:cubicBezTo>
                  <a:pt x="5376840" y="179233"/>
                  <a:pt x="5307940" y="200406"/>
                  <a:pt x="5330352" y="388535"/>
                </a:cubicBezTo>
                <a:cubicBezTo>
                  <a:pt x="5352764" y="576664"/>
                  <a:pt x="5320731" y="596598"/>
                  <a:pt x="5330352" y="777071"/>
                </a:cubicBezTo>
                <a:cubicBezTo>
                  <a:pt x="5339973" y="957544"/>
                  <a:pt x="5279161" y="1162819"/>
                  <a:pt x="5330352" y="1280886"/>
                </a:cubicBezTo>
                <a:cubicBezTo>
                  <a:pt x="5134833" y="1295788"/>
                  <a:pt x="4922632" y="1216514"/>
                  <a:pt x="4631484" y="1280886"/>
                </a:cubicBezTo>
                <a:cubicBezTo>
                  <a:pt x="4340336" y="1345258"/>
                  <a:pt x="4318428" y="1231988"/>
                  <a:pt x="4145829" y="1280886"/>
                </a:cubicBezTo>
                <a:cubicBezTo>
                  <a:pt x="3973230" y="1329784"/>
                  <a:pt x="3751730" y="1238219"/>
                  <a:pt x="3606872" y="1280886"/>
                </a:cubicBezTo>
                <a:cubicBezTo>
                  <a:pt x="3462014" y="1323553"/>
                  <a:pt x="3278538" y="1253710"/>
                  <a:pt x="3174521" y="1280886"/>
                </a:cubicBezTo>
                <a:cubicBezTo>
                  <a:pt x="3070504" y="1308062"/>
                  <a:pt x="2837654" y="1244623"/>
                  <a:pt x="2742170" y="1280886"/>
                </a:cubicBezTo>
                <a:cubicBezTo>
                  <a:pt x="2646686" y="1317149"/>
                  <a:pt x="2382685" y="1237044"/>
                  <a:pt x="2149909" y="1280886"/>
                </a:cubicBezTo>
                <a:cubicBezTo>
                  <a:pt x="1917133" y="1324728"/>
                  <a:pt x="1677168" y="1268409"/>
                  <a:pt x="1557647" y="1280886"/>
                </a:cubicBezTo>
                <a:cubicBezTo>
                  <a:pt x="1438126" y="1293363"/>
                  <a:pt x="1207872" y="1249805"/>
                  <a:pt x="1018689" y="1280886"/>
                </a:cubicBezTo>
                <a:cubicBezTo>
                  <a:pt x="829506" y="1311967"/>
                  <a:pt x="356753" y="1251976"/>
                  <a:pt x="0" y="1280886"/>
                </a:cubicBezTo>
                <a:cubicBezTo>
                  <a:pt x="-42371" y="1091441"/>
                  <a:pt x="14410" y="941147"/>
                  <a:pt x="0" y="853924"/>
                </a:cubicBezTo>
                <a:cubicBezTo>
                  <a:pt x="-14410" y="766701"/>
                  <a:pt x="35675" y="604133"/>
                  <a:pt x="0" y="465389"/>
                </a:cubicBezTo>
                <a:cubicBezTo>
                  <a:pt x="-35675" y="326646"/>
                  <a:pt x="27755" y="16803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959013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صورة 20">
            <a:extLst>
              <a:ext uri="{FF2B5EF4-FFF2-40B4-BE49-F238E27FC236}">
                <a16:creationId xmlns:a16="http://schemas.microsoft.com/office/drawing/2014/main" id="{792B0366-3F52-48A5-AB0C-746C68B725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70" t="30124" r="53514" b="57250"/>
          <a:stretch/>
        </p:blipFill>
        <p:spPr>
          <a:xfrm>
            <a:off x="318053" y="444493"/>
            <a:ext cx="1221377" cy="589409"/>
          </a:xfrm>
          <a:prstGeom prst="rect">
            <a:avLst/>
          </a:prstGeom>
        </p:spPr>
      </p:pic>
      <p:grpSp>
        <p:nvGrpSpPr>
          <p:cNvPr id="58" name="Google Shape;2477;p60">
            <a:extLst>
              <a:ext uri="{FF2B5EF4-FFF2-40B4-BE49-F238E27FC236}">
                <a16:creationId xmlns:a16="http://schemas.microsoft.com/office/drawing/2014/main" id="{16945207-B929-40AF-BD14-4F70C5C96EF8}"/>
              </a:ext>
            </a:extLst>
          </p:cNvPr>
          <p:cNvGrpSpPr/>
          <p:nvPr/>
        </p:nvGrpSpPr>
        <p:grpSpPr>
          <a:xfrm rot="-6017583">
            <a:off x="8292517" y="-336688"/>
            <a:ext cx="687471" cy="673375"/>
            <a:chOff x="1124025" y="238125"/>
            <a:chExt cx="5272075" cy="5173200"/>
          </a:xfrm>
        </p:grpSpPr>
        <p:sp>
          <p:nvSpPr>
            <p:cNvPr id="59" name="Google Shape;2478;p60">
              <a:extLst>
                <a:ext uri="{FF2B5EF4-FFF2-40B4-BE49-F238E27FC236}">
                  <a16:creationId xmlns:a16="http://schemas.microsoft.com/office/drawing/2014/main" id="{B670319C-032B-4888-8C09-3671FC3A8944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79;p60">
              <a:extLst>
                <a:ext uri="{FF2B5EF4-FFF2-40B4-BE49-F238E27FC236}">
                  <a16:creationId xmlns:a16="http://schemas.microsoft.com/office/drawing/2014/main" id="{62D22A6C-F540-4A31-A5C2-F73EC4F7F498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80;p60">
              <a:extLst>
                <a:ext uri="{FF2B5EF4-FFF2-40B4-BE49-F238E27FC236}">
                  <a16:creationId xmlns:a16="http://schemas.microsoft.com/office/drawing/2014/main" id="{E91AE321-677F-4E1B-9F10-0DCA7B0A0172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1;p60">
              <a:extLst>
                <a:ext uri="{FF2B5EF4-FFF2-40B4-BE49-F238E27FC236}">
                  <a16:creationId xmlns:a16="http://schemas.microsoft.com/office/drawing/2014/main" id="{7A4E1627-C064-4DC6-A4A9-5C8196975F7B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82;p60">
              <a:extLst>
                <a:ext uri="{FF2B5EF4-FFF2-40B4-BE49-F238E27FC236}">
                  <a16:creationId xmlns:a16="http://schemas.microsoft.com/office/drawing/2014/main" id="{C557BC2B-228F-4371-9058-75432C688645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83;p60">
              <a:extLst>
                <a:ext uri="{FF2B5EF4-FFF2-40B4-BE49-F238E27FC236}">
                  <a16:creationId xmlns:a16="http://schemas.microsoft.com/office/drawing/2014/main" id="{5EE1B765-B820-42B6-86B7-D96DF795DCDE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84;p60">
              <a:extLst>
                <a:ext uri="{FF2B5EF4-FFF2-40B4-BE49-F238E27FC236}">
                  <a16:creationId xmlns:a16="http://schemas.microsoft.com/office/drawing/2014/main" id="{F8AE1B9B-9117-4B6E-B077-3B2E58A830D6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85;p60">
              <a:extLst>
                <a:ext uri="{FF2B5EF4-FFF2-40B4-BE49-F238E27FC236}">
                  <a16:creationId xmlns:a16="http://schemas.microsoft.com/office/drawing/2014/main" id="{4A0FD801-C63D-4BDB-B61F-91FF893F8C40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486;p60">
              <a:extLst>
                <a:ext uri="{FF2B5EF4-FFF2-40B4-BE49-F238E27FC236}">
                  <a16:creationId xmlns:a16="http://schemas.microsoft.com/office/drawing/2014/main" id="{EB5A29CE-50BD-4179-8D49-AD05B7F82D14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487;p60">
              <a:extLst>
                <a:ext uri="{FF2B5EF4-FFF2-40B4-BE49-F238E27FC236}">
                  <a16:creationId xmlns:a16="http://schemas.microsoft.com/office/drawing/2014/main" id="{EA38DF8D-D2D2-429F-9F27-040917BC9500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488;p60">
              <a:extLst>
                <a:ext uri="{FF2B5EF4-FFF2-40B4-BE49-F238E27FC236}">
                  <a16:creationId xmlns:a16="http://schemas.microsoft.com/office/drawing/2014/main" id="{55D20C2E-1C74-4381-9533-A0BB3D926089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489;p60">
              <a:extLst>
                <a:ext uri="{FF2B5EF4-FFF2-40B4-BE49-F238E27FC236}">
                  <a16:creationId xmlns:a16="http://schemas.microsoft.com/office/drawing/2014/main" id="{58C53C20-F427-45B1-A397-9FE2AB7C727F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490;p60">
              <a:extLst>
                <a:ext uri="{FF2B5EF4-FFF2-40B4-BE49-F238E27FC236}">
                  <a16:creationId xmlns:a16="http://schemas.microsoft.com/office/drawing/2014/main" id="{E4185C3D-3A6C-4C5D-8F75-AED271C608BD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491;p60">
              <a:extLst>
                <a:ext uri="{FF2B5EF4-FFF2-40B4-BE49-F238E27FC236}">
                  <a16:creationId xmlns:a16="http://schemas.microsoft.com/office/drawing/2014/main" id="{3D78CA79-350C-4149-B06D-A022039134F0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492;p60">
              <a:extLst>
                <a:ext uri="{FF2B5EF4-FFF2-40B4-BE49-F238E27FC236}">
                  <a16:creationId xmlns:a16="http://schemas.microsoft.com/office/drawing/2014/main" id="{CA0075DD-7690-47A6-AA0C-58913727B073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493;p60">
              <a:extLst>
                <a:ext uri="{FF2B5EF4-FFF2-40B4-BE49-F238E27FC236}">
                  <a16:creationId xmlns:a16="http://schemas.microsoft.com/office/drawing/2014/main" id="{7FF4C6E5-E582-4C79-844D-388F06CC54FD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2494;p60">
            <a:extLst>
              <a:ext uri="{FF2B5EF4-FFF2-40B4-BE49-F238E27FC236}">
                <a16:creationId xmlns:a16="http://schemas.microsoft.com/office/drawing/2014/main" id="{82A72240-685F-4724-AFAF-90869A636B68}"/>
              </a:ext>
            </a:extLst>
          </p:cNvPr>
          <p:cNvGrpSpPr/>
          <p:nvPr/>
        </p:nvGrpSpPr>
        <p:grpSpPr>
          <a:xfrm rot="-6017583">
            <a:off x="8545704" y="516815"/>
            <a:ext cx="687471" cy="673375"/>
            <a:chOff x="1124025" y="238125"/>
            <a:chExt cx="5272075" cy="5173200"/>
          </a:xfrm>
        </p:grpSpPr>
        <p:sp>
          <p:nvSpPr>
            <p:cNvPr id="76" name="Google Shape;2495;p60">
              <a:extLst>
                <a:ext uri="{FF2B5EF4-FFF2-40B4-BE49-F238E27FC236}">
                  <a16:creationId xmlns:a16="http://schemas.microsoft.com/office/drawing/2014/main" id="{6A4BFFBD-54CD-4C2C-AE69-ABDA3A951C01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96;p60">
              <a:extLst>
                <a:ext uri="{FF2B5EF4-FFF2-40B4-BE49-F238E27FC236}">
                  <a16:creationId xmlns:a16="http://schemas.microsoft.com/office/drawing/2014/main" id="{16D47FDE-E155-4739-AE36-D4A10A17D212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97;p60">
              <a:extLst>
                <a:ext uri="{FF2B5EF4-FFF2-40B4-BE49-F238E27FC236}">
                  <a16:creationId xmlns:a16="http://schemas.microsoft.com/office/drawing/2014/main" id="{82CA0C5B-F1F4-4D0C-917D-2F1107DBC283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98;p60">
              <a:extLst>
                <a:ext uri="{FF2B5EF4-FFF2-40B4-BE49-F238E27FC236}">
                  <a16:creationId xmlns:a16="http://schemas.microsoft.com/office/drawing/2014/main" id="{2E959B56-25E8-4911-89E2-1D3FC6EE03FB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99;p60">
              <a:extLst>
                <a:ext uri="{FF2B5EF4-FFF2-40B4-BE49-F238E27FC236}">
                  <a16:creationId xmlns:a16="http://schemas.microsoft.com/office/drawing/2014/main" id="{64323782-3ABF-4003-9147-4028469F90F7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00;p60">
              <a:extLst>
                <a:ext uri="{FF2B5EF4-FFF2-40B4-BE49-F238E27FC236}">
                  <a16:creationId xmlns:a16="http://schemas.microsoft.com/office/drawing/2014/main" id="{C2C8A524-39CE-4461-B79B-AED10179207E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01;p60">
              <a:extLst>
                <a:ext uri="{FF2B5EF4-FFF2-40B4-BE49-F238E27FC236}">
                  <a16:creationId xmlns:a16="http://schemas.microsoft.com/office/drawing/2014/main" id="{1656B81F-FEC4-49BD-8505-B04D648E125B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02;p60">
              <a:extLst>
                <a:ext uri="{FF2B5EF4-FFF2-40B4-BE49-F238E27FC236}">
                  <a16:creationId xmlns:a16="http://schemas.microsoft.com/office/drawing/2014/main" id="{0DCA998E-8B9A-471B-892A-D0ADF69A229A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03;p60">
              <a:extLst>
                <a:ext uri="{FF2B5EF4-FFF2-40B4-BE49-F238E27FC236}">
                  <a16:creationId xmlns:a16="http://schemas.microsoft.com/office/drawing/2014/main" id="{D864D5B2-D8B7-4A0D-B5BF-4A11BEF0F59F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04;p60">
              <a:extLst>
                <a:ext uri="{FF2B5EF4-FFF2-40B4-BE49-F238E27FC236}">
                  <a16:creationId xmlns:a16="http://schemas.microsoft.com/office/drawing/2014/main" id="{478FBD17-17D5-481F-B03D-5BADFBF75B0D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05;p60">
              <a:extLst>
                <a:ext uri="{FF2B5EF4-FFF2-40B4-BE49-F238E27FC236}">
                  <a16:creationId xmlns:a16="http://schemas.microsoft.com/office/drawing/2014/main" id="{6147F4AD-FCC3-48A7-B241-5A2D9C5819F8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06;p60">
              <a:extLst>
                <a:ext uri="{FF2B5EF4-FFF2-40B4-BE49-F238E27FC236}">
                  <a16:creationId xmlns:a16="http://schemas.microsoft.com/office/drawing/2014/main" id="{CEF7FB2C-BD4B-46FB-A4EE-1464F6D42B68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07;p60">
              <a:extLst>
                <a:ext uri="{FF2B5EF4-FFF2-40B4-BE49-F238E27FC236}">
                  <a16:creationId xmlns:a16="http://schemas.microsoft.com/office/drawing/2014/main" id="{32CD0531-842F-4FF4-A3A6-2935A7C5CB16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08;p60">
              <a:extLst>
                <a:ext uri="{FF2B5EF4-FFF2-40B4-BE49-F238E27FC236}">
                  <a16:creationId xmlns:a16="http://schemas.microsoft.com/office/drawing/2014/main" id="{45D0E732-222C-4BF2-8A00-14081EDB4699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09;p60">
              <a:extLst>
                <a:ext uri="{FF2B5EF4-FFF2-40B4-BE49-F238E27FC236}">
                  <a16:creationId xmlns:a16="http://schemas.microsoft.com/office/drawing/2014/main" id="{F2118B0B-BA5E-429C-8EEB-36720B70C696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10;p60">
              <a:extLst>
                <a:ext uri="{FF2B5EF4-FFF2-40B4-BE49-F238E27FC236}">
                  <a16:creationId xmlns:a16="http://schemas.microsoft.com/office/drawing/2014/main" id="{542C3DED-8F56-4C0F-9005-5B3F36826FC0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B7F51D3-9D59-4230-A686-022B4996264C}"/>
              </a:ext>
            </a:extLst>
          </p:cNvPr>
          <p:cNvSpPr txBox="1"/>
          <p:nvPr/>
        </p:nvSpPr>
        <p:spPr>
          <a:xfrm>
            <a:off x="2344896" y="3047250"/>
            <a:ext cx="462666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https://wordwall.net/ar/resource/7526440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AAA68F-4CE6-459C-8768-F9639E7CCAA1}"/>
              </a:ext>
            </a:extLst>
          </p:cNvPr>
          <p:cNvSpPr txBox="1"/>
          <p:nvPr/>
        </p:nvSpPr>
        <p:spPr>
          <a:xfrm>
            <a:off x="2543605" y="1629453"/>
            <a:ext cx="337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800" dirty="0">
                <a:solidFill>
                  <a:schemeClr val="tx2">
                    <a:lumMod val="75000"/>
                  </a:schemeClr>
                </a:solidFill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الهدف الثالث  :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pic>
        <p:nvPicPr>
          <p:cNvPr id="10" name="Picture 2" descr="Signs Indicating True Or False Royalty Free Cliparts, Vectors, And Stock  Illustration. Image 9415880.">
            <a:extLst>
              <a:ext uri="{FF2B5EF4-FFF2-40B4-BE49-F238E27FC236}">
                <a16:creationId xmlns:a16="http://schemas.microsoft.com/office/drawing/2014/main" id="{E1B5AD6A-7CE6-413B-BF4C-E16249539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963" r="5230" b="50000"/>
          <a:stretch/>
        </p:blipFill>
        <p:spPr bwMode="auto">
          <a:xfrm>
            <a:off x="3625399" y="3419646"/>
            <a:ext cx="1746233" cy="1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99;p25">
            <a:extLst>
              <a:ext uri="{FF2B5EF4-FFF2-40B4-BE49-F238E27FC236}">
                <a16:creationId xmlns:a16="http://schemas.microsoft.com/office/drawing/2014/main" id="{47DACFB3-3135-4BF2-885C-D5DA427095A8}"/>
              </a:ext>
            </a:extLst>
          </p:cNvPr>
          <p:cNvSpPr/>
          <p:nvPr/>
        </p:nvSpPr>
        <p:spPr>
          <a:xfrm>
            <a:off x="229260" y="25590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D4D94-7739-439F-9A35-80989EAB1533}"/>
              </a:ext>
            </a:extLst>
          </p:cNvPr>
          <p:cNvSpPr/>
          <p:nvPr/>
        </p:nvSpPr>
        <p:spPr>
          <a:xfrm>
            <a:off x="656463" y="2571750"/>
            <a:ext cx="8089491" cy="572700"/>
          </a:xfrm>
          <a:custGeom>
            <a:avLst/>
            <a:gdLst>
              <a:gd name="connsiteX0" fmla="*/ 0 w 8089491"/>
              <a:gd name="connsiteY0" fmla="*/ 0 h 572700"/>
              <a:gd name="connsiteX1" fmla="*/ 496926 w 8089491"/>
              <a:gd name="connsiteY1" fmla="*/ 0 h 572700"/>
              <a:gd name="connsiteX2" fmla="*/ 912957 w 8089491"/>
              <a:gd name="connsiteY2" fmla="*/ 0 h 572700"/>
              <a:gd name="connsiteX3" fmla="*/ 1490778 w 8089491"/>
              <a:gd name="connsiteY3" fmla="*/ 0 h 572700"/>
              <a:gd name="connsiteX4" fmla="*/ 2230388 w 8089491"/>
              <a:gd name="connsiteY4" fmla="*/ 0 h 572700"/>
              <a:gd name="connsiteX5" fmla="*/ 2808209 w 8089491"/>
              <a:gd name="connsiteY5" fmla="*/ 0 h 572700"/>
              <a:gd name="connsiteX6" fmla="*/ 3386030 w 8089491"/>
              <a:gd name="connsiteY6" fmla="*/ 0 h 572700"/>
              <a:gd name="connsiteX7" fmla="*/ 4125640 w 8089491"/>
              <a:gd name="connsiteY7" fmla="*/ 0 h 572700"/>
              <a:gd name="connsiteX8" fmla="*/ 4622566 w 8089491"/>
              <a:gd name="connsiteY8" fmla="*/ 0 h 572700"/>
              <a:gd name="connsiteX9" fmla="*/ 5362177 w 8089491"/>
              <a:gd name="connsiteY9" fmla="*/ 0 h 572700"/>
              <a:gd name="connsiteX10" fmla="*/ 5778208 w 8089491"/>
              <a:gd name="connsiteY10" fmla="*/ 0 h 572700"/>
              <a:gd name="connsiteX11" fmla="*/ 6113344 w 8089491"/>
              <a:gd name="connsiteY11" fmla="*/ 0 h 572700"/>
              <a:gd name="connsiteX12" fmla="*/ 6610270 w 8089491"/>
              <a:gd name="connsiteY12" fmla="*/ 0 h 572700"/>
              <a:gd name="connsiteX13" fmla="*/ 7026301 w 8089491"/>
              <a:gd name="connsiteY13" fmla="*/ 0 h 572700"/>
              <a:gd name="connsiteX14" fmla="*/ 8089491 w 8089491"/>
              <a:gd name="connsiteY14" fmla="*/ 0 h 572700"/>
              <a:gd name="connsiteX15" fmla="*/ 8089491 w 8089491"/>
              <a:gd name="connsiteY15" fmla="*/ 572700 h 572700"/>
              <a:gd name="connsiteX16" fmla="*/ 7511670 w 8089491"/>
              <a:gd name="connsiteY16" fmla="*/ 572700 h 572700"/>
              <a:gd name="connsiteX17" fmla="*/ 7014744 w 8089491"/>
              <a:gd name="connsiteY17" fmla="*/ 572700 h 572700"/>
              <a:gd name="connsiteX18" fmla="*/ 6517818 w 8089491"/>
              <a:gd name="connsiteY18" fmla="*/ 572700 h 572700"/>
              <a:gd name="connsiteX19" fmla="*/ 5859103 w 8089491"/>
              <a:gd name="connsiteY19" fmla="*/ 572700 h 572700"/>
              <a:gd name="connsiteX20" fmla="*/ 5200387 w 8089491"/>
              <a:gd name="connsiteY20" fmla="*/ 572700 h 572700"/>
              <a:gd name="connsiteX21" fmla="*/ 4784356 w 8089491"/>
              <a:gd name="connsiteY21" fmla="*/ 572700 h 572700"/>
              <a:gd name="connsiteX22" fmla="*/ 4287430 w 8089491"/>
              <a:gd name="connsiteY22" fmla="*/ 572700 h 572700"/>
              <a:gd name="connsiteX23" fmla="*/ 3709609 w 8089491"/>
              <a:gd name="connsiteY23" fmla="*/ 572700 h 572700"/>
              <a:gd name="connsiteX24" fmla="*/ 3212684 w 8089491"/>
              <a:gd name="connsiteY24" fmla="*/ 572700 h 572700"/>
              <a:gd name="connsiteX25" fmla="*/ 2715758 w 8089491"/>
              <a:gd name="connsiteY25" fmla="*/ 572700 h 572700"/>
              <a:gd name="connsiteX26" fmla="*/ 2299727 w 8089491"/>
              <a:gd name="connsiteY26" fmla="*/ 572700 h 572700"/>
              <a:gd name="connsiteX27" fmla="*/ 1802801 w 8089491"/>
              <a:gd name="connsiteY27" fmla="*/ 572700 h 572700"/>
              <a:gd name="connsiteX28" fmla="*/ 1144085 w 8089491"/>
              <a:gd name="connsiteY28" fmla="*/ 572700 h 572700"/>
              <a:gd name="connsiteX29" fmla="*/ 808949 w 8089491"/>
              <a:gd name="connsiteY29" fmla="*/ 572700 h 572700"/>
              <a:gd name="connsiteX30" fmla="*/ 0 w 8089491"/>
              <a:gd name="connsiteY30" fmla="*/ 572700 h 572700"/>
              <a:gd name="connsiteX31" fmla="*/ 0 w 8089491"/>
              <a:gd name="connsiteY31" fmla="*/ 0 h 57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89491" h="572700" fill="none" extrusionOk="0">
                <a:moveTo>
                  <a:pt x="0" y="0"/>
                </a:moveTo>
                <a:cubicBezTo>
                  <a:pt x="168842" y="-35881"/>
                  <a:pt x="328702" y="863"/>
                  <a:pt x="496926" y="0"/>
                </a:cubicBezTo>
                <a:cubicBezTo>
                  <a:pt x="665150" y="-863"/>
                  <a:pt x="809662" y="46713"/>
                  <a:pt x="912957" y="0"/>
                </a:cubicBezTo>
                <a:cubicBezTo>
                  <a:pt x="1016252" y="-46713"/>
                  <a:pt x="1338397" y="54808"/>
                  <a:pt x="1490778" y="0"/>
                </a:cubicBezTo>
                <a:cubicBezTo>
                  <a:pt x="1643159" y="-54808"/>
                  <a:pt x="1875495" y="2157"/>
                  <a:pt x="2230388" y="0"/>
                </a:cubicBezTo>
                <a:cubicBezTo>
                  <a:pt x="2585281" y="-2157"/>
                  <a:pt x="2554955" y="40787"/>
                  <a:pt x="2808209" y="0"/>
                </a:cubicBezTo>
                <a:cubicBezTo>
                  <a:pt x="3061463" y="-40787"/>
                  <a:pt x="3134053" y="34230"/>
                  <a:pt x="3386030" y="0"/>
                </a:cubicBezTo>
                <a:cubicBezTo>
                  <a:pt x="3638007" y="-34230"/>
                  <a:pt x="3919661" y="40630"/>
                  <a:pt x="4125640" y="0"/>
                </a:cubicBezTo>
                <a:cubicBezTo>
                  <a:pt x="4331619" y="-40630"/>
                  <a:pt x="4387036" y="33563"/>
                  <a:pt x="4622566" y="0"/>
                </a:cubicBezTo>
                <a:cubicBezTo>
                  <a:pt x="4858096" y="-33563"/>
                  <a:pt x="5068176" y="23271"/>
                  <a:pt x="5362177" y="0"/>
                </a:cubicBezTo>
                <a:cubicBezTo>
                  <a:pt x="5656178" y="-23271"/>
                  <a:pt x="5655823" y="44967"/>
                  <a:pt x="5778208" y="0"/>
                </a:cubicBezTo>
                <a:cubicBezTo>
                  <a:pt x="5900593" y="-44967"/>
                  <a:pt x="5968711" y="9103"/>
                  <a:pt x="6113344" y="0"/>
                </a:cubicBezTo>
                <a:cubicBezTo>
                  <a:pt x="6257977" y="-9103"/>
                  <a:pt x="6497060" y="3145"/>
                  <a:pt x="6610270" y="0"/>
                </a:cubicBezTo>
                <a:cubicBezTo>
                  <a:pt x="6723480" y="-3145"/>
                  <a:pt x="6880394" y="47566"/>
                  <a:pt x="7026301" y="0"/>
                </a:cubicBezTo>
                <a:cubicBezTo>
                  <a:pt x="7172208" y="-47566"/>
                  <a:pt x="7722228" y="64469"/>
                  <a:pt x="8089491" y="0"/>
                </a:cubicBezTo>
                <a:cubicBezTo>
                  <a:pt x="8093298" y="158860"/>
                  <a:pt x="8067281" y="403220"/>
                  <a:pt x="8089491" y="572700"/>
                </a:cubicBezTo>
                <a:cubicBezTo>
                  <a:pt x="7963196" y="638994"/>
                  <a:pt x="7657286" y="513455"/>
                  <a:pt x="7511670" y="572700"/>
                </a:cubicBezTo>
                <a:cubicBezTo>
                  <a:pt x="7366054" y="631945"/>
                  <a:pt x="7218101" y="525952"/>
                  <a:pt x="7014744" y="572700"/>
                </a:cubicBezTo>
                <a:cubicBezTo>
                  <a:pt x="6811387" y="619448"/>
                  <a:pt x="6687388" y="528648"/>
                  <a:pt x="6517818" y="572700"/>
                </a:cubicBezTo>
                <a:cubicBezTo>
                  <a:pt x="6348248" y="616752"/>
                  <a:pt x="6168337" y="551016"/>
                  <a:pt x="5859103" y="572700"/>
                </a:cubicBezTo>
                <a:cubicBezTo>
                  <a:pt x="5549870" y="594384"/>
                  <a:pt x="5382673" y="510621"/>
                  <a:pt x="5200387" y="572700"/>
                </a:cubicBezTo>
                <a:cubicBezTo>
                  <a:pt x="5018101" y="634779"/>
                  <a:pt x="4869632" y="533928"/>
                  <a:pt x="4784356" y="572700"/>
                </a:cubicBezTo>
                <a:cubicBezTo>
                  <a:pt x="4699080" y="611472"/>
                  <a:pt x="4390624" y="524241"/>
                  <a:pt x="4287430" y="572700"/>
                </a:cubicBezTo>
                <a:cubicBezTo>
                  <a:pt x="4184236" y="621159"/>
                  <a:pt x="3921972" y="522994"/>
                  <a:pt x="3709609" y="572700"/>
                </a:cubicBezTo>
                <a:cubicBezTo>
                  <a:pt x="3497246" y="622406"/>
                  <a:pt x="3423939" y="561369"/>
                  <a:pt x="3212684" y="572700"/>
                </a:cubicBezTo>
                <a:cubicBezTo>
                  <a:pt x="3001430" y="584031"/>
                  <a:pt x="2824627" y="567945"/>
                  <a:pt x="2715758" y="572700"/>
                </a:cubicBezTo>
                <a:cubicBezTo>
                  <a:pt x="2606889" y="577455"/>
                  <a:pt x="2479001" y="561594"/>
                  <a:pt x="2299727" y="572700"/>
                </a:cubicBezTo>
                <a:cubicBezTo>
                  <a:pt x="2120453" y="583806"/>
                  <a:pt x="1993150" y="569870"/>
                  <a:pt x="1802801" y="572700"/>
                </a:cubicBezTo>
                <a:cubicBezTo>
                  <a:pt x="1612452" y="575530"/>
                  <a:pt x="1445579" y="525907"/>
                  <a:pt x="1144085" y="572700"/>
                </a:cubicBezTo>
                <a:cubicBezTo>
                  <a:pt x="842591" y="619493"/>
                  <a:pt x="957612" y="551084"/>
                  <a:pt x="808949" y="572700"/>
                </a:cubicBezTo>
                <a:cubicBezTo>
                  <a:pt x="660286" y="594316"/>
                  <a:pt x="259815" y="521011"/>
                  <a:pt x="0" y="572700"/>
                </a:cubicBezTo>
                <a:cubicBezTo>
                  <a:pt x="-31984" y="314412"/>
                  <a:pt x="65084" y="284061"/>
                  <a:pt x="0" y="0"/>
                </a:cubicBezTo>
                <a:close/>
              </a:path>
              <a:path w="8089491" h="572700" stroke="0" extrusionOk="0">
                <a:moveTo>
                  <a:pt x="0" y="0"/>
                </a:moveTo>
                <a:cubicBezTo>
                  <a:pt x="123295" y="-22611"/>
                  <a:pt x="181167" y="2420"/>
                  <a:pt x="335136" y="0"/>
                </a:cubicBezTo>
                <a:cubicBezTo>
                  <a:pt x="489105" y="-2420"/>
                  <a:pt x="585712" y="16875"/>
                  <a:pt x="832062" y="0"/>
                </a:cubicBezTo>
                <a:cubicBezTo>
                  <a:pt x="1078412" y="-16875"/>
                  <a:pt x="1198215" y="43634"/>
                  <a:pt x="1328988" y="0"/>
                </a:cubicBezTo>
                <a:cubicBezTo>
                  <a:pt x="1459761" y="-43634"/>
                  <a:pt x="1624271" y="40057"/>
                  <a:pt x="1745019" y="0"/>
                </a:cubicBezTo>
                <a:cubicBezTo>
                  <a:pt x="1865767" y="-40057"/>
                  <a:pt x="2054738" y="19747"/>
                  <a:pt x="2161050" y="0"/>
                </a:cubicBezTo>
                <a:cubicBezTo>
                  <a:pt x="2267362" y="-19747"/>
                  <a:pt x="2425234" y="43570"/>
                  <a:pt x="2577081" y="0"/>
                </a:cubicBezTo>
                <a:cubicBezTo>
                  <a:pt x="2728928" y="-43570"/>
                  <a:pt x="2908134" y="44000"/>
                  <a:pt x="3074007" y="0"/>
                </a:cubicBezTo>
                <a:cubicBezTo>
                  <a:pt x="3239880" y="-44000"/>
                  <a:pt x="3536961" y="11997"/>
                  <a:pt x="3732722" y="0"/>
                </a:cubicBezTo>
                <a:cubicBezTo>
                  <a:pt x="3928484" y="-11997"/>
                  <a:pt x="4093630" y="44860"/>
                  <a:pt x="4310543" y="0"/>
                </a:cubicBezTo>
                <a:cubicBezTo>
                  <a:pt x="4527456" y="-44860"/>
                  <a:pt x="4494219" y="22436"/>
                  <a:pt x="4645679" y="0"/>
                </a:cubicBezTo>
                <a:cubicBezTo>
                  <a:pt x="4797139" y="-22436"/>
                  <a:pt x="5079724" y="52041"/>
                  <a:pt x="5223500" y="0"/>
                </a:cubicBezTo>
                <a:cubicBezTo>
                  <a:pt x="5367276" y="-52041"/>
                  <a:pt x="5743584" y="23784"/>
                  <a:pt x="5963111" y="0"/>
                </a:cubicBezTo>
                <a:cubicBezTo>
                  <a:pt x="6182638" y="-23784"/>
                  <a:pt x="6366661" y="68134"/>
                  <a:pt x="6621826" y="0"/>
                </a:cubicBezTo>
                <a:cubicBezTo>
                  <a:pt x="6876991" y="-68134"/>
                  <a:pt x="7105279" y="1031"/>
                  <a:pt x="7361437" y="0"/>
                </a:cubicBezTo>
                <a:cubicBezTo>
                  <a:pt x="7617595" y="-1031"/>
                  <a:pt x="7820455" y="25673"/>
                  <a:pt x="8089491" y="0"/>
                </a:cubicBezTo>
                <a:cubicBezTo>
                  <a:pt x="8093684" y="152933"/>
                  <a:pt x="8022130" y="420578"/>
                  <a:pt x="8089491" y="572700"/>
                </a:cubicBezTo>
                <a:cubicBezTo>
                  <a:pt x="7926275" y="580360"/>
                  <a:pt x="7712879" y="522079"/>
                  <a:pt x="7349880" y="572700"/>
                </a:cubicBezTo>
                <a:cubicBezTo>
                  <a:pt x="6986881" y="623321"/>
                  <a:pt x="7166784" y="551387"/>
                  <a:pt x="7014744" y="572700"/>
                </a:cubicBezTo>
                <a:cubicBezTo>
                  <a:pt x="6862704" y="594013"/>
                  <a:pt x="6671687" y="554491"/>
                  <a:pt x="6436924" y="572700"/>
                </a:cubicBezTo>
                <a:cubicBezTo>
                  <a:pt x="6202161" y="590909"/>
                  <a:pt x="6037628" y="535691"/>
                  <a:pt x="5697313" y="572700"/>
                </a:cubicBezTo>
                <a:cubicBezTo>
                  <a:pt x="5356998" y="609709"/>
                  <a:pt x="5479640" y="545238"/>
                  <a:pt x="5362177" y="572700"/>
                </a:cubicBezTo>
                <a:cubicBezTo>
                  <a:pt x="5244714" y="600162"/>
                  <a:pt x="4911641" y="504848"/>
                  <a:pt x="4703461" y="572700"/>
                </a:cubicBezTo>
                <a:cubicBezTo>
                  <a:pt x="4495281" y="640552"/>
                  <a:pt x="4366673" y="555784"/>
                  <a:pt x="4206535" y="572700"/>
                </a:cubicBezTo>
                <a:cubicBezTo>
                  <a:pt x="4046397" y="589616"/>
                  <a:pt x="3792640" y="500294"/>
                  <a:pt x="3466925" y="572700"/>
                </a:cubicBezTo>
                <a:cubicBezTo>
                  <a:pt x="3141210" y="645106"/>
                  <a:pt x="3216838" y="557789"/>
                  <a:pt x="3050894" y="572700"/>
                </a:cubicBezTo>
                <a:cubicBezTo>
                  <a:pt x="2884950" y="587611"/>
                  <a:pt x="2795186" y="568513"/>
                  <a:pt x="2634863" y="572700"/>
                </a:cubicBezTo>
                <a:cubicBezTo>
                  <a:pt x="2474540" y="576887"/>
                  <a:pt x="2376904" y="566819"/>
                  <a:pt x="2299727" y="572700"/>
                </a:cubicBezTo>
                <a:cubicBezTo>
                  <a:pt x="2222550" y="578581"/>
                  <a:pt x="1819855" y="507871"/>
                  <a:pt x="1641011" y="572700"/>
                </a:cubicBezTo>
                <a:cubicBezTo>
                  <a:pt x="1462167" y="637529"/>
                  <a:pt x="1304452" y="559530"/>
                  <a:pt x="1063190" y="572700"/>
                </a:cubicBezTo>
                <a:cubicBezTo>
                  <a:pt x="821928" y="585870"/>
                  <a:pt x="283459" y="496906"/>
                  <a:pt x="0" y="572700"/>
                </a:cubicBezTo>
                <a:cubicBezTo>
                  <a:pt x="-7044" y="319596"/>
                  <a:pt x="20155" y="239497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57150">
            <a:solidFill>
              <a:schemeClr val="accent6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154196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BH" sz="28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الهدَفُ الثالثُ: تَوظيفُ الاسم مفردًا وجمعًا توظيفًا صحيحًا في الإنتاجِ الكتابِي. </a:t>
            </a:r>
          </a:p>
        </p:txBody>
      </p:sp>
    </p:spTree>
    <p:extLst>
      <p:ext uri="{BB962C8B-B14F-4D97-AF65-F5344CB8AC3E}">
        <p14:creationId xmlns:p14="http://schemas.microsoft.com/office/powerpoint/2010/main" val="281704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F3B2-5A7E-4D77-BFC0-35908FF8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10" y="187787"/>
            <a:ext cx="5829900" cy="1335300"/>
          </a:xfrm>
        </p:spPr>
        <p:txBody>
          <a:bodyPr/>
          <a:lstStyle/>
          <a:p>
            <a:r>
              <a:rPr lang="ar-BH" sz="4400" b="1" dirty="0">
                <a:solidFill>
                  <a:schemeClr val="accent6">
                    <a:lumMod val="75000"/>
                  </a:schemeClr>
                </a:solidFill>
                <a:latin typeface="hala-jamil fonts" pitchFamily="2" charset="-78"/>
                <a:cs typeface="hala-jamil fonts" pitchFamily="2" charset="-78"/>
              </a:rPr>
              <a:t>النشاط الختاميّ: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hala-jamil fonts" pitchFamily="2" charset="-78"/>
              <a:cs typeface="hala-jamil fonts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A796-3E1B-4815-AC31-FF5531A24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8460" y="1523087"/>
            <a:ext cx="5194200" cy="2717879"/>
          </a:xfrm>
        </p:spPr>
        <p:txBody>
          <a:bodyPr/>
          <a:lstStyle/>
          <a:p>
            <a:pPr marL="114300" indent="0">
              <a:buNone/>
            </a:pPr>
            <a:r>
              <a:rPr lang="ar-BH" sz="4800" dirty="0">
                <a:solidFill>
                  <a:schemeClr val="tx1">
                    <a:lumMod val="50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أبحثُ حولي في الصَّف عن أسماء مفردة وجمع وأكتبها في سبُّورتي.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658052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448;p60">
            <a:extLst>
              <a:ext uri="{FF2B5EF4-FFF2-40B4-BE49-F238E27FC236}">
                <a16:creationId xmlns:a16="http://schemas.microsoft.com/office/drawing/2014/main" id="{FCF9783F-768E-41E3-9BDD-AC27528EFE1E}"/>
              </a:ext>
            </a:extLst>
          </p:cNvPr>
          <p:cNvGrpSpPr/>
          <p:nvPr/>
        </p:nvGrpSpPr>
        <p:grpSpPr>
          <a:xfrm rot="-6017583">
            <a:off x="-14569" y="2633428"/>
            <a:ext cx="687471" cy="673375"/>
            <a:chOff x="1124025" y="238125"/>
            <a:chExt cx="5272075" cy="5173200"/>
          </a:xfrm>
        </p:grpSpPr>
        <p:sp>
          <p:nvSpPr>
            <p:cNvPr id="24" name="Google Shape;2449;p60">
              <a:extLst>
                <a:ext uri="{FF2B5EF4-FFF2-40B4-BE49-F238E27FC236}">
                  <a16:creationId xmlns:a16="http://schemas.microsoft.com/office/drawing/2014/main" id="{4CE0EF68-AB9B-4328-8EEA-7104A6F1BE48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50;p60">
              <a:extLst>
                <a:ext uri="{FF2B5EF4-FFF2-40B4-BE49-F238E27FC236}">
                  <a16:creationId xmlns:a16="http://schemas.microsoft.com/office/drawing/2014/main" id="{F0169395-0C28-414C-B668-6705228342B1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51;p60">
              <a:extLst>
                <a:ext uri="{FF2B5EF4-FFF2-40B4-BE49-F238E27FC236}">
                  <a16:creationId xmlns:a16="http://schemas.microsoft.com/office/drawing/2014/main" id="{F6CBB415-B09A-49DC-8C73-02D4F93D1FC1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52;p60">
              <a:extLst>
                <a:ext uri="{FF2B5EF4-FFF2-40B4-BE49-F238E27FC236}">
                  <a16:creationId xmlns:a16="http://schemas.microsoft.com/office/drawing/2014/main" id="{9DBB6BEF-A8F1-442A-B2FE-08BA29FDC3AE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53;p60">
              <a:extLst>
                <a:ext uri="{FF2B5EF4-FFF2-40B4-BE49-F238E27FC236}">
                  <a16:creationId xmlns:a16="http://schemas.microsoft.com/office/drawing/2014/main" id="{18EB3BB0-84C1-4C5B-83A2-A6A6CB721075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54;p60">
              <a:extLst>
                <a:ext uri="{FF2B5EF4-FFF2-40B4-BE49-F238E27FC236}">
                  <a16:creationId xmlns:a16="http://schemas.microsoft.com/office/drawing/2014/main" id="{6B6F6F88-E707-4031-A345-534DF2D31523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55;p60">
              <a:extLst>
                <a:ext uri="{FF2B5EF4-FFF2-40B4-BE49-F238E27FC236}">
                  <a16:creationId xmlns:a16="http://schemas.microsoft.com/office/drawing/2014/main" id="{E77A52DA-CA4A-4062-93CD-D472A038F528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56;p60">
              <a:extLst>
                <a:ext uri="{FF2B5EF4-FFF2-40B4-BE49-F238E27FC236}">
                  <a16:creationId xmlns:a16="http://schemas.microsoft.com/office/drawing/2014/main" id="{7245459E-27A8-45AB-857B-C02A5BE332F3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57;p60">
              <a:extLst>
                <a:ext uri="{FF2B5EF4-FFF2-40B4-BE49-F238E27FC236}">
                  <a16:creationId xmlns:a16="http://schemas.microsoft.com/office/drawing/2014/main" id="{276E842E-28C7-4AA8-91C7-013A2D1F48C5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58;p60">
              <a:extLst>
                <a:ext uri="{FF2B5EF4-FFF2-40B4-BE49-F238E27FC236}">
                  <a16:creationId xmlns:a16="http://schemas.microsoft.com/office/drawing/2014/main" id="{6A6C9B8F-4411-4852-A56D-4B261D18C21A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59;p60">
              <a:extLst>
                <a:ext uri="{FF2B5EF4-FFF2-40B4-BE49-F238E27FC236}">
                  <a16:creationId xmlns:a16="http://schemas.microsoft.com/office/drawing/2014/main" id="{90C6261B-B780-4D95-9406-C3A602FE1D59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60;p60">
              <a:extLst>
                <a:ext uri="{FF2B5EF4-FFF2-40B4-BE49-F238E27FC236}">
                  <a16:creationId xmlns:a16="http://schemas.microsoft.com/office/drawing/2014/main" id="{7512B747-3E3F-4729-B53A-E13D6209FBF2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61;p60">
              <a:extLst>
                <a:ext uri="{FF2B5EF4-FFF2-40B4-BE49-F238E27FC236}">
                  <a16:creationId xmlns:a16="http://schemas.microsoft.com/office/drawing/2014/main" id="{18C0A051-40DB-4DA5-B562-559B9E947CEC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62;p60">
              <a:extLst>
                <a:ext uri="{FF2B5EF4-FFF2-40B4-BE49-F238E27FC236}">
                  <a16:creationId xmlns:a16="http://schemas.microsoft.com/office/drawing/2014/main" id="{37E391D6-1F36-4C3B-817F-E041ACD8D8B0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63;p60">
              <a:extLst>
                <a:ext uri="{FF2B5EF4-FFF2-40B4-BE49-F238E27FC236}">
                  <a16:creationId xmlns:a16="http://schemas.microsoft.com/office/drawing/2014/main" id="{8439F880-1F54-40BF-B3B9-6E3F69A36B17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64;p60">
              <a:extLst>
                <a:ext uri="{FF2B5EF4-FFF2-40B4-BE49-F238E27FC236}">
                  <a16:creationId xmlns:a16="http://schemas.microsoft.com/office/drawing/2014/main" id="{0388C55E-DA30-481E-AAD5-51EC45D2392B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2477;p60">
            <a:extLst>
              <a:ext uri="{FF2B5EF4-FFF2-40B4-BE49-F238E27FC236}">
                <a16:creationId xmlns:a16="http://schemas.microsoft.com/office/drawing/2014/main" id="{05593F92-26FD-4D97-AEFA-F22FB707CB18}"/>
              </a:ext>
            </a:extLst>
          </p:cNvPr>
          <p:cNvGrpSpPr/>
          <p:nvPr/>
        </p:nvGrpSpPr>
        <p:grpSpPr>
          <a:xfrm rot="-6017583">
            <a:off x="295109" y="3392505"/>
            <a:ext cx="687471" cy="673375"/>
            <a:chOff x="1124025" y="238125"/>
            <a:chExt cx="5272075" cy="5173200"/>
          </a:xfrm>
        </p:grpSpPr>
        <p:sp>
          <p:nvSpPr>
            <p:cNvPr id="41" name="Google Shape;2478;p60">
              <a:extLst>
                <a:ext uri="{FF2B5EF4-FFF2-40B4-BE49-F238E27FC236}">
                  <a16:creationId xmlns:a16="http://schemas.microsoft.com/office/drawing/2014/main" id="{C791C9AE-3B12-4D3E-88ED-45FCAC796EA1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79;p60">
              <a:extLst>
                <a:ext uri="{FF2B5EF4-FFF2-40B4-BE49-F238E27FC236}">
                  <a16:creationId xmlns:a16="http://schemas.microsoft.com/office/drawing/2014/main" id="{4B549E11-2362-42C4-B69D-162B998A6EAB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80;p60">
              <a:extLst>
                <a:ext uri="{FF2B5EF4-FFF2-40B4-BE49-F238E27FC236}">
                  <a16:creationId xmlns:a16="http://schemas.microsoft.com/office/drawing/2014/main" id="{95FACB9F-D51B-420C-ADF2-5BF05CCD9B3A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81;p60">
              <a:extLst>
                <a:ext uri="{FF2B5EF4-FFF2-40B4-BE49-F238E27FC236}">
                  <a16:creationId xmlns:a16="http://schemas.microsoft.com/office/drawing/2014/main" id="{055EA330-B42C-442C-9322-AA5656927784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82;p60">
              <a:extLst>
                <a:ext uri="{FF2B5EF4-FFF2-40B4-BE49-F238E27FC236}">
                  <a16:creationId xmlns:a16="http://schemas.microsoft.com/office/drawing/2014/main" id="{78068419-6CCE-466F-A39D-6A1FC964E10A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83;p60">
              <a:extLst>
                <a:ext uri="{FF2B5EF4-FFF2-40B4-BE49-F238E27FC236}">
                  <a16:creationId xmlns:a16="http://schemas.microsoft.com/office/drawing/2014/main" id="{3152CB3F-E0CB-49EA-BE10-6A809BDC2377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84;p60">
              <a:extLst>
                <a:ext uri="{FF2B5EF4-FFF2-40B4-BE49-F238E27FC236}">
                  <a16:creationId xmlns:a16="http://schemas.microsoft.com/office/drawing/2014/main" id="{C21249A1-12F1-4C35-9EB4-63896592D83B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85;p60">
              <a:extLst>
                <a:ext uri="{FF2B5EF4-FFF2-40B4-BE49-F238E27FC236}">
                  <a16:creationId xmlns:a16="http://schemas.microsoft.com/office/drawing/2014/main" id="{8D07008F-286D-4435-A7CC-3FC9C3135139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86;p60">
              <a:extLst>
                <a:ext uri="{FF2B5EF4-FFF2-40B4-BE49-F238E27FC236}">
                  <a16:creationId xmlns:a16="http://schemas.microsoft.com/office/drawing/2014/main" id="{1901BA23-F156-411A-98CA-34D51DFEABDE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87;p60">
              <a:extLst>
                <a:ext uri="{FF2B5EF4-FFF2-40B4-BE49-F238E27FC236}">
                  <a16:creationId xmlns:a16="http://schemas.microsoft.com/office/drawing/2014/main" id="{214E71D0-37DF-4E70-BBB5-ECF4E3487BC4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88;p60">
              <a:extLst>
                <a:ext uri="{FF2B5EF4-FFF2-40B4-BE49-F238E27FC236}">
                  <a16:creationId xmlns:a16="http://schemas.microsoft.com/office/drawing/2014/main" id="{8C838E9D-47A5-4774-9E27-6A7B1CBD9C31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89;p60">
              <a:extLst>
                <a:ext uri="{FF2B5EF4-FFF2-40B4-BE49-F238E27FC236}">
                  <a16:creationId xmlns:a16="http://schemas.microsoft.com/office/drawing/2014/main" id="{85766FF3-5504-484B-8BD2-C9985CC6813D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90;p60">
              <a:extLst>
                <a:ext uri="{FF2B5EF4-FFF2-40B4-BE49-F238E27FC236}">
                  <a16:creationId xmlns:a16="http://schemas.microsoft.com/office/drawing/2014/main" id="{B0D33AD4-C197-4BA5-A793-87A0E3190C41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91;p60">
              <a:extLst>
                <a:ext uri="{FF2B5EF4-FFF2-40B4-BE49-F238E27FC236}">
                  <a16:creationId xmlns:a16="http://schemas.microsoft.com/office/drawing/2014/main" id="{D696AAAE-A78F-445A-BA3A-C0647B46723E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92;p60">
              <a:extLst>
                <a:ext uri="{FF2B5EF4-FFF2-40B4-BE49-F238E27FC236}">
                  <a16:creationId xmlns:a16="http://schemas.microsoft.com/office/drawing/2014/main" id="{96C87DF2-8C9E-481B-A898-7B534E774ABC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93;p60">
              <a:extLst>
                <a:ext uri="{FF2B5EF4-FFF2-40B4-BE49-F238E27FC236}">
                  <a16:creationId xmlns:a16="http://schemas.microsoft.com/office/drawing/2014/main" id="{5B267D07-89EE-4097-AE2C-88785EBBA2BB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494;p60">
            <a:extLst>
              <a:ext uri="{FF2B5EF4-FFF2-40B4-BE49-F238E27FC236}">
                <a16:creationId xmlns:a16="http://schemas.microsoft.com/office/drawing/2014/main" id="{4B75ABE4-F248-41D5-835D-E8B2C589263E}"/>
              </a:ext>
            </a:extLst>
          </p:cNvPr>
          <p:cNvGrpSpPr/>
          <p:nvPr/>
        </p:nvGrpSpPr>
        <p:grpSpPr>
          <a:xfrm rot="-6017583">
            <a:off x="548296" y="4246008"/>
            <a:ext cx="687471" cy="673375"/>
            <a:chOff x="1124025" y="238125"/>
            <a:chExt cx="5272075" cy="5173200"/>
          </a:xfrm>
        </p:grpSpPr>
        <p:sp>
          <p:nvSpPr>
            <p:cNvPr id="58" name="Google Shape;2495;p60">
              <a:extLst>
                <a:ext uri="{FF2B5EF4-FFF2-40B4-BE49-F238E27FC236}">
                  <a16:creationId xmlns:a16="http://schemas.microsoft.com/office/drawing/2014/main" id="{C3E5248A-C362-404A-8344-4687FA66D0F2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96;p60">
              <a:extLst>
                <a:ext uri="{FF2B5EF4-FFF2-40B4-BE49-F238E27FC236}">
                  <a16:creationId xmlns:a16="http://schemas.microsoft.com/office/drawing/2014/main" id="{7EA68DAB-9282-485F-A959-FB7468493C5B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97;p60">
              <a:extLst>
                <a:ext uri="{FF2B5EF4-FFF2-40B4-BE49-F238E27FC236}">
                  <a16:creationId xmlns:a16="http://schemas.microsoft.com/office/drawing/2014/main" id="{012B380F-091A-427F-9CB1-F5C18601F343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8;p60">
              <a:extLst>
                <a:ext uri="{FF2B5EF4-FFF2-40B4-BE49-F238E27FC236}">
                  <a16:creationId xmlns:a16="http://schemas.microsoft.com/office/drawing/2014/main" id="{532D8145-8CE9-40BE-9BC8-C63B04540028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99;p60">
              <a:extLst>
                <a:ext uri="{FF2B5EF4-FFF2-40B4-BE49-F238E27FC236}">
                  <a16:creationId xmlns:a16="http://schemas.microsoft.com/office/drawing/2014/main" id="{39E581AB-2CC8-4411-9A1D-75FFB3343E3D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00;p60">
              <a:extLst>
                <a:ext uri="{FF2B5EF4-FFF2-40B4-BE49-F238E27FC236}">
                  <a16:creationId xmlns:a16="http://schemas.microsoft.com/office/drawing/2014/main" id="{5B8AE885-55B6-44E9-8015-F9C650190FCA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1;p60">
              <a:extLst>
                <a:ext uri="{FF2B5EF4-FFF2-40B4-BE49-F238E27FC236}">
                  <a16:creationId xmlns:a16="http://schemas.microsoft.com/office/drawing/2014/main" id="{414254D5-F596-449B-9FDE-C072B6B1A1DB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2;p60">
              <a:extLst>
                <a:ext uri="{FF2B5EF4-FFF2-40B4-BE49-F238E27FC236}">
                  <a16:creationId xmlns:a16="http://schemas.microsoft.com/office/drawing/2014/main" id="{A2ECAF0A-5F09-4DF3-BDF4-A3901669DFB9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3;p60">
              <a:extLst>
                <a:ext uri="{FF2B5EF4-FFF2-40B4-BE49-F238E27FC236}">
                  <a16:creationId xmlns:a16="http://schemas.microsoft.com/office/drawing/2014/main" id="{6A8BB6A1-EEDD-43D4-9A03-B157F48F4781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4;p60">
              <a:extLst>
                <a:ext uri="{FF2B5EF4-FFF2-40B4-BE49-F238E27FC236}">
                  <a16:creationId xmlns:a16="http://schemas.microsoft.com/office/drawing/2014/main" id="{B9B23441-6DF4-4985-A6BD-A060823CFA78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5;p60">
              <a:extLst>
                <a:ext uri="{FF2B5EF4-FFF2-40B4-BE49-F238E27FC236}">
                  <a16:creationId xmlns:a16="http://schemas.microsoft.com/office/drawing/2014/main" id="{F833FC27-170B-48A4-8251-0302C1A54B47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6;p60">
              <a:extLst>
                <a:ext uri="{FF2B5EF4-FFF2-40B4-BE49-F238E27FC236}">
                  <a16:creationId xmlns:a16="http://schemas.microsoft.com/office/drawing/2014/main" id="{C31B93FF-B7C5-4F24-8B6C-5BDE9B946518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7;p60">
              <a:extLst>
                <a:ext uri="{FF2B5EF4-FFF2-40B4-BE49-F238E27FC236}">
                  <a16:creationId xmlns:a16="http://schemas.microsoft.com/office/drawing/2014/main" id="{AD6C6FD7-8645-4825-98E3-72F68F48A89B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08;p60">
              <a:extLst>
                <a:ext uri="{FF2B5EF4-FFF2-40B4-BE49-F238E27FC236}">
                  <a16:creationId xmlns:a16="http://schemas.microsoft.com/office/drawing/2014/main" id="{7C61DF69-E35E-482C-A76D-236139B5D69A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09;p60">
              <a:extLst>
                <a:ext uri="{FF2B5EF4-FFF2-40B4-BE49-F238E27FC236}">
                  <a16:creationId xmlns:a16="http://schemas.microsoft.com/office/drawing/2014/main" id="{1F80E42E-2172-4AC9-AF80-810EE9C019AF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10;p60">
              <a:extLst>
                <a:ext uri="{FF2B5EF4-FFF2-40B4-BE49-F238E27FC236}">
                  <a16:creationId xmlns:a16="http://schemas.microsoft.com/office/drawing/2014/main" id="{80F79033-E23A-4778-8F1A-765D7F7F60A6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EE75FFDC-B484-46D1-80FB-C5B0B48161F7}"/>
              </a:ext>
            </a:extLst>
          </p:cNvPr>
          <p:cNvSpPr txBox="1">
            <a:spLocks/>
          </p:cNvSpPr>
          <p:nvPr/>
        </p:nvSpPr>
        <p:spPr>
          <a:xfrm>
            <a:off x="1193055" y="1371510"/>
            <a:ext cx="5194200" cy="271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 algn="ctr">
              <a:lnSpc>
                <a:spcPct val="150000"/>
              </a:lnSpc>
            </a:pPr>
            <a:r>
              <a:rPr lang="ar-BH" sz="4800" dirty="0">
                <a:solidFill>
                  <a:schemeClr val="tx1">
                    <a:lumMod val="50000"/>
                  </a:schemeClr>
                </a:solidFill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إلى اللقاء في حصَّة جديدة غداً ..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EEFA29-E7ED-4974-80CA-D4EE28F7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00" y="441902"/>
            <a:ext cx="7717800" cy="572700"/>
          </a:xfrm>
        </p:spPr>
        <p:txBody>
          <a:bodyPr/>
          <a:lstStyle/>
          <a:p>
            <a:pPr algn="ctr"/>
            <a:r>
              <a:rPr lang="ar-BH" sz="6000" dirty="0">
                <a:latin typeface="DimaShekari" panose="02000503000000000000" pitchFamily="2" charset="-78"/>
                <a:cs typeface="DimaShekari" panose="02000503000000000000" pitchFamily="2" charset="-78"/>
              </a:rPr>
              <a:t>همسة صباحيـة</a:t>
            </a:r>
            <a:endParaRPr lang="en-US" sz="6000" dirty="0">
              <a:latin typeface="DimaShekari" panose="02000503000000000000" pitchFamily="2" charset="-78"/>
              <a:cs typeface="DimaShekari" panose="02000503000000000000" pitchFamily="2" charset="-78"/>
            </a:endParaRPr>
          </a:p>
        </p:txBody>
      </p:sp>
      <p:grpSp>
        <p:nvGrpSpPr>
          <p:cNvPr id="4" name="Google Shape;3524;p80">
            <a:extLst>
              <a:ext uri="{FF2B5EF4-FFF2-40B4-BE49-F238E27FC236}">
                <a16:creationId xmlns:a16="http://schemas.microsoft.com/office/drawing/2014/main" id="{2D9FA4C5-E58B-4F4C-A2E2-00DA96E87BE1}"/>
              </a:ext>
            </a:extLst>
          </p:cNvPr>
          <p:cNvGrpSpPr/>
          <p:nvPr/>
        </p:nvGrpSpPr>
        <p:grpSpPr>
          <a:xfrm>
            <a:off x="613050" y="3714919"/>
            <a:ext cx="1348800" cy="587694"/>
            <a:chOff x="853575" y="4182525"/>
            <a:chExt cx="1444575" cy="629425"/>
          </a:xfrm>
        </p:grpSpPr>
        <p:sp>
          <p:nvSpPr>
            <p:cNvPr id="5" name="Google Shape;3525;p80">
              <a:extLst>
                <a:ext uri="{FF2B5EF4-FFF2-40B4-BE49-F238E27FC236}">
                  <a16:creationId xmlns:a16="http://schemas.microsoft.com/office/drawing/2014/main" id="{CC1DD9C0-0566-4D80-A554-7FC45CC26D7C}"/>
                </a:ext>
              </a:extLst>
            </p:cNvPr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526;p80">
              <a:extLst>
                <a:ext uri="{FF2B5EF4-FFF2-40B4-BE49-F238E27FC236}">
                  <a16:creationId xmlns:a16="http://schemas.microsoft.com/office/drawing/2014/main" id="{4C5D9914-5FB5-4318-A76E-789B079EC0F7}"/>
                </a:ext>
              </a:extLst>
            </p:cNvPr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3527;p80">
              <a:extLst>
                <a:ext uri="{FF2B5EF4-FFF2-40B4-BE49-F238E27FC236}">
                  <a16:creationId xmlns:a16="http://schemas.microsoft.com/office/drawing/2014/main" id="{6DEB8553-AFA2-4AC0-A9CC-5A61A6C25BA8}"/>
                </a:ext>
              </a:extLst>
            </p:cNvPr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528;p80">
              <a:extLst>
                <a:ext uri="{FF2B5EF4-FFF2-40B4-BE49-F238E27FC236}">
                  <a16:creationId xmlns:a16="http://schemas.microsoft.com/office/drawing/2014/main" id="{7A8397BB-278C-4E7A-91DB-D8AB93E18A9F}"/>
                </a:ext>
              </a:extLst>
            </p:cNvPr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3529;p80">
              <a:extLst>
                <a:ext uri="{FF2B5EF4-FFF2-40B4-BE49-F238E27FC236}">
                  <a16:creationId xmlns:a16="http://schemas.microsoft.com/office/drawing/2014/main" id="{8E6593CB-E1FC-4C5D-A693-844FEDCD2164}"/>
                </a:ext>
              </a:extLst>
            </p:cNvPr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3530;p80">
              <a:extLst>
                <a:ext uri="{FF2B5EF4-FFF2-40B4-BE49-F238E27FC236}">
                  <a16:creationId xmlns:a16="http://schemas.microsoft.com/office/drawing/2014/main" id="{A1764A11-9582-40C3-8324-E935B2A7E2EC}"/>
                </a:ext>
              </a:extLst>
            </p:cNvPr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3531;p80">
              <a:extLst>
                <a:ext uri="{FF2B5EF4-FFF2-40B4-BE49-F238E27FC236}">
                  <a16:creationId xmlns:a16="http://schemas.microsoft.com/office/drawing/2014/main" id="{48853936-64A0-4A9C-8EFE-7F61D8F11DB3}"/>
                </a:ext>
              </a:extLst>
            </p:cNvPr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3532;p80">
              <a:extLst>
                <a:ext uri="{FF2B5EF4-FFF2-40B4-BE49-F238E27FC236}">
                  <a16:creationId xmlns:a16="http://schemas.microsoft.com/office/drawing/2014/main" id="{F881FFA3-093F-46F3-8E14-F81D4C2FE713}"/>
                </a:ext>
              </a:extLst>
            </p:cNvPr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3533;p80">
              <a:extLst>
                <a:ext uri="{FF2B5EF4-FFF2-40B4-BE49-F238E27FC236}">
                  <a16:creationId xmlns:a16="http://schemas.microsoft.com/office/drawing/2014/main" id="{67CDB186-9FA0-4D13-93A1-EA58C0D50AFC}"/>
                </a:ext>
              </a:extLst>
            </p:cNvPr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3534;p80">
              <a:extLst>
                <a:ext uri="{FF2B5EF4-FFF2-40B4-BE49-F238E27FC236}">
                  <a16:creationId xmlns:a16="http://schemas.microsoft.com/office/drawing/2014/main" id="{4EF5E1FD-EC11-4E4F-B1F3-E5110315C491}"/>
                </a:ext>
              </a:extLst>
            </p:cNvPr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3535;p80">
              <a:extLst>
                <a:ext uri="{FF2B5EF4-FFF2-40B4-BE49-F238E27FC236}">
                  <a16:creationId xmlns:a16="http://schemas.microsoft.com/office/drawing/2014/main" id="{D6975756-8F15-4F80-A4C6-A23B1B941353}"/>
                </a:ext>
              </a:extLst>
            </p:cNvPr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3536;p80">
              <a:extLst>
                <a:ext uri="{FF2B5EF4-FFF2-40B4-BE49-F238E27FC236}">
                  <a16:creationId xmlns:a16="http://schemas.microsoft.com/office/drawing/2014/main" id="{45DB50B1-8B7A-478A-A006-3B9D6D4C13E8}"/>
                </a:ext>
              </a:extLst>
            </p:cNvPr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3537;p80">
              <a:extLst>
                <a:ext uri="{FF2B5EF4-FFF2-40B4-BE49-F238E27FC236}">
                  <a16:creationId xmlns:a16="http://schemas.microsoft.com/office/drawing/2014/main" id="{977B7B14-AAE5-46BE-817F-D04B2C4C7823}"/>
                </a:ext>
              </a:extLst>
            </p:cNvPr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3538;p80">
              <a:extLst>
                <a:ext uri="{FF2B5EF4-FFF2-40B4-BE49-F238E27FC236}">
                  <a16:creationId xmlns:a16="http://schemas.microsoft.com/office/drawing/2014/main" id="{21C7DDC4-1EA9-44EA-9D1D-1BA28CCF11B1}"/>
                </a:ext>
              </a:extLst>
            </p:cNvPr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3539;p80">
              <a:extLst>
                <a:ext uri="{FF2B5EF4-FFF2-40B4-BE49-F238E27FC236}">
                  <a16:creationId xmlns:a16="http://schemas.microsoft.com/office/drawing/2014/main" id="{CC0EBBCF-AC2D-43C8-BE8D-96A66F31F587}"/>
                </a:ext>
              </a:extLst>
            </p:cNvPr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3540;p80">
              <a:extLst>
                <a:ext uri="{FF2B5EF4-FFF2-40B4-BE49-F238E27FC236}">
                  <a16:creationId xmlns:a16="http://schemas.microsoft.com/office/drawing/2014/main" id="{8A7D521A-9629-4763-9D03-DDCF705E9982}"/>
                </a:ext>
              </a:extLst>
            </p:cNvPr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7514019-7599-4981-B4F2-F56B0192CF65}"/>
              </a:ext>
            </a:extLst>
          </p:cNvPr>
          <p:cNvSpPr txBox="1"/>
          <p:nvPr/>
        </p:nvSpPr>
        <p:spPr>
          <a:xfrm>
            <a:off x="660622" y="2125885"/>
            <a:ext cx="771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800" b="1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الواقِفون على قمة الجبل، لم يهبطوا من السماء.</a:t>
            </a:r>
            <a:endParaRPr lang="en-US" sz="4800" b="1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pic>
        <p:nvPicPr>
          <p:cNvPr id="120" name="صورة 17">
            <a:extLst>
              <a:ext uri="{FF2B5EF4-FFF2-40B4-BE49-F238E27FC236}">
                <a16:creationId xmlns:a16="http://schemas.microsoft.com/office/drawing/2014/main" id="{5ACAD9F5-F3B0-4F95-AF4B-41FA88DBA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32" t="62597" r="43890" b="19975"/>
          <a:stretch/>
        </p:blipFill>
        <p:spPr>
          <a:xfrm>
            <a:off x="541608" y="430557"/>
            <a:ext cx="516830" cy="4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62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355;p29">
            <a:extLst>
              <a:ext uri="{FF2B5EF4-FFF2-40B4-BE49-F238E27FC236}">
                <a16:creationId xmlns:a16="http://schemas.microsoft.com/office/drawing/2014/main" id="{DFB3204B-02EF-43DB-8F60-138080A10716}"/>
              </a:ext>
            </a:extLst>
          </p:cNvPr>
          <p:cNvSpPr/>
          <p:nvPr/>
        </p:nvSpPr>
        <p:spPr>
          <a:xfrm rot="-129175">
            <a:off x="1375762" y="1276828"/>
            <a:ext cx="6821749" cy="258984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356;p29">
            <a:extLst>
              <a:ext uri="{FF2B5EF4-FFF2-40B4-BE49-F238E27FC236}">
                <a16:creationId xmlns:a16="http://schemas.microsoft.com/office/drawing/2014/main" id="{C5D0F43F-1DBC-4465-AAA3-1E829629E4A8}"/>
              </a:ext>
            </a:extLst>
          </p:cNvPr>
          <p:cNvSpPr/>
          <p:nvPr/>
        </p:nvSpPr>
        <p:spPr>
          <a:xfrm rot="-129175">
            <a:off x="1256321" y="647832"/>
            <a:ext cx="6821749" cy="1192294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400" b="1" dirty="0">
                <a:latin typeface="Mikhak Black" panose="02000A03000000000000" pitchFamily="2" charset="-78"/>
                <a:ea typeface="Ammar Light" panose="020A0503020102020204" pitchFamily="18" charset="-78"/>
                <a:cs typeface="Mikhak Black" panose="02000A03000000000000" pitchFamily="2" charset="-78"/>
              </a:rPr>
              <a:t>سأختار أربعة طلَّاب وسوف نلعب معاً لعبةً مميَّزة، بقيَّة الطلَّاب ركِّزوا جيدًا ثم أجيبوا عن الأسئلة.</a:t>
            </a:r>
          </a:p>
        </p:txBody>
      </p:sp>
      <p:sp>
        <p:nvSpPr>
          <p:cNvPr id="187" name="Google Shape;357;p29">
            <a:extLst>
              <a:ext uri="{FF2B5EF4-FFF2-40B4-BE49-F238E27FC236}">
                <a16:creationId xmlns:a16="http://schemas.microsoft.com/office/drawing/2014/main" id="{D0BF885E-513D-4C18-9DAF-26CDB9636810}"/>
              </a:ext>
            </a:extLst>
          </p:cNvPr>
          <p:cNvSpPr/>
          <p:nvPr/>
        </p:nvSpPr>
        <p:spPr>
          <a:xfrm>
            <a:off x="5217013" y="4380481"/>
            <a:ext cx="2522700" cy="566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400" dirty="0">
                <a:latin typeface="Hacen Typographer Heavy" panose="02000000000000000000" pitchFamily="2" charset="-78"/>
                <a:cs typeface="Hacen Typographer Heavy" panose="02000000000000000000" pitchFamily="2" charset="-78"/>
              </a:rPr>
              <a:t>النشاط الاستهلالي </a:t>
            </a:r>
            <a:endParaRPr sz="2400" dirty="0">
              <a:latin typeface="Hacen Typographer Heavy" panose="02000000000000000000" pitchFamily="2" charset="-78"/>
              <a:cs typeface="Hacen Typographer Heavy" panose="02000000000000000000" pitchFamily="2" charset="-78"/>
            </a:endParaRPr>
          </a:p>
        </p:txBody>
      </p:sp>
      <p:pic>
        <p:nvPicPr>
          <p:cNvPr id="2052" name="Picture 4" descr="لا يتوفر وصف للصورة.">
            <a:extLst>
              <a:ext uri="{FF2B5EF4-FFF2-40B4-BE49-F238E27FC236}">
                <a16:creationId xmlns:a16="http://schemas.microsoft.com/office/drawing/2014/main" id="{DCA9B4BF-5E8F-4CFE-BAFB-4C357FC9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43" y="1243979"/>
            <a:ext cx="4057713" cy="32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A3EFC-1F10-443C-AD46-71207A61C22B}"/>
              </a:ext>
            </a:extLst>
          </p:cNvPr>
          <p:cNvSpPr txBox="1"/>
          <p:nvPr/>
        </p:nvSpPr>
        <p:spPr>
          <a:xfrm>
            <a:off x="1278689" y="2455495"/>
            <a:ext cx="633079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solidFill>
                  <a:schemeClr val="tx2">
                    <a:lumMod val="75000"/>
                  </a:schemeClr>
                </a:solidFill>
                <a:latin typeface="Muslimah" panose="020B0800040000020004" pitchFamily="34" charset="-78"/>
                <a:ea typeface="Muslimah" panose="020B0800040000020004" pitchFamily="34" charset="-78"/>
                <a:cs typeface="Muslimah" panose="020B0800040000020004" pitchFamily="34" charset="-78"/>
              </a:rPr>
              <a:t>تَقْسيمُ الاسْمِ إِلى مُفْرَدٍ وجَمْعٍ</a:t>
            </a:r>
          </a:p>
        </p:txBody>
      </p:sp>
      <p:grpSp>
        <p:nvGrpSpPr>
          <p:cNvPr id="10" name="Google Shape;2448;p60">
            <a:extLst>
              <a:ext uri="{FF2B5EF4-FFF2-40B4-BE49-F238E27FC236}">
                <a16:creationId xmlns:a16="http://schemas.microsoft.com/office/drawing/2014/main" id="{2BCD0BD1-E338-40D6-929C-A88F0C8D9669}"/>
              </a:ext>
            </a:extLst>
          </p:cNvPr>
          <p:cNvGrpSpPr/>
          <p:nvPr/>
        </p:nvGrpSpPr>
        <p:grpSpPr>
          <a:xfrm rot="-6017583">
            <a:off x="955252" y="2017604"/>
            <a:ext cx="687471" cy="673375"/>
            <a:chOff x="1124025" y="238125"/>
            <a:chExt cx="5272075" cy="5173200"/>
          </a:xfrm>
        </p:grpSpPr>
        <p:sp>
          <p:nvSpPr>
            <p:cNvPr id="11" name="Google Shape;2449;p60">
              <a:extLst>
                <a:ext uri="{FF2B5EF4-FFF2-40B4-BE49-F238E27FC236}">
                  <a16:creationId xmlns:a16="http://schemas.microsoft.com/office/drawing/2014/main" id="{CC5893AB-3FE1-4C01-AC2B-6A7906F95ACE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50;p60">
              <a:extLst>
                <a:ext uri="{FF2B5EF4-FFF2-40B4-BE49-F238E27FC236}">
                  <a16:creationId xmlns:a16="http://schemas.microsoft.com/office/drawing/2014/main" id="{0D889E36-B39E-4D3D-9E7B-BC3712177C09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51;p60">
              <a:extLst>
                <a:ext uri="{FF2B5EF4-FFF2-40B4-BE49-F238E27FC236}">
                  <a16:creationId xmlns:a16="http://schemas.microsoft.com/office/drawing/2014/main" id="{558A767A-1230-48DD-A9B1-B59417C6E222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2;p60">
              <a:extLst>
                <a:ext uri="{FF2B5EF4-FFF2-40B4-BE49-F238E27FC236}">
                  <a16:creationId xmlns:a16="http://schemas.microsoft.com/office/drawing/2014/main" id="{579E0A28-0ECF-4204-A7C3-65B6BA526D7D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53;p60">
              <a:extLst>
                <a:ext uri="{FF2B5EF4-FFF2-40B4-BE49-F238E27FC236}">
                  <a16:creationId xmlns:a16="http://schemas.microsoft.com/office/drawing/2014/main" id="{876FA0B0-3315-4632-AFE3-309AEAF91001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54;p60">
              <a:extLst>
                <a:ext uri="{FF2B5EF4-FFF2-40B4-BE49-F238E27FC236}">
                  <a16:creationId xmlns:a16="http://schemas.microsoft.com/office/drawing/2014/main" id="{6AF496B8-1A17-4ABF-9FBE-59E4532E2444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5;p60">
              <a:extLst>
                <a:ext uri="{FF2B5EF4-FFF2-40B4-BE49-F238E27FC236}">
                  <a16:creationId xmlns:a16="http://schemas.microsoft.com/office/drawing/2014/main" id="{59FA424F-A95D-4455-8126-D702B40CE1A5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56;p60">
              <a:extLst>
                <a:ext uri="{FF2B5EF4-FFF2-40B4-BE49-F238E27FC236}">
                  <a16:creationId xmlns:a16="http://schemas.microsoft.com/office/drawing/2014/main" id="{E24B94CF-9CEF-4C86-A6B8-4E3933D2779B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57;p60">
              <a:extLst>
                <a:ext uri="{FF2B5EF4-FFF2-40B4-BE49-F238E27FC236}">
                  <a16:creationId xmlns:a16="http://schemas.microsoft.com/office/drawing/2014/main" id="{4BB60C28-7BAF-4119-899C-D1C4E10DC924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58;p60">
              <a:extLst>
                <a:ext uri="{FF2B5EF4-FFF2-40B4-BE49-F238E27FC236}">
                  <a16:creationId xmlns:a16="http://schemas.microsoft.com/office/drawing/2014/main" id="{7A76D025-374B-4540-9AE4-7CDD369F2597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59;p60">
              <a:extLst>
                <a:ext uri="{FF2B5EF4-FFF2-40B4-BE49-F238E27FC236}">
                  <a16:creationId xmlns:a16="http://schemas.microsoft.com/office/drawing/2014/main" id="{3943FA7D-C54A-4E75-B741-FD944B4AAD14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60;p60">
              <a:extLst>
                <a:ext uri="{FF2B5EF4-FFF2-40B4-BE49-F238E27FC236}">
                  <a16:creationId xmlns:a16="http://schemas.microsoft.com/office/drawing/2014/main" id="{093F9D5D-92B5-4FFC-B91B-283671CF7D29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1;p60">
              <a:extLst>
                <a:ext uri="{FF2B5EF4-FFF2-40B4-BE49-F238E27FC236}">
                  <a16:creationId xmlns:a16="http://schemas.microsoft.com/office/drawing/2014/main" id="{3AC05AD1-0B3A-4B04-87F8-9BD99FE77093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2;p60">
              <a:extLst>
                <a:ext uri="{FF2B5EF4-FFF2-40B4-BE49-F238E27FC236}">
                  <a16:creationId xmlns:a16="http://schemas.microsoft.com/office/drawing/2014/main" id="{3DCCD10D-39B7-4FF2-AF48-809F9BC910DD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63;p60">
              <a:extLst>
                <a:ext uri="{FF2B5EF4-FFF2-40B4-BE49-F238E27FC236}">
                  <a16:creationId xmlns:a16="http://schemas.microsoft.com/office/drawing/2014/main" id="{42BA6B62-1DDA-4D14-8394-A3143C8CB595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64;p60">
              <a:extLst>
                <a:ext uri="{FF2B5EF4-FFF2-40B4-BE49-F238E27FC236}">
                  <a16:creationId xmlns:a16="http://schemas.microsoft.com/office/drawing/2014/main" id="{871DF5B6-59DF-4E38-A962-4F6E378E76D4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2494;p60">
            <a:extLst>
              <a:ext uri="{FF2B5EF4-FFF2-40B4-BE49-F238E27FC236}">
                <a16:creationId xmlns:a16="http://schemas.microsoft.com/office/drawing/2014/main" id="{31EF8B86-C7D9-49EC-8E2C-BFF09C63EB27}"/>
              </a:ext>
            </a:extLst>
          </p:cNvPr>
          <p:cNvGrpSpPr/>
          <p:nvPr/>
        </p:nvGrpSpPr>
        <p:grpSpPr>
          <a:xfrm rot="-6017583" flipV="1">
            <a:off x="7032204" y="2919155"/>
            <a:ext cx="687471" cy="747257"/>
            <a:chOff x="1124025" y="238125"/>
            <a:chExt cx="5272075" cy="5173200"/>
          </a:xfrm>
        </p:grpSpPr>
        <p:sp>
          <p:nvSpPr>
            <p:cNvPr id="45" name="Google Shape;2495;p60">
              <a:extLst>
                <a:ext uri="{FF2B5EF4-FFF2-40B4-BE49-F238E27FC236}">
                  <a16:creationId xmlns:a16="http://schemas.microsoft.com/office/drawing/2014/main" id="{59C25D78-8EF1-45EF-8515-2A4C48587305}"/>
                </a:ext>
              </a:extLst>
            </p:cNvPr>
            <p:cNvSpPr/>
            <p:nvPr/>
          </p:nvSpPr>
          <p:spPr>
            <a:xfrm>
              <a:off x="1124025" y="238125"/>
              <a:ext cx="5272075" cy="5173200"/>
            </a:xfrm>
            <a:custGeom>
              <a:avLst/>
              <a:gdLst/>
              <a:ahLst/>
              <a:cxnLst/>
              <a:rect l="l" t="t" r="r" b="b"/>
              <a:pathLst>
                <a:path w="210883" h="206928" extrusionOk="0">
                  <a:moveTo>
                    <a:pt x="210882" y="0"/>
                  </a:moveTo>
                  <a:cubicBezTo>
                    <a:pt x="160492" y="29523"/>
                    <a:pt x="89459" y="1332"/>
                    <a:pt x="42177" y="35295"/>
                  </a:cubicBezTo>
                  <a:cubicBezTo>
                    <a:pt x="20422" y="50834"/>
                    <a:pt x="8214" y="77249"/>
                    <a:pt x="4218" y="103665"/>
                  </a:cubicBezTo>
                  <a:cubicBezTo>
                    <a:pt x="0" y="130081"/>
                    <a:pt x="5550" y="160270"/>
                    <a:pt x="8436" y="186908"/>
                  </a:cubicBezTo>
                  <a:cubicBezTo>
                    <a:pt x="24825" y="200456"/>
                    <a:pt x="46633" y="206927"/>
                    <a:pt x="68751" y="206927"/>
                  </a:cubicBezTo>
                  <a:cubicBezTo>
                    <a:pt x="98457" y="206927"/>
                    <a:pt x="128723" y="195253"/>
                    <a:pt x="147174" y="173367"/>
                  </a:cubicBezTo>
                  <a:cubicBezTo>
                    <a:pt x="187352" y="125863"/>
                    <a:pt x="174477" y="50390"/>
                    <a:pt x="210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96;p60">
              <a:extLst>
                <a:ext uri="{FF2B5EF4-FFF2-40B4-BE49-F238E27FC236}">
                  <a16:creationId xmlns:a16="http://schemas.microsoft.com/office/drawing/2014/main" id="{5C1E704E-5E07-43B9-9CF2-227EFCD1CBE3}"/>
                </a:ext>
              </a:extLst>
            </p:cNvPr>
            <p:cNvSpPr/>
            <p:nvPr/>
          </p:nvSpPr>
          <p:spPr>
            <a:xfrm>
              <a:off x="1490275" y="892950"/>
              <a:ext cx="4456300" cy="4040075"/>
            </a:xfrm>
            <a:custGeom>
              <a:avLst/>
              <a:gdLst/>
              <a:ahLst/>
              <a:cxnLst/>
              <a:rect l="l" t="t" r="r" b="b"/>
              <a:pathLst>
                <a:path w="178252" h="161603" extrusionOk="0">
                  <a:moveTo>
                    <a:pt x="178252" y="1"/>
                  </a:moveTo>
                  <a:cubicBezTo>
                    <a:pt x="157163" y="3108"/>
                    <a:pt x="136963" y="9546"/>
                    <a:pt x="117873" y="18869"/>
                  </a:cubicBezTo>
                  <a:cubicBezTo>
                    <a:pt x="79692" y="37738"/>
                    <a:pt x="47283" y="67039"/>
                    <a:pt x="24863" y="103444"/>
                  </a:cubicBezTo>
                  <a:cubicBezTo>
                    <a:pt x="13542" y="121424"/>
                    <a:pt x="5107" y="140959"/>
                    <a:pt x="1" y="161603"/>
                  </a:cubicBezTo>
                  <a:cubicBezTo>
                    <a:pt x="29080" y="81690"/>
                    <a:pt x="95675" y="21089"/>
                    <a:pt x="178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97;p60">
              <a:extLst>
                <a:ext uri="{FF2B5EF4-FFF2-40B4-BE49-F238E27FC236}">
                  <a16:creationId xmlns:a16="http://schemas.microsoft.com/office/drawing/2014/main" id="{6893B5E6-DD05-47EF-8645-A7F6BC0D9BF4}"/>
                </a:ext>
              </a:extLst>
            </p:cNvPr>
            <p:cNvSpPr/>
            <p:nvPr/>
          </p:nvSpPr>
          <p:spPr>
            <a:xfrm>
              <a:off x="2827725" y="726475"/>
              <a:ext cx="527225" cy="1698175"/>
            </a:xfrm>
            <a:custGeom>
              <a:avLst/>
              <a:gdLst/>
              <a:ahLst/>
              <a:cxnLst/>
              <a:rect l="l" t="t" r="r" b="b"/>
              <a:pathLst>
                <a:path w="21089" h="67927" extrusionOk="0">
                  <a:moveTo>
                    <a:pt x="20867" y="0"/>
                  </a:moveTo>
                  <a:cubicBezTo>
                    <a:pt x="12209" y="8658"/>
                    <a:pt x="5772" y="19535"/>
                    <a:pt x="2664" y="31522"/>
                  </a:cubicBezTo>
                  <a:cubicBezTo>
                    <a:pt x="888" y="37515"/>
                    <a:pt x="0" y="43509"/>
                    <a:pt x="222" y="49946"/>
                  </a:cubicBezTo>
                  <a:cubicBezTo>
                    <a:pt x="444" y="55940"/>
                    <a:pt x="1554" y="62155"/>
                    <a:pt x="3996" y="67926"/>
                  </a:cubicBezTo>
                  <a:lnTo>
                    <a:pt x="4218" y="67926"/>
                  </a:lnTo>
                  <a:cubicBezTo>
                    <a:pt x="3330" y="61933"/>
                    <a:pt x="2886" y="55940"/>
                    <a:pt x="2886" y="49946"/>
                  </a:cubicBezTo>
                  <a:cubicBezTo>
                    <a:pt x="3108" y="43953"/>
                    <a:pt x="3552" y="37959"/>
                    <a:pt x="4884" y="32188"/>
                  </a:cubicBezTo>
                  <a:cubicBezTo>
                    <a:pt x="7326" y="20201"/>
                    <a:pt x="13097" y="9102"/>
                    <a:pt x="21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98;p60">
              <a:extLst>
                <a:ext uri="{FF2B5EF4-FFF2-40B4-BE49-F238E27FC236}">
                  <a16:creationId xmlns:a16="http://schemas.microsoft.com/office/drawing/2014/main" id="{ACFD4750-774F-46E6-8DE5-B861BB15EF43}"/>
                </a:ext>
              </a:extLst>
            </p:cNvPr>
            <p:cNvSpPr/>
            <p:nvPr/>
          </p:nvSpPr>
          <p:spPr>
            <a:xfrm>
              <a:off x="3443725" y="726475"/>
              <a:ext cx="505025" cy="1237575"/>
            </a:xfrm>
            <a:custGeom>
              <a:avLst/>
              <a:gdLst/>
              <a:ahLst/>
              <a:cxnLst/>
              <a:rect l="l" t="t" r="r" b="b"/>
              <a:pathLst>
                <a:path w="20201" h="49503" extrusionOk="0">
                  <a:moveTo>
                    <a:pt x="19979" y="0"/>
                  </a:moveTo>
                  <a:cubicBezTo>
                    <a:pt x="13319" y="6216"/>
                    <a:pt x="7992" y="13763"/>
                    <a:pt x="4440" y="22198"/>
                  </a:cubicBezTo>
                  <a:cubicBezTo>
                    <a:pt x="2664" y="26416"/>
                    <a:pt x="1332" y="30856"/>
                    <a:pt x="666" y="35517"/>
                  </a:cubicBezTo>
                  <a:cubicBezTo>
                    <a:pt x="0" y="40179"/>
                    <a:pt x="0" y="44840"/>
                    <a:pt x="888" y="49502"/>
                  </a:cubicBezTo>
                  <a:lnTo>
                    <a:pt x="1332" y="49280"/>
                  </a:lnTo>
                  <a:cubicBezTo>
                    <a:pt x="1776" y="44840"/>
                    <a:pt x="2442" y="40401"/>
                    <a:pt x="3330" y="35961"/>
                  </a:cubicBezTo>
                  <a:cubicBezTo>
                    <a:pt x="4218" y="31744"/>
                    <a:pt x="5328" y="27304"/>
                    <a:pt x="6660" y="23308"/>
                  </a:cubicBezTo>
                  <a:cubicBezTo>
                    <a:pt x="9545" y="14651"/>
                    <a:pt x="14207" y="6882"/>
                    <a:pt x="20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99;p60">
              <a:extLst>
                <a:ext uri="{FF2B5EF4-FFF2-40B4-BE49-F238E27FC236}">
                  <a16:creationId xmlns:a16="http://schemas.microsoft.com/office/drawing/2014/main" id="{2A3F652B-6F9D-4432-8386-AC49ACDCA322}"/>
                </a:ext>
              </a:extLst>
            </p:cNvPr>
            <p:cNvSpPr/>
            <p:nvPr/>
          </p:nvSpPr>
          <p:spPr>
            <a:xfrm>
              <a:off x="2233925" y="931800"/>
              <a:ext cx="382950" cy="1970100"/>
            </a:xfrm>
            <a:custGeom>
              <a:avLst/>
              <a:gdLst/>
              <a:ahLst/>
              <a:cxnLst/>
              <a:rect l="l" t="t" r="r" b="b"/>
              <a:pathLst>
                <a:path w="15318" h="78804" extrusionOk="0">
                  <a:moveTo>
                    <a:pt x="15095" y="1"/>
                  </a:moveTo>
                  <a:cubicBezTo>
                    <a:pt x="6660" y="11322"/>
                    <a:pt x="1776" y="24641"/>
                    <a:pt x="666" y="38625"/>
                  </a:cubicBezTo>
                  <a:cubicBezTo>
                    <a:pt x="0" y="45729"/>
                    <a:pt x="444" y="52610"/>
                    <a:pt x="1998" y="59492"/>
                  </a:cubicBezTo>
                  <a:cubicBezTo>
                    <a:pt x="3552" y="66373"/>
                    <a:pt x="6216" y="72810"/>
                    <a:pt x="10212" y="78804"/>
                  </a:cubicBezTo>
                  <a:lnTo>
                    <a:pt x="10434" y="78804"/>
                  </a:lnTo>
                  <a:cubicBezTo>
                    <a:pt x="7770" y="72366"/>
                    <a:pt x="5994" y="65707"/>
                    <a:pt x="4662" y="59048"/>
                  </a:cubicBezTo>
                  <a:cubicBezTo>
                    <a:pt x="3330" y="52388"/>
                    <a:pt x="2886" y="45729"/>
                    <a:pt x="2886" y="38847"/>
                  </a:cubicBezTo>
                  <a:cubicBezTo>
                    <a:pt x="3552" y="25084"/>
                    <a:pt x="7770" y="11766"/>
                    <a:pt x="15317" y="223"/>
                  </a:cubicBezTo>
                  <a:lnTo>
                    <a:pt x="150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00;p60">
              <a:extLst>
                <a:ext uri="{FF2B5EF4-FFF2-40B4-BE49-F238E27FC236}">
                  <a16:creationId xmlns:a16="http://schemas.microsoft.com/office/drawing/2014/main" id="{4ADCEF26-71F3-4B6E-A3D4-715A6E599ED6}"/>
                </a:ext>
              </a:extLst>
            </p:cNvPr>
            <p:cNvSpPr/>
            <p:nvPr/>
          </p:nvSpPr>
          <p:spPr>
            <a:xfrm>
              <a:off x="1667875" y="1442350"/>
              <a:ext cx="366300" cy="2003400"/>
            </a:xfrm>
            <a:custGeom>
              <a:avLst/>
              <a:gdLst/>
              <a:ahLst/>
              <a:cxnLst/>
              <a:rect l="l" t="t" r="r" b="b"/>
              <a:pathLst>
                <a:path w="14652" h="80136" extrusionOk="0">
                  <a:moveTo>
                    <a:pt x="9324" y="1"/>
                  </a:moveTo>
                  <a:cubicBezTo>
                    <a:pt x="2886" y="12654"/>
                    <a:pt x="0" y="26639"/>
                    <a:pt x="666" y="40845"/>
                  </a:cubicBezTo>
                  <a:cubicBezTo>
                    <a:pt x="888" y="47949"/>
                    <a:pt x="2220" y="54830"/>
                    <a:pt x="4440" y="61712"/>
                  </a:cubicBezTo>
                  <a:cubicBezTo>
                    <a:pt x="6660" y="68371"/>
                    <a:pt x="9990" y="74586"/>
                    <a:pt x="14429" y="80136"/>
                  </a:cubicBezTo>
                  <a:lnTo>
                    <a:pt x="14651" y="80136"/>
                  </a:lnTo>
                  <a:cubicBezTo>
                    <a:pt x="11543" y="73921"/>
                    <a:pt x="8880" y="67483"/>
                    <a:pt x="7104" y="60824"/>
                  </a:cubicBezTo>
                  <a:cubicBezTo>
                    <a:pt x="5106" y="54164"/>
                    <a:pt x="3774" y="47505"/>
                    <a:pt x="3108" y="40623"/>
                  </a:cubicBezTo>
                  <a:cubicBezTo>
                    <a:pt x="1776" y="26861"/>
                    <a:pt x="3996" y="12876"/>
                    <a:pt x="9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01;p60">
              <a:extLst>
                <a:ext uri="{FF2B5EF4-FFF2-40B4-BE49-F238E27FC236}">
                  <a16:creationId xmlns:a16="http://schemas.microsoft.com/office/drawing/2014/main" id="{925D6AF3-1B2A-4A46-9BE9-2C4EE6446877}"/>
                </a:ext>
              </a:extLst>
            </p:cNvPr>
            <p:cNvSpPr/>
            <p:nvPr/>
          </p:nvSpPr>
          <p:spPr>
            <a:xfrm>
              <a:off x="1401500" y="2940725"/>
              <a:ext cx="316350" cy="1137675"/>
            </a:xfrm>
            <a:custGeom>
              <a:avLst/>
              <a:gdLst/>
              <a:ahLst/>
              <a:cxnLst/>
              <a:rect l="l" t="t" r="r" b="b"/>
              <a:pathLst>
                <a:path w="12654" h="45507" extrusionOk="0">
                  <a:moveTo>
                    <a:pt x="1776" y="1"/>
                  </a:moveTo>
                  <a:cubicBezTo>
                    <a:pt x="0" y="7992"/>
                    <a:pt x="0" y="16205"/>
                    <a:pt x="1776" y="24197"/>
                  </a:cubicBezTo>
                  <a:cubicBezTo>
                    <a:pt x="2442" y="28192"/>
                    <a:pt x="3774" y="31966"/>
                    <a:pt x="5550" y="35740"/>
                  </a:cubicBezTo>
                  <a:cubicBezTo>
                    <a:pt x="7326" y="39291"/>
                    <a:pt x="9545" y="42621"/>
                    <a:pt x="12431" y="45507"/>
                  </a:cubicBezTo>
                  <a:lnTo>
                    <a:pt x="12653" y="45285"/>
                  </a:lnTo>
                  <a:cubicBezTo>
                    <a:pt x="11099" y="41733"/>
                    <a:pt x="9323" y="38181"/>
                    <a:pt x="7770" y="34630"/>
                  </a:cubicBezTo>
                  <a:cubicBezTo>
                    <a:pt x="6216" y="30856"/>
                    <a:pt x="4884" y="27304"/>
                    <a:pt x="3774" y="23531"/>
                  </a:cubicBezTo>
                  <a:cubicBezTo>
                    <a:pt x="1776" y="15983"/>
                    <a:pt x="1110" y="7992"/>
                    <a:pt x="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02;p60">
              <a:extLst>
                <a:ext uri="{FF2B5EF4-FFF2-40B4-BE49-F238E27FC236}">
                  <a16:creationId xmlns:a16="http://schemas.microsoft.com/office/drawing/2014/main" id="{2BD5EB25-80C3-4E5D-92FF-7305605D04D0}"/>
                </a:ext>
              </a:extLst>
            </p:cNvPr>
            <p:cNvSpPr/>
            <p:nvPr/>
          </p:nvSpPr>
          <p:spPr>
            <a:xfrm>
              <a:off x="4226200" y="693175"/>
              <a:ext cx="765850" cy="754750"/>
            </a:xfrm>
            <a:custGeom>
              <a:avLst/>
              <a:gdLst/>
              <a:ahLst/>
              <a:cxnLst/>
              <a:rect l="l" t="t" r="r" b="b"/>
              <a:pathLst>
                <a:path w="30634" h="30190" extrusionOk="0">
                  <a:moveTo>
                    <a:pt x="30634" y="0"/>
                  </a:moveTo>
                  <a:cubicBezTo>
                    <a:pt x="23531" y="1998"/>
                    <a:pt x="16871" y="5772"/>
                    <a:pt x="11322" y="10878"/>
                  </a:cubicBezTo>
                  <a:cubicBezTo>
                    <a:pt x="8436" y="13319"/>
                    <a:pt x="5772" y="16205"/>
                    <a:pt x="3774" y="19313"/>
                  </a:cubicBezTo>
                  <a:cubicBezTo>
                    <a:pt x="1998" y="22642"/>
                    <a:pt x="667" y="26194"/>
                    <a:pt x="1" y="29968"/>
                  </a:cubicBezTo>
                  <a:lnTo>
                    <a:pt x="223" y="30190"/>
                  </a:lnTo>
                  <a:cubicBezTo>
                    <a:pt x="2220" y="26860"/>
                    <a:pt x="4218" y="23752"/>
                    <a:pt x="6216" y="20867"/>
                  </a:cubicBezTo>
                  <a:cubicBezTo>
                    <a:pt x="8214" y="17981"/>
                    <a:pt x="10434" y="15095"/>
                    <a:pt x="12875" y="12431"/>
                  </a:cubicBezTo>
                  <a:cubicBezTo>
                    <a:pt x="17759" y="7104"/>
                    <a:pt x="23975" y="2886"/>
                    <a:pt x="30634" y="222"/>
                  </a:cubicBezTo>
                  <a:lnTo>
                    <a:pt x="3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3;p60">
              <a:extLst>
                <a:ext uri="{FF2B5EF4-FFF2-40B4-BE49-F238E27FC236}">
                  <a16:creationId xmlns:a16="http://schemas.microsoft.com/office/drawing/2014/main" id="{F2D5E77A-7BDD-4B26-88E9-E5D0BA27E650}"/>
                </a:ext>
              </a:extLst>
            </p:cNvPr>
            <p:cNvSpPr/>
            <p:nvPr/>
          </p:nvSpPr>
          <p:spPr>
            <a:xfrm>
              <a:off x="5053075" y="254750"/>
              <a:ext cx="1343025" cy="810275"/>
            </a:xfrm>
            <a:custGeom>
              <a:avLst/>
              <a:gdLst/>
              <a:ahLst/>
              <a:cxnLst/>
              <a:rect l="l" t="t" r="r" b="b"/>
              <a:pathLst>
                <a:path w="53721" h="32411" extrusionOk="0">
                  <a:moveTo>
                    <a:pt x="53720" y="1"/>
                  </a:moveTo>
                  <a:cubicBezTo>
                    <a:pt x="49946" y="3775"/>
                    <a:pt x="45729" y="6882"/>
                    <a:pt x="40845" y="9102"/>
                  </a:cubicBezTo>
                  <a:cubicBezTo>
                    <a:pt x="36184" y="11544"/>
                    <a:pt x="31522" y="13542"/>
                    <a:pt x="26638" y="15318"/>
                  </a:cubicBezTo>
                  <a:cubicBezTo>
                    <a:pt x="21533" y="17093"/>
                    <a:pt x="16649" y="19313"/>
                    <a:pt x="11988" y="21755"/>
                  </a:cubicBezTo>
                  <a:cubicBezTo>
                    <a:pt x="7326" y="24197"/>
                    <a:pt x="3108" y="27749"/>
                    <a:pt x="1" y="32188"/>
                  </a:cubicBezTo>
                  <a:lnTo>
                    <a:pt x="223" y="32410"/>
                  </a:lnTo>
                  <a:cubicBezTo>
                    <a:pt x="4218" y="29302"/>
                    <a:pt x="8658" y="26417"/>
                    <a:pt x="13320" y="24197"/>
                  </a:cubicBezTo>
                  <a:cubicBezTo>
                    <a:pt x="17981" y="21977"/>
                    <a:pt x="22643" y="19757"/>
                    <a:pt x="27526" y="17537"/>
                  </a:cubicBezTo>
                  <a:cubicBezTo>
                    <a:pt x="32410" y="15540"/>
                    <a:pt x="37072" y="13098"/>
                    <a:pt x="41733" y="10434"/>
                  </a:cubicBezTo>
                  <a:cubicBezTo>
                    <a:pt x="46173" y="7770"/>
                    <a:pt x="50168" y="4219"/>
                    <a:pt x="53720" y="223"/>
                  </a:cubicBezTo>
                  <a:lnTo>
                    <a:pt x="537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04;p60">
              <a:extLst>
                <a:ext uri="{FF2B5EF4-FFF2-40B4-BE49-F238E27FC236}">
                  <a16:creationId xmlns:a16="http://schemas.microsoft.com/office/drawing/2014/main" id="{44CA21C8-65BE-4D16-854B-7DB22F3A94CF}"/>
                </a:ext>
              </a:extLst>
            </p:cNvPr>
            <p:cNvSpPr/>
            <p:nvPr/>
          </p:nvSpPr>
          <p:spPr>
            <a:xfrm>
              <a:off x="2994200" y="2423225"/>
              <a:ext cx="2552825" cy="446575"/>
            </a:xfrm>
            <a:custGeom>
              <a:avLst/>
              <a:gdLst/>
              <a:ahLst/>
              <a:cxnLst/>
              <a:rect l="l" t="t" r="r" b="b"/>
              <a:pathLst>
                <a:path w="102113" h="17863" extrusionOk="0">
                  <a:moveTo>
                    <a:pt x="13236" y="1"/>
                  </a:moveTo>
                  <a:cubicBezTo>
                    <a:pt x="8769" y="1"/>
                    <a:pt x="4329" y="611"/>
                    <a:pt x="1" y="1832"/>
                  </a:cubicBezTo>
                  <a:lnTo>
                    <a:pt x="1" y="2054"/>
                  </a:lnTo>
                  <a:cubicBezTo>
                    <a:pt x="2381" y="1810"/>
                    <a:pt x="4778" y="1684"/>
                    <a:pt x="7177" y="1684"/>
                  </a:cubicBezTo>
                  <a:cubicBezTo>
                    <a:pt x="13507" y="1684"/>
                    <a:pt x="19856" y="2565"/>
                    <a:pt x="25973" y="4496"/>
                  </a:cubicBezTo>
                  <a:cubicBezTo>
                    <a:pt x="34186" y="6716"/>
                    <a:pt x="42621" y="9824"/>
                    <a:pt x="50834" y="12487"/>
                  </a:cubicBezTo>
                  <a:cubicBezTo>
                    <a:pt x="59270" y="15595"/>
                    <a:pt x="68149" y="17371"/>
                    <a:pt x="77028" y="17815"/>
                  </a:cubicBezTo>
                  <a:cubicBezTo>
                    <a:pt x="77666" y="17847"/>
                    <a:pt x="78303" y="17863"/>
                    <a:pt x="78940" y="17863"/>
                  </a:cubicBezTo>
                  <a:cubicBezTo>
                    <a:pt x="87174" y="17863"/>
                    <a:pt x="95313" y="15213"/>
                    <a:pt x="102112" y="10268"/>
                  </a:cubicBezTo>
                  <a:lnTo>
                    <a:pt x="101890" y="10046"/>
                  </a:lnTo>
                  <a:cubicBezTo>
                    <a:pt x="95559" y="14266"/>
                    <a:pt x="88068" y="16663"/>
                    <a:pt x="80420" y="16663"/>
                  </a:cubicBezTo>
                  <a:cubicBezTo>
                    <a:pt x="79218" y="16663"/>
                    <a:pt x="78012" y="16604"/>
                    <a:pt x="76806" y="16483"/>
                  </a:cubicBezTo>
                  <a:cubicBezTo>
                    <a:pt x="68149" y="15817"/>
                    <a:pt x="59714" y="13819"/>
                    <a:pt x="51500" y="10490"/>
                  </a:cubicBezTo>
                  <a:cubicBezTo>
                    <a:pt x="43287" y="7160"/>
                    <a:pt x="35074" y="4274"/>
                    <a:pt x="26639" y="1832"/>
                  </a:cubicBezTo>
                  <a:cubicBezTo>
                    <a:pt x="22199" y="611"/>
                    <a:pt x="17704" y="1"/>
                    <a:pt x="1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5;p60">
              <a:extLst>
                <a:ext uri="{FF2B5EF4-FFF2-40B4-BE49-F238E27FC236}">
                  <a16:creationId xmlns:a16="http://schemas.microsoft.com/office/drawing/2014/main" id="{5B566C29-71E4-4C36-AFA0-D2B9A5244F15}"/>
                </a:ext>
              </a:extLst>
            </p:cNvPr>
            <p:cNvSpPr/>
            <p:nvPr/>
          </p:nvSpPr>
          <p:spPr>
            <a:xfrm>
              <a:off x="4242850" y="1420150"/>
              <a:ext cx="1581650" cy="181750"/>
            </a:xfrm>
            <a:custGeom>
              <a:avLst/>
              <a:gdLst/>
              <a:ahLst/>
              <a:cxnLst/>
              <a:rect l="l" t="t" r="r" b="b"/>
              <a:pathLst>
                <a:path w="63266" h="7270" extrusionOk="0">
                  <a:moveTo>
                    <a:pt x="63043" y="1"/>
                  </a:moveTo>
                  <a:cubicBezTo>
                    <a:pt x="58825" y="3331"/>
                    <a:pt x="53720" y="5328"/>
                    <a:pt x="48392" y="5550"/>
                  </a:cubicBezTo>
                  <a:cubicBezTo>
                    <a:pt x="47504" y="5587"/>
                    <a:pt x="46610" y="5606"/>
                    <a:pt x="45713" y="5606"/>
                  </a:cubicBezTo>
                  <a:cubicBezTo>
                    <a:pt x="41227" y="5606"/>
                    <a:pt x="36664" y="5143"/>
                    <a:pt x="32410" y="4219"/>
                  </a:cubicBezTo>
                  <a:cubicBezTo>
                    <a:pt x="27082" y="3109"/>
                    <a:pt x="21755" y="1999"/>
                    <a:pt x="16205" y="1555"/>
                  </a:cubicBezTo>
                  <a:cubicBezTo>
                    <a:pt x="14977" y="1407"/>
                    <a:pt x="13749" y="1336"/>
                    <a:pt x="12526" y="1336"/>
                  </a:cubicBezTo>
                  <a:cubicBezTo>
                    <a:pt x="8221" y="1336"/>
                    <a:pt x="3976" y="2219"/>
                    <a:pt x="1" y="3775"/>
                  </a:cubicBezTo>
                  <a:lnTo>
                    <a:pt x="1" y="3997"/>
                  </a:lnTo>
                  <a:cubicBezTo>
                    <a:pt x="2473" y="3688"/>
                    <a:pt x="4946" y="3522"/>
                    <a:pt x="7418" y="3522"/>
                  </a:cubicBezTo>
                  <a:cubicBezTo>
                    <a:pt x="10273" y="3522"/>
                    <a:pt x="13128" y="3743"/>
                    <a:pt x="15983" y="4219"/>
                  </a:cubicBezTo>
                  <a:lnTo>
                    <a:pt x="31966" y="6438"/>
                  </a:lnTo>
                  <a:cubicBezTo>
                    <a:pt x="35326" y="6976"/>
                    <a:pt x="38687" y="7270"/>
                    <a:pt x="41998" y="7270"/>
                  </a:cubicBezTo>
                  <a:cubicBezTo>
                    <a:pt x="44155" y="7270"/>
                    <a:pt x="46291" y="7145"/>
                    <a:pt x="48392" y="6882"/>
                  </a:cubicBezTo>
                  <a:cubicBezTo>
                    <a:pt x="53942" y="6216"/>
                    <a:pt x="59047" y="3997"/>
                    <a:pt x="63265" y="223"/>
                  </a:cubicBezTo>
                  <a:lnTo>
                    <a:pt x="63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06;p60">
              <a:extLst>
                <a:ext uri="{FF2B5EF4-FFF2-40B4-BE49-F238E27FC236}">
                  <a16:creationId xmlns:a16="http://schemas.microsoft.com/office/drawing/2014/main" id="{F669E4DB-479A-439E-8518-7C38DF1D1E79}"/>
                </a:ext>
              </a:extLst>
            </p:cNvPr>
            <p:cNvSpPr/>
            <p:nvPr/>
          </p:nvSpPr>
          <p:spPr>
            <a:xfrm>
              <a:off x="3510325" y="1923700"/>
              <a:ext cx="2186525" cy="290900"/>
            </a:xfrm>
            <a:custGeom>
              <a:avLst/>
              <a:gdLst/>
              <a:ahLst/>
              <a:cxnLst/>
              <a:rect l="l" t="t" r="r" b="b"/>
              <a:pathLst>
                <a:path w="87461" h="11636" extrusionOk="0">
                  <a:moveTo>
                    <a:pt x="16545" y="0"/>
                  </a:moveTo>
                  <a:cubicBezTo>
                    <a:pt x="10781" y="0"/>
                    <a:pt x="5143" y="1457"/>
                    <a:pt x="0" y="4277"/>
                  </a:cubicBezTo>
                  <a:lnTo>
                    <a:pt x="0" y="4499"/>
                  </a:lnTo>
                  <a:cubicBezTo>
                    <a:pt x="4471" y="3102"/>
                    <a:pt x="9206" y="2320"/>
                    <a:pt x="13927" y="2320"/>
                  </a:cubicBezTo>
                  <a:cubicBezTo>
                    <a:pt x="16708" y="2320"/>
                    <a:pt x="19483" y="2591"/>
                    <a:pt x="22198" y="3167"/>
                  </a:cubicBezTo>
                  <a:cubicBezTo>
                    <a:pt x="29524" y="4499"/>
                    <a:pt x="36849" y="6719"/>
                    <a:pt x="44174" y="8494"/>
                  </a:cubicBezTo>
                  <a:cubicBezTo>
                    <a:pt x="50781" y="10697"/>
                    <a:pt x="57749" y="11635"/>
                    <a:pt x="64753" y="11635"/>
                  </a:cubicBezTo>
                  <a:cubicBezTo>
                    <a:pt x="65514" y="11635"/>
                    <a:pt x="66276" y="11624"/>
                    <a:pt x="67038" y="11602"/>
                  </a:cubicBezTo>
                  <a:cubicBezTo>
                    <a:pt x="74808" y="11158"/>
                    <a:pt x="82133" y="7829"/>
                    <a:pt x="87461" y="2057"/>
                  </a:cubicBezTo>
                  <a:lnTo>
                    <a:pt x="87239" y="1835"/>
                  </a:lnTo>
                  <a:cubicBezTo>
                    <a:pt x="81689" y="7163"/>
                    <a:pt x="74586" y="10048"/>
                    <a:pt x="66816" y="10048"/>
                  </a:cubicBezTo>
                  <a:cubicBezTo>
                    <a:pt x="59269" y="10048"/>
                    <a:pt x="51722" y="8938"/>
                    <a:pt x="44618" y="6497"/>
                  </a:cubicBezTo>
                  <a:cubicBezTo>
                    <a:pt x="37515" y="3833"/>
                    <a:pt x="29967" y="1835"/>
                    <a:pt x="22420" y="503"/>
                  </a:cubicBezTo>
                  <a:cubicBezTo>
                    <a:pt x="20457" y="167"/>
                    <a:pt x="18494" y="0"/>
                    <a:pt x="16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07;p60">
              <a:extLst>
                <a:ext uri="{FF2B5EF4-FFF2-40B4-BE49-F238E27FC236}">
                  <a16:creationId xmlns:a16="http://schemas.microsoft.com/office/drawing/2014/main" id="{A6261953-F3C5-4136-8F25-5A6F5006A7D5}"/>
                </a:ext>
              </a:extLst>
            </p:cNvPr>
            <p:cNvSpPr/>
            <p:nvPr/>
          </p:nvSpPr>
          <p:spPr>
            <a:xfrm>
              <a:off x="2555800" y="2909850"/>
              <a:ext cx="2902425" cy="531550"/>
            </a:xfrm>
            <a:custGeom>
              <a:avLst/>
              <a:gdLst/>
              <a:ahLst/>
              <a:cxnLst/>
              <a:rect l="l" t="t" r="r" b="b"/>
              <a:pathLst>
                <a:path w="116097" h="21262" extrusionOk="0">
                  <a:moveTo>
                    <a:pt x="13743" y="1"/>
                  </a:moveTo>
                  <a:cubicBezTo>
                    <a:pt x="9093" y="1"/>
                    <a:pt x="4477" y="561"/>
                    <a:pt x="0" y="1680"/>
                  </a:cubicBezTo>
                  <a:lnTo>
                    <a:pt x="0" y="2124"/>
                  </a:lnTo>
                  <a:cubicBezTo>
                    <a:pt x="2673" y="1820"/>
                    <a:pt x="5362" y="1666"/>
                    <a:pt x="8054" y="1666"/>
                  </a:cubicBezTo>
                  <a:cubicBezTo>
                    <a:pt x="15201" y="1666"/>
                    <a:pt x="22368" y="2752"/>
                    <a:pt x="29302" y="5009"/>
                  </a:cubicBezTo>
                  <a:cubicBezTo>
                    <a:pt x="38847" y="7673"/>
                    <a:pt x="48170" y="11225"/>
                    <a:pt x="57715" y="14555"/>
                  </a:cubicBezTo>
                  <a:cubicBezTo>
                    <a:pt x="67261" y="18106"/>
                    <a:pt x="77250" y="20326"/>
                    <a:pt x="87461" y="21214"/>
                  </a:cubicBezTo>
                  <a:cubicBezTo>
                    <a:pt x="88174" y="21246"/>
                    <a:pt x="88889" y="21262"/>
                    <a:pt x="89604" y="21262"/>
                  </a:cubicBezTo>
                  <a:cubicBezTo>
                    <a:pt x="98900" y="21262"/>
                    <a:pt x="108264" y="18582"/>
                    <a:pt x="116096" y="13223"/>
                  </a:cubicBezTo>
                  <a:lnTo>
                    <a:pt x="115874" y="13001"/>
                  </a:lnTo>
                  <a:cubicBezTo>
                    <a:pt x="108777" y="17483"/>
                    <a:pt x="100580" y="19923"/>
                    <a:pt x="92208" y="19923"/>
                  </a:cubicBezTo>
                  <a:cubicBezTo>
                    <a:pt x="90630" y="19923"/>
                    <a:pt x="89045" y="19836"/>
                    <a:pt x="87461" y="19660"/>
                  </a:cubicBezTo>
                  <a:cubicBezTo>
                    <a:pt x="77472" y="18772"/>
                    <a:pt x="67705" y="16330"/>
                    <a:pt x="58603" y="12557"/>
                  </a:cubicBezTo>
                  <a:cubicBezTo>
                    <a:pt x="49280" y="8561"/>
                    <a:pt x="39735" y="5009"/>
                    <a:pt x="30190" y="2346"/>
                  </a:cubicBezTo>
                  <a:cubicBezTo>
                    <a:pt x="24779" y="783"/>
                    <a:pt x="19238" y="1"/>
                    <a:pt x="13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08;p60">
              <a:extLst>
                <a:ext uri="{FF2B5EF4-FFF2-40B4-BE49-F238E27FC236}">
                  <a16:creationId xmlns:a16="http://schemas.microsoft.com/office/drawing/2014/main" id="{67CE5490-95FB-4303-B6CA-2A9A1F6D3D61}"/>
                </a:ext>
              </a:extLst>
            </p:cNvPr>
            <p:cNvSpPr/>
            <p:nvPr/>
          </p:nvSpPr>
          <p:spPr>
            <a:xfrm>
              <a:off x="2122925" y="3511650"/>
              <a:ext cx="3141050" cy="522650"/>
            </a:xfrm>
            <a:custGeom>
              <a:avLst/>
              <a:gdLst/>
              <a:ahLst/>
              <a:cxnLst/>
              <a:rect l="l" t="t" r="r" b="b"/>
              <a:pathLst>
                <a:path w="125642" h="20906" extrusionOk="0">
                  <a:moveTo>
                    <a:pt x="14606" y="0"/>
                  </a:moveTo>
                  <a:cubicBezTo>
                    <a:pt x="9520" y="0"/>
                    <a:pt x="4480" y="1136"/>
                    <a:pt x="1" y="3579"/>
                  </a:cubicBezTo>
                  <a:lnTo>
                    <a:pt x="1" y="3801"/>
                  </a:lnTo>
                  <a:cubicBezTo>
                    <a:pt x="3830" y="2303"/>
                    <a:pt x="7784" y="1554"/>
                    <a:pt x="11769" y="1554"/>
                  </a:cubicBezTo>
                  <a:cubicBezTo>
                    <a:pt x="13098" y="1554"/>
                    <a:pt x="14430" y="1637"/>
                    <a:pt x="15761" y="1804"/>
                  </a:cubicBezTo>
                  <a:cubicBezTo>
                    <a:pt x="21089" y="2470"/>
                    <a:pt x="26195" y="3579"/>
                    <a:pt x="31300" y="5355"/>
                  </a:cubicBezTo>
                  <a:cubicBezTo>
                    <a:pt x="41511" y="8685"/>
                    <a:pt x="51722" y="12459"/>
                    <a:pt x="62155" y="15566"/>
                  </a:cubicBezTo>
                  <a:cubicBezTo>
                    <a:pt x="72589" y="18896"/>
                    <a:pt x="83466" y="20672"/>
                    <a:pt x="94343" y="20894"/>
                  </a:cubicBezTo>
                  <a:cubicBezTo>
                    <a:pt x="94740" y="20902"/>
                    <a:pt x="95136" y="20906"/>
                    <a:pt x="95532" y="20906"/>
                  </a:cubicBezTo>
                  <a:cubicBezTo>
                    <a:pt x="106218" y="20906"/>
                    <a:pt x="116652" y="18024"/>
                    <a:pt x="125642" y="12459"/>
                  </a:cubicBezTo>
                  <a:lnTo>
                    <a:pt x="125642" y="12237"/>
                  </a:lnTo>
                  <a:cubicBezTo>
                    <a:pt x="117061" y="17026"/>
                    <a:pt x="107583" y="19663"/>
                    <a:pt x="97853" y="19663"/>
                  </a:cubicBezTo>
                  <a:cubicBezTo>
                    <a:pt x="96760" y="19663"/>
                    <a:pt x="95663" y="19629"/>
                    <a:pt x="94565" y="19562"/>
                  </a:cubicBezTo>
                  <a:cubicBezTo>
                    <a:pt x="83910" y="19118"/>
                    <a:pt x="73255" y="17120"/>
                    <a:pt x="63043" y="13569"/>
                  </a:cubicBezTo>
                  <a:cubicBezTo>
                    <a:pt x="52832" y="10017"/>
                    <a:pt x="42843" y="5799"/>
                    <a:pt x="32188" y="2914"/>
                  </a:cubicBezTo>
                  <a:cubicBezTo>
                    <a:pt x="26860" y="1138"/>
                    <a:pt x="21533" y="250"/>
                    <a:pt x="15983" y="28"/>
                  </a:cubicBezTo>
                  <a:cubicBezTo>
                    <a:pt x="15524" y="9"/>
                    <a:pt x="15065" y="0"/>
                    <a:pt x="1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09;p60">
              <a:extLst>
                <a:ext uri="{FF2B5EF4-FFF2-40B4-BE49-F238E27FC236}">
                  <a16:creationId xmlns:a16="http://schemas.microsoft.com/office/drawing/2014/main" id="{716DA68D-45E2-4452-AC3A-4321E08F8FDC}"/>
                </a:ext>
              </a:extLst>
            </p:cNvPr>
            <p:cNvSpPr/>
            <p:nvPr/>
          </p:nvSpPr>
          <p:spPr>
            <a:xfrm>
              <a:off x="1801050" y="4061325"/>
              <a:ext cx="3041175" cy="657175"/>
            </a:xfrm>
            <a:custGeom>
              <a:avLst/>
              <a:gdLst/>
              <a:ahLst/>
              <a:cxnLst/>
              <a:rect l="l" t="t" r="r" b="b"/>
              <a:pathLst>
                <a:path w="121647" h="26287" extrusionOk="0">
                  <a:moveTo>
                    <a:pt x="14479" y="0"/>
                  </a:moveTo>
                  <a:cubicBezTo>
                    <a:pt x="9212" y="0"/>
                    <a:pt x="4006" y="1972"/>
                    <a:pt x="1" y="5344"/>
                  </a:cubicBezTo>
                  <a:lnTo>
                    <a:pt x="1" y="5566"/>
                  </a:lnTo>
                  <a:cubicBezTo>
                    <a:pt x="3871" y="3171"/>
                    <a:pt x="8199" y="1846"/>
                    <a:pt x="12606" y="1846"/>
                  </a:cubicBezTo>
                  <a:cubicBezTo>
                    <a:pt x="13508" y="1846"/>
                    <a:pt x="14413" y="1902"/>
                    <a:pt x="15318" y="2015"/>
                  </a:cubicBezTo>
                  <a:cubicBezTo>
                    <a:pt x="20645" y="2237"/>
                    <a:pt x="25751" y="3791"/>
                    <a:pt x="30412" y="6010"/>
                  </a:cubicBezTo>
                  <a:cubicBezTo>
                    <a:pt x="39957" y="10450"/>
                    <a:pt x="48837" y="17331"/>
                    <a:pt x="59048" y="21327"/>
                  </a:cubicBezTo>
                  <a:cubicBezTo>
                    <a:pt x="67184" y="24651"/>
                    <a:pt x="75768" y="26286"/>
                    <a:pt x="84311" y="26286"/>
                  </a:cubicBezTo>
                  <a:cubicBezTo>
                    <a:pt x="97445" y="26286"/>
                    <a:pt x="110483" y="22422"/>
                    <a:pt x="121646" y="14890"/>
                  </a:cubicBezTo>
                  <a:lnTo>
                    <a:pt x="121646" y="14668"/>
                  </a:lnTo>
                  <a:cubicBezTo>
                    <a:pt x="110842" y="21356"/>
                    <a:pt x="98546" y="24766"/>
                    <a:pt x="86228" y="24766"/>
                  </a:cubicBezTo>
                  <a:cubicBezTo>
                    <a:pt x="77289" y="24766"/>
                    <a:pt x="68337" y="22970"/>
                    <a:pt x="59936" y="19329"/>
                  </a:cubicBezTo>
                  <a:cubicBezTo>
                    <a:pt x="50169" y="15112"/>
                    <a:pt x="41733" y="7786"/>
                    <a:pt x="31522" y="3569"/>
                  </a:cubicBezTo>
                  <a:cubicBezTo>
                    <a:pt x="26417" y="1349"/>
                    <a:pt x="20867" y="17"/>
                    <a:pt x="15318" y="17"/>
                  </a:cubicBezTo>
                  <a:cubicBezTo>
                    <a:pt x="15038" y="6"/>
                    <a:pt x="14758" y="0"/>
                    <a:pt x="14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10;p60">
              <a:extLst>
                <a:ext uri="{FF2B5EF4-FFF2-40B4-BE49-F238E27FC236}">
                  <a16:creationId xmlns:a16="http://schemas.microsoft.com/office/drawing/2014/main" id="{F5169BF3-51C8-4C49-9E38-0D5A4AD327C5}"/>
                </a:ext>
              </a:extLst>
            </p:cNvPr>
            <p:cNvSpPr/>
            <p:nvPr/>
          </p:nvSpPr>
          <p:spPr>
            <a:xfrm>
              <a:off x="1551325" y="4638200"/>
              <a:ext cx="2591650" cy="604800"/>
            </a:xfrm>
            <a:custGeom>
              <a:avLst/>
              <a:gdLst/>
              <a:ahLst/>
              <a:cxnLst/>
              <a:rect l="l" t="t" r="r" b="b"/>
              <a:pathLst>
                <a:path w="103666" h="24192" extrusionOk="0">
                  <a:moveTo>
                    <a:pt x="13430" y="0"/>
                  </a:moveTo>
                  <a:cubicBezTo>
                    <a:pt x="13024" y="0"/>
                    <a:pt x="12617" y="9"/>
                    <a:pt x="12210" y="28"/>
                  </a:cubicBezTo>
                  <a:cubicBezTo>
                    <a:pt x="9768" y="250"/>
                    <a:pt x="7326" y="916"/>
                    <a:pt x="5106" y="1804"/>
                  </a:cubicBezTo>
                  <a:cubicBezTo>
                    <a:pt x="2887" y="2914"/>
                    <a:pt x="1111" y="4689"/>
                    <a:pt x="1" y="6687"/>
                  </a:cubicBezTo>
                  <a:lnTo>
                    <a:pt x="1" y="6687"/>
                  </a:lnTo>
                  <a:cubicBezTo>
                    <a:pt x="2935" y="3544"/>
                    <a:pt x="7056" y="1785"/>
                    <a:pt x="11430" y="1785"/>
                  </a:cubicBezTo>
                  <a:cubicBezTo>
                    <a:pt x="11689" y="1785"/>
                    <a:pt x="11949" y="1791"/>
                    <a:pt x="12210" y="1804"/>
                  </a:cubicBezTo>
                  <a:cubicBezTo>
                    <a:pt x="16649" y="1804"/>
                    <a:pt x="21089" y="3136"/>
                    <a:pt x="24863" y="5577"/>
                  </a:cubicBezTo>
                  <a:cubicBezTo>
                    <a:pt x="28858" y="7575"/>
                    <a:pt x="32410" y="10461"/>
                    <a:pt x="36406" y="13125"/>
                  </a:cubicBezTo>
                  <a:cubicBezTo>
                    <a:pt x="46827" y="20400"/>
                    <a:pt x="59338" y="24192"/>
                    <a:pt x="71933" y="24192"/>
                  </a:cubicBezTo>
                  <a:cubicBezTo>
                    <a:pt x="73558" y="24192"/>
                    <a:pt x="75183" y="24129"/>
                    <a:pt x="76806" y="24002"/>
                  </a:cubicBezTo>
                  <a:cubicBezTo>
                    <a:pt x="86351" y="23336"/>
                    <a:pt x="95453" y="20450"/>
                    <a:pt x="103666" y="15789"/>
                  </a:cubicBezTo>
                  <a:lnTo>
                    <a:pt x="103666" y="15567"/>
                  </a:lnTo>
                  <a:cubicBezTo>
                    <a:pt x="94419" y="20375"/>
                    <a:pt x="84215" y="22855"/>
                    <a:pt x="74002" y="22855"/>
                  </a:cubicBezTo>
                  <a:cubicBezTo>
                    <a:pt x="65826" y="22855"/>
                    <a:pt x="57645" y="21265"/>
                    <a:pt x="49946" y="18008"/>
                  </a:cubicBezTo>
                  <a:cubicBezTo>
                    <a:pt x="45729" y="16011"/>
                    <a:pt x="41733" y="13791"/>
                    <a:pt x="38181" y="11127"/>
                  </a:cubicBezTo>
                  <a:cubicBezTo>
                    <a:pt x="34408" y="8241"/>
                    <a:pt x="30412" y="5577"/>
                    <a:pt x="26195" y="3358"/>
                  </a:cubicBezTo>
                  <a:cubicBezTo>
                    <a:pt x="22328" y="1119"/>
                    <a:pt x="17903" y="0"/>
                    <a:pt x="13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B35519-665A-43D6-8524-693BE8D2184F}"/>
              </a:ext>
            </a:extLst>
          </p:cNvPr>
          <p:cNvSpPr txBox="1"/>
          <p:nvPr/>
        </p:nvSpPr>
        <p:spPr>
          <a:xfrm>
            <a:off x="3587595" y="3376804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2800" b="1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القواعد النحوية</a:t>
            </a:r>
            <a:endParaRPr lang="en-US" sz="2800" b="1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31"/>
          <p:cNvSpPr txBox="1">
            <a:spLocks noGrp="1"/>
          </p:cNvSpPr>
          <p:nvPr>
            <p:ph type="title"/>
          </p:nvPr>
        </p:nvSpPr>
        <p:spPr>
          <a:xfrm>
            <a:off x="2047150" y="432423"/>
            <a:ext cx="585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6000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الأهداف التعليمية </a:t>
            </a:r>
            <a:endParaRPr sz="6000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E35F51-AD52-45AD-9E2B-8AED07FA20A3}"/>
              </a:ext>
            </a:extLst>
          </p:cNvPr>
          <p:cNvSpPr/>
          <p:nvPr/>
        </p:nvSpPr>
        <p:spPr>
          <a:xfrm>
            <a:off x="1357315" y="1708528"/>
            <a:ext cx="6896727" cy="594774"/>
          </a:xfrm>
          <a:custGeom>
            <a:avLst/>
            <a:gdLst>
              <a:gd name="connsiteX0" fmla="*/ 0 w 6896727"/>
              <a:gd name="connsiteY0" fmla="*/ 0 h 594774"/>
              <a:gd name="connsiteX1" fmla="*/ 436793 w 6896727"/>
              <a:gd name="connsiteY1" fmla="*/ 0 h 594774"/>
              <a:gd name="connsiteX2" fmla="*/ 1011520 w 6896727"/>
              <a:gd name="connsiteY2" fmla="*/ 0 h 594774"/>
              <a:gd name="connsiteX3" fmla="*/ 1586247 w 6896727"/>
              <a:gd name="connsiteY3" fmla="*/ 0 h 594774"/>
              <a:gd name="connsiteX4" fmla="*/ 2160974 w 6896727"/>
              <a:gd name="connsiteY4" fmla="*/ 0 h 594774"/>
              <a:gd name="connsiteX5" fmla="*/ 2528800 w 6896727"/>
              <a:gd name="connsiteY5" fmla="*/ 0 h 594774"/>
              <a:gd name="connsiteX6" fmla="*/ 2965593 w 6896727"/>
              <a:gd name="connsiteY6" fmla="*/ 0 h 594774"/>
              <a:gd name="connsiteX7" fmla="*/ 3540320 w 6896727"/>
              <a:gd name="connsiteY7" fmla="*/ 0 h 594774"/>
              <a:gd name="connsiteX8" fmla="*/ 3908145 w 6896727"/>
              <a:gd name="connsiteY8" fmla="*/ 0 h 594774"/>
              <a:gd name="connsiteX9" fmla="*/ 4344938 w 6896727"/>
              <a:gd name="connsiteY9" fmla="*/ 0 h 594774"/>
              <a:gd name="connsiteX10" fmla="*/ 4712763 w 6896727"/>
              <a:gd name="connsiteY10" fmla="*/ 0 h 594774"/>
              <a:gd name="connsiteX11" fmla="*/ 5356458 w 6896727"/>
              <a:gd name="connsiteY11" fmla="*/ 0 h 594774"/>
              <a:gd name="connsiteX12" fmla="*/ 5793251 w 6896727"/>
              <a:gd name="connsiteY12" fmla="*/ 0 h 594774"/>
              <a:gd name="connsiteX13" fmla="*/ 6299011 w 6896727"/>
              <a:gd name="connsiteY13" fmla="*/ 0 h 594774"/>
              <a:gd name="connsiteX14" fmla="*/ 6896727 w 6896727"/>
              <a:gd name="connsiteY14" fmla="*/ 0 h 594774"/>
              <a:gd name="connsiteX15" fmla="*/ 6896727 w 6896727"/>
              <a:gd name="connsiteY15" fmla="*/ 594774 h 594774"/>
              <a:gd name="connsiteX16" fmla="*/ 6184065 w 6896727"/>
              <a:gd name="connsiteY16" fmla="*/ 594774 h 594774"/>
              <a:gd name="connsiteX17" fmla="*/ 5747273 w 6896727"/>
              <a:gd name="connsiteY17" fmla="*/ 594774 h 594774"/>
              <a:gd name="connsiteX18" fmla="*/ 5172545 w 6896727"/>
              <a:gd name="connsiteY18" fmla="*/ 594774 h 594774"/>
              <a:gd name="connsiteX19" fmla="*/ 4666785 w 6896727"/>
              <a:gd name="connsiteY19" fmla="*/ 594774 h 594774"/>
              <a:gd name="connsiteX20" fmla="*/ 4161025 w 6896727"/>
              <a:gd name="connsiteY20" fmla="*/ 594774 h 594774"/>
              <a:gd name="connsiteX21" fmla="*/ 3448364 w 6896727"/>
              <a:gd name="connsiteY21" fmla="*/ 594774 h 594774"/>
              <a:gd name="connsiteX22" fmla="*/ 2804669 w 6896727"/>
              <a:gd name="connsiteY22" fmla="*/ 594774 h 594774"/>
              <a:gd name="connsiteX23" fmla="*/ 2436844 w 6896727"/>
              <a:gd name="connsiteY23" fmla="*/ 594774 h 594774"/>
              <a:gd name="connsiteX24" fmla="*/ 1931084 w 6896727"/>
              <a:gd name="connsiteY24" fmla="*/ 594774 h 594774"/>
              <a:gd name="connsiteX25" fmla="*/ 1356356 w 6896727"/>
              <a:gd name="connsiteY25" fmla="*/ 594774 h 594774"/>
              <a:gd name="connsiteX26" fmla="*/ 850596 w 6896727"/>
              <a:gd name="connsiteY26" fmla="*/ 594774 h 594774"/>
              <a:gd name="connsiteX27" fmla="*/ 0 w 6896727"/>
              <a:gd name="connsiteY27" fmla="*/ 594774 h 594774"/>
              <a:gd name="connsiteX28" fmla="*/ 0 w 6896727"/>
              <a:gd name="connsiteY28" fmla="*/ 0 h 59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896727" h="594774" extrusionOk="0">
                <a:moveTo>
                  <a:pt x="0" y="0"/>
                </a:moveTo>
                <a:cubicBezTo>
                  <a:pt x="196583" y="-35145"/>
                  <a:pt x="308246" y="11133"/>
                  <a:pt x="436793" y="0"/>
                </a:cubicBezTo>
                <a:cubicBezTo>
                  <a:pt x="565340" y="-11133"/>
                  <a:pt x="837939" y="60157"/>
                  <a:pt x="1011520" y="0"/>
                </a:cubicBezTo>
                <a:cubicBezTo>
                  <a:pt x="1185101" y="-60157"/>
                  <a:pt x="1415991" y="66430"/>
                  <a:pt x="1586247" y="0"/>
                </a:cubicBezTo>
                <a:cubicBezTo>
                  <a:pt x="1756503" y="-66430"/>
                  <a:pt x="1967318" y="63043"/>
                  <a:pt x="2160974" y="0"/>
                </a:cubicBezTo>
                <a:cubicBezTo>
                  <a:pt x="2354630" y="-63043"/>
                  <a:pt x="2423468" y="280"/>
                  <a:pt x="2528800" y="0"/>
                </a:cubicBezTo>
                <a:cubicBezTo>
                  <a:pt x="2634132" y="-280"/>
                  <a:pt x="2765243" y="362"/>
                  <a:pt x="2965593" y="0"/>
                </a:cubicBezTo>
                <a:cubicBezTo>
                  <a:pt x="3165943" y="-362"/>
                  <a:pt x="3377466" y="62583"/>
                  <a:pt x="3540320" y="0"/>
                </a:cubicBezTo>
                <a:cubicBezTo>
                  <a:pt x="3703174" y="-62583"/>
                  <a:pt x="3728698" y="2976"/>
                  <a:pt x="3908145" y="0"/>
                </a:cubicBezTo>
                <a:cubicBezTo>
                  <a:pt x="4087592" y="-2976"/>
                  <a:pt x="4152151" y="32491"/>
                  <a:pt x="4344938" y="0"/>
                </a:cubicBezTo>
                <a:cubicBezTo>
                  <a:pt x="4537725" y="-32491"/>
                  <a:pt x="4631578" y="37238"/>
                  <a:pt x="4712763" y="0"/>
                </a:cubicBezTo>
                <a:cubicBezTo>
                  <a:pt x="4793949" y="-37238"/>
                  <a:pt x="5169669" y="59128"/>
                  <a:pt x="5356458" y="0"/>
                </a:cubicBezTo>
                <a:cubicBezTo>
                  <a:pt x="5543247" y="-59128"/>
                  <a:pt x="5582611" y="23369"/>
                  <a:pt x="5793251" y="0"/>
                </a:cubicBezTo>
                <a:cubicBezTo>
                  <a:pt x="6003891" y="-23369"/>
                  <a:pt x="6084517" y="2602"/>
                  <a:pt x="6299011" y="0"/>
                </a:cubicBezTo>
                <a:cubicBezTo>
                  <a:pt x="6513505" y="-2602"/>
                  <a:pt x="6678682" y="68358"/>
                  <a:pt x="6896727" y="0"/>
                </a:cubicBezTo>
                <a:cubicBezTo>
                  <a:pt x="6965110" y="293348"/>
                  <a:pt x="6896666" y="406128"/>
                  <a:pt x="6896727" y="594774"/>
                </a:cubicBezTo>
                <a:cubicBezTo>
                  <a:pt x="6713983" y="615682"/>
                  <a:pt x="6475292" y="528376"/>
                  <a:pt x="6184065" y="594774"/>
                </a:cubicBezTo>
                <a:cubicBezTo>
                  <a:pt x="5892838" y="661172"/>
                  <a:pt x="5948193" y="553602"/>
                  <a:pt x="5747273" y="594774"/>
                </a:cubicBezTo>
                <a:cubicBezTo>
                  <a:pt x="5546353" y="635946"/>
                  <a:pt x="5376245" y="551629"/>
                  <a:pt x="5172545" y="594774"/>
                </a:cubicBezTo>
                <a:cubicBezTo>
                  <a:pt x="4968845" y="637919"/>
                  <a:pt x="4790636" y="594493"/>
                  <a:pt x="4666785" y="594774"/>
                </a:cubicBezTo>
                <a:cubicBezTo>
                  <a:pt x="4542934" y="595055"/>
                  <a:pt x="4344199" y="549811"/>
                  <a:pt x="4161025" y="594774"/>
                </a:cubicBezTo>
                <a:cubicBezTo>
                  <a:pt x="3977851" y="639737"/>
                  <a:pt x="3657479" y="518762"/>
                  <a:pt x="3448364" y="594774"/>
                </a:cubicBezTo>
                <a:cubicBezTo>
                  <a:pt x="3239249" y="670786"/>
                  <a:pt x="2995827" y="593801"/>
                  <a:pt x="2804669" y="594774"/>
                </a:cubicBezTo>
                <a:cubicBezTo>
                  <a:pt x="2613511" y="595747"/>
                  <a:pt x="2556983" y="560398"/>
                  <a:pt x="2436844" y="594774"/>
                </a:cubicBezTo>
                <a:cubicBezTo>
                  <a:pt x="2316705" y="629150"/>
                  <a:pt x="2079062" y="568512"/>
                  <a:pt x="1931084" y="594774"/>
                </a:cubicBezTo>
                <a:cubicBezTo>
                  <a:pt x="1783106" y="621036"/>
                  <a:pt x="1571987" y="541979"/>
                  <a:pt x="1356356" y="594774"/>
                </a:cubicBezTo>
                <a:cubicBezTo>
                  <a:pt x="1140725" y="647569"/>
                  <a:pt x="1058804" y="582137"/>
                  <a:pt x="850596" y="594774"/>
                </a:cubicBezTo>
                <a:cubicBezTo>
                  <a:pt x="642388" y="607411"/>
                  <a:pt x="232889" y="493770"/>
                  <a:pt x="0" y="594774"/>
                </a:cubicBezTo>
                <a:cubicBezTo>
                  <a:pt x="-20395" y="334711"/>
                  <a:pt x="3705" y="282277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16160156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ar-BH" sz="1800" b="1" dirty="0">
                <a:solidFill>
                  <a:srgbClr val="FF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الهدفُ الأوَّلُ: </a:t>
            </a:r>
            <a:r>
              <a:rPr lang="ar-BH" sz="1800" b="1" dirty="0">
                <a:solidFill>
                  <a:sysClr val="windowText" lastClr="00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أن يميز الطالبُ بينَ الاسمِ المفردِ، والاسمِ الجمعِ بشكلٍ دقيقٍ.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5F423FF-0F10-4D40-B9F8-24E3D10B9C7E}"/>
              </a:ext>
            </a:extLst>
          </p:cNvPr>
          <p:cNvSpPr/>
          <p:nvPr/>
        </p:nvSpPr>
        <p:spPr>
          <a:xfrm>
            <a:off x="1357314" y="2409062"/>
            <a:ext cx="6896727" cy="594775"/>
          </a:xfrm>
          <a:custGeom>
            <a:avLst/>
            <a:gdLst>
              <a:gd name="connsiteX0" fmla="*/ 0 w 6896727"/>
              <a:gd name="connsiteY0" fmla="*/ 0 h 594775"/>
              <a:gd name="connsiteX1" fmla="*/ 436793 w 6896727"/>
              <a:gd name="connsiteY1" fmla="*/ 0 h 594775"/>
              <a:gd name="connsiteX2" fmla="*/ 1149455 w 6896727"/>
              <a:gd name="connsiteY2" fmla="*/ 0 h 594775"/>
              <a:gd name="connsiteX3" fmla="*/ 1862116 w 6896727"/>
              <a:gd name="connsiteY3" fmla="*/ 0 h 594775"/>
              <a:gd name="connsiteX4" fmla="*/ 2229942 w 6896727"/>
              <a:gd name="connsiteY4" fmla="*/ 0 h 594775"/>
              <a:gd name="connsiteX5" fmla="*/ 2804669 w 6896727"/>
              <a:gd name="connsiteY5" fmla="*/ 0 h 594775"/>
              <a:gd name="connsiteX6" fmla="*/ 3241462 w 6896727"/>
              <a:gd name="connsiteY6" fmla="*/ 0 h 594775"/>
              <a:gd name="connsiteX7" fmla="*/ 3816189 w 6896727"/>
              <a:gd name="connsiteY7" fmla="*/ 0 h 594775"/>
              <a:gd name="connsiteX8" fmla="*/ 4252982 w 6896727"/>
              <a:gd name="connsiteY8" fmla="*/ 0 h 594775"/>
              <a:gd name="connsiteX9" fmla="*/ 4620807 w 6896727"/>
              <a:gd name="connsiteY9" fmla="*/ 0 h 594775"/>
              <a:gd name="connsiteX10" fmla="*/ 5195534 w 6896727"/>
              <a:gd name="connsiteY10" fmla="*/ 0 h 594775"/>
              <a:gd name="connsiteX11" fmla="*/ 5770262 w 6896727"/>
              <a:gd name="connsiteY11" fmla="*/ 0 h 594775"/>
              <a:gd name="connsiteX12" fmla="*/ 6344989 w 6896727"/>
              <a:gd name="connsiteY12" fmla="*/ 0 h 594775"/>
              <a:gd name="connsiteX13" fmla="*/ 6896727 w 6896727"/>
              <a:gd name="connsiteY13" fmla="*/ 0 h 594775"/>
              <a:gd name="connsiteX14" fmla="*/ 6896727 w 6896727"/>
              <a:gd name="connsiteY14" fmla="*/ 594775 h 594775"/>
              <a:gd name="connsiteX15" fmla="*/ 6459934 w 6896727"/>
              <a:gd name="connsiteY15" fmla="*/ 594775 h 594775"/>
              <a:gd name="connsiteX16" fmla="*/ 6092109 w 6896727"/>
              <a:gd name="connsiteY16" fmla="*/ 594775 h 594775"/>
              <a:gd name="connsiteX17" fmla="*/ 5517382 w 6896727"/>
              <a:gd name="connsiteY17" fmla="*/ 594775 h 594775"/>
              <a:gd name="connsiteX18" fmla="*/ 4942654 w 6896727"/>
              <a:gd name="connsiteY18" fmla="*/ 594775 h 594775"/>
              <a:gd name="connsiteX19" fmla="*/ 4367927 w 6896727"/>
              <a:gd name="connsiteY19" fmla="*/ 594775 h 594775"/>
              <a:gd name="connsiteX20" fmla="*/ 3793200 w 6896727"/>
              <a:gd name="connsiteY20" fmla="*/ 594775 h 594775"/>
              <a:gd name="connsiteX21" fmla="*/ 3218473 w 6896727"/>
              <a:gd name="connsiteY21" fmla="*/ 594775 h 594775"/>
              <a:gd name="connsiteX22" fmla="*/ 2643745 w 6896727"/>
              <a:gd name="connsiteY22" fmla="*/ 594775 h 594775"/>
              <a:gd name="connsiteX23" fmla="*/ 2137985 w 6896727"/>
              <a:gd name="connsiteY23" fmla="*/ 594775 h 594775"/>
              <a:gd name="connsiteX24" fmla="*/ 1770160 w 6896727"/>
              <a:gd name="connsiteY24" fmla="*/ 594775 h 594775"/>
              <a:gd name="connsiteX25" fmla="*/ 1126465 w 6896727"/>
              <a:gd name="connsiteY25" fmla="*/ 594775 h 594775"/>
              <a:gd name="connsiteX26" fmla="*/ 0 w 6896727"/>
              <a:gd name="connsiteY26" fmla="*/ 594775 h 594775"/>
              <a:gd name="connsiteX27" fmla="*/ 0 w 6896727"/>
              <a:gd name="connsiteY27" fmla="*/ 0 h 59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96727" h="594775" extrusionOk="0">
                <a:moveTo>
                  <a:pt x="0" y="0"/>
                </a:moveTo>
                <a:cubicBezTo>
                  <a:pt x="90660" y="-45342"/>
                  <a:pt x="229111" y="16734"/>
                  <a:pt x="436793" y="0"/>
                </a:cubicBezTo>
                <a:cubicBezTo>
                  <a:pt x="644475" y="-16734"/>
                  <a:pt x="869695" y="60625"/>
                  <a:pt x="1149455" y="0"/>
                </a:cubicBezTo>
                <a:cubicBezTo>
                  <a:pt x="1429215" y="-60625"/>
                  <a:pt x="1598420" y="14063"/>
                  <a:pt x="1862116" y="0"/>
                </a:cubicBezTo>
                <a:cubicBezTo>
                  <a:pt x="2125812" y="-14063"/>
                  <a:pt x="2130364" y="17050"/>
                  <a:pt x="2229942" y="0"/>
                </a:cubicBezTo>
                <a:cubicBezTo>
                  <a:pt x="2329520" y="-17050"/>
                  <a:pt x="2611887" y="47657"/>
                  <a:pt x="2804669" y="0"/>
                </a:cubicBezTo>
                <a:cubicBezTo>
                  <a:pt x="2997451" y="-47657"/>
                  <a:pt x="3097786" y="27765"/>
                  <a:pt x="3241462" y="0"/>
                </a:cubicBezTo>
                <a:cubicBezTo>
                  <a:pt x="3385138" y="-27765"/>
                  <a:pt x="3623463" y="2990"/>
                  <a:pt x="3816189" y="0"/>
                </a:cubicBezTo>
                <a:cubicBezTo>
                  <a:pt x="4008915" y="-2990"/>
                  <a:pt x="4159033" y="5353"/>
                  <a:pt x="4252982" y="0"/>
                </a:cubicBezTo>
                <a:cubicBezTo>
                  <a:pt x="4346931" y="-5353"/>
                  <a:pt x="4542139" y="13258"/>
                  <a:pt x="4620807" y="0"/>
                </a:cubicBezTo>
                <a:cubicBezTo>
                  <a:pt x="4699476" y="-13258"/>
                  <a:pt x="4911070" y="65051"/>
                  <a:pt x="5195534" y="0"/>
                </a:cubicBezTo>
                <a:cubicBezTo>
                  <a:pt x="5479998" y="-65051"/>
                  <a:pt x="5524064" y="67935"/>
                  <a:pt x="5770262" y="0"/>
                </a:cubicBezTo>
                <a:cubicBezTo>
                  <a:pt x="6016460" y="-67935"/>
                  <a:pt x="6178416" y="46398"/>
                  <a:pt x="6344989" y="0"/>
                </a:cubicBezTo>
                <a:cubicBezTo>
                  <a:pt x="6511562" y="-46398"/>
                  <a:pt x="6621041" y="29703"/>
                  <a:pt x="6896727" y="0"/>
                </a:cubicBezTo>
                <a:cubicBezTo>
                  <a:pt x="6959971" y="195447"/>
                  <a:pt x="6864357" y="298712"/>
                  <a:pt x="6896727" y="594775"/>
                </a:cubicBezTo>
                <a:cubicBezTo>
                  <a:pt x="6698348" y="597012"/>
                  <a:pt x="6630475" y="564200"/>
                  <a:pt x="6459934" y="594775"/>
                </a:cubicBezTo>
                <a:cubicBezTo>
                  <a:pt x="6289393" y="625350"/>
                  <a:pt x="6262151" y="592801"/>
                  <a:pt x="6092109" y="594775"/>
                </a:cubicBezTo>
                <a:cubicBezTo>
                  <a:pt x="5922067" y="596749"/>
                  <a:pt x="5696576" y="537120"/>
                  <a:pt x="5517382" y="594775"/>
                </a:cubicBezTo>
                <a:cubicBezTo>
                  <a:pt x="5338188" y="652430"/>
                  <a:pt x="5066401" y="565570"/>
                  <a:pt x="4942654" y="594775"/>
                </a:cubicBezTo>
                <a:cubicBezTo>
                  <a:pt x="4818907" y="623980"/>
                  <a:pt x="4570984" y="560993"/>
                  <a:pt x="4367927" y="594775"/>
                </a:cubicBezTo>
                <a:cubicBezTo>
                  <a:pt x="4164870" y="628557"/>
                  <a:pt x="3951769" y="556310"/>
                  <a:pt x="3793200" y="594775"/>
                </a:cubicBezTo>
                <a:cubicBezTo>
                  <a:pt x="3634631" y="633240"/>
                  <a:pt x="3428356" y="582278"/>
                  <a:pt x="3218473" y="594775"/>
                </a:cubicBezTo>
                <a:cubicBezTo>
                  <a:pt x="3008590" y="607272"/>
                  <a:pt x="2824648" y="546027"/>
                  <a:pt x="2643745" y="594775"/>
                </a:cubicBezTo>
                <a:cubicBezTo>
                  <a:pt x="2462842" y="643523"/>
                  <a:pt x="2362707" y="551374"/>
                  <a:pt x="2137985" y="594775"/>
                </a:cubicBezTo>
                <a:cubicBezTo>
                  <a:pt x="1913263" y="638176"/>
                  <a:pt x="1864842" y="576115"/>
                  <a:pt x="1770160" y="594775"/>
                </a:cubicBezTo>
                <a:cubicBezTo>
                  <a:pt x="1675479" y="613435"/>
                  <a:pt x="1298108" y="533471"/>
                  <a:pt x="1126465" y="594775"/>
                </a:cubicBezTo>
                <a:cubicBezTo>
                  <a:pt x="954823" y="656079"/>
                  <a:pt x="547738" y="566239"/>
                  <a:pt x="0" y="594775"/>
                </a:cubicBezTo>
                <a:cubicBezTo>
                  <a:pt x="-16250" y="317329"/>
                  <a:pt x="6745" y="146916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32479579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ar-BH" sz="1800" b="1" dirty="0">
                <a:solidFill>
                  <a:srgbClr val="FF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الهدَفُ الثّاني: </a:t>
            </a:r>
            <a:r>
              <a:rPr lang="ar-BH" sz="1800" b="1" dirty="0">
                <a:solidFill>
                  <a:sysClr val="windowText" lastClr="00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أن يستنتج الطالب قَاعدةِ الدَّرسِ مِنْ خِلالِ الأَمثلةِ المعروضةِ.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3EFC22B-70BC-4A14-850D-22DC7F3C8B87}"/>
              </a:ext>
            </a:extLst>
          </p:cNvPr>
          <p:cNvSpPr/>
          <p:nvPr/>
        </p:nvSpPr>
        <p:spPr>
          <a:xfrm>
            <a:off x="1603829" y="3252575"/>
            <a:ext cx="6650212" cy="572700"/>
          </a:xfrm>
          <a:custGeom>
            <a:avLst/>
            <a:gdLst>
              <a:gd name="connsiteX0" fmla="*/ 0 w 6650212"/>
              <a:gd name="connsiteY0" fmla="*/ 0 h 572700"/>
              <a:gd name="connsiteX1" fmla="*/ 354678 w 6650212"/>
              <a:gd name="connsiteY1" fmla="*/ 0 h 572700"/>
              <a:gd name="connsiteX2" fmla="*/ 842360 w 6650212"/>
              <a:gd name="connsiteY2" fmla="*/ 0 h 572700"/>
              <a:gd name="connsiteX3" fmla="*/ 1330042 w 6650212"/>
              <a:gd name="connsiteY3" fmla="*/ 0 h 572700"/>
              <a:gd name="connsiteX4" fmla="*/ 1751222 w 6650212"/>
              <a:gd name="connsiteY4" fmla="*/ 0 h 572700"/>
              <a:gd name="connsiteX5" fmla="*/ 2172403 w 6650212"/>
              <a:gd name="connsiteY5" fmla="*/ 0 h 572700"/>
              <a:gd name="connsiteX6" fmla="*/ 2593583 w 6650212"/>
              <a:gd name="connsiteY6" fmla="*/ 0 h 572700"/>
              <a:gd name="connsiteX7" fmla="*/ 3081265 w 6650212"/>
              <a:gd name="connsiteY7" fmla="*/ 0 h 572700"/>
              <a:gd name="connsiteX8" fmla="*/ 3701951 w 6650212"/>
              <a:gd name="connsiteY8" fmla="*/ 0 h 572700"/>
              <a:gd name="connsiteX9" fmla="*/ 4256136 w 6650212"/>
              <a:gd name="connsiteY9" fmla="*/ 0 h 572700"/>
              <a:gd name="connsiteX10" fmla="*/ 4610814 w 6650212"/>
              <a:gd name="connsiteY10" fmla="*/ 0 h 572700"/>
              <a:gd name="connsiteX11" fmla="*/ 5164998 w 6650212"/>
              <a:gd name="connsiteY11" fmla="*/ 0 h 572700"/>
              <a:gd name="connsiteX12" fmla="*/ 5852187 w 6650212"/>
              <a:gd name="connsiteY12" fmla="*/ 0 h 572700"/>
              <a:gd name="connsiteX13" fmla="*/ 6650212 w 6650212"/>
              <a:gd name="connsiteY13" fmla="*/ 0 h 572700"/>
              <a:gd name="connsiteX14" fmla="*/ 6650212 w 6650212"/>
              <a:gd name="connsiteY14" fmla="*/ 572700 h 572700"/>
              <a:gd name="connsiteX15" fmla="*/ 6295534 w 6650212"/>
              <a:gd name="connsiteY15" fmla="*/ 572700 h 572700"/>
              <a:gd name="connsiteX16" fmla="*/ 5608345 w 6650212"/>
              <a:gd name="connsiteY16" fmla="*/ 572700 h 572700"/>
              <a:gd name="connsiteX17" fmla="*/ 5120663 w 6650212"/>
              <a:gd name="connsiteY17" fmla="*/ 572700 h 572700"/>
              <a:gd name="connsiteX18" fmla="*/ 4765985 w 6650212"/>
              <a:gd name="connsiteY18" fmla="*/ 572700 h 572700"/>
              <a:gd name="connsiteX19" fmla="*/ 4211801 w 6650212"/>
              <a:gd name="connsiteY19" fmla="*/ 572700 h 572700"/>
              <a:gd name="connsiteX20" fmla="*/ 3524612 w 6650212"/>
              <a:gd name="connsiteY20" fmla="*/ 572700 h 572700"/>
              <a:gd name="connsiteX21" fmla="*/ 3169934 w 6650212"/>
              <a:gd name="connsiteY21" fmla="*/ 572700 h 572700"/>
              <a:gd name="connsiteX22" fmla="*/ 2549248 w 6650212"/>
              <a:gd name="connsiteY22" fmla="*/ 572700 h 572700"/>
              <a:gd name="connsiteX23" fmla="*/ 2061566 w 6650212"/>
              <a:gd name="connsiteY23" fmla="*/ 572700 h 572700"/>
              <a:gd name="connsiteX24" fmla="*/ 1374377 w 6650212"/>
              <a:gd name="connsiteY24" fmla="*/ 572700 h 572700"/>
              <a:gd name="connsiteX25" fmla="*/ 953197 w 6650212"/>
              <a:gd name="connsiteY25" fmla="*/ 572700 h 572700"/>
              <a:gd name="connsiteX26" fmla="*/ 532017 w 6650212"/>
              <a:gd name="connsiteY26" fmla="*/ 572700 h 572700"/>
              <a:gd name="connsiteX27" fmla="*/ 0 w 6650212"/>
              <a:gd name="connsiteY27" fmla="*/ 572700 h 572700"/>
              <a:gd name="connsiteX28" fmla="*/ 0 w 6650212"/>
              <a:gd name="connsiteY28" fmla="*/ 0 h 57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50212" h="572700" extrusionOk="0">
                <a:moveTo>
                  <a:pt x="0" y="0"/>
                </a:moveTo>
                <a:cubicBezTo>
                  <a:pt x="81176" y="-23971"/>
                  <a:pt x="260138" y="23165"/>
                  <a:pt x="354678" y="0"/>
                </a:cubicBezTo>
                <a:cubicBezTo>
                  <a:pt x="449218" y="-23165"/>
                  <a:pt x="669730" y="30599"/>
                  <a:pt x="842360" y="0"/>
                </a:cubicBezTo>
                <a:cubicBezTo>
                  <a:pt x="1014990" y="-30599"/>
                  <a:pt x="1137239" y="23019"/>
                  <a:pt x="1330042" y="0"/>
                </a:cubicBezTo>
                <a:cubicBezTo>
                  <a:pt x="1522845" y="-23019"/>
                  <a:pt x="1617781" y="23646"/>
                  <a:pt x="1751222" y="0"/>
                </a:cubicBezTo>
                <a:cubicBezTo>
                  <a:pt x="1884663" y="-23646"/>
                  <a:pt x="2081455" y="28857"/>
                  <a:pt x="2172403" y="0"/>
                </a:cubicBezTo>
                <a:cubicBezTo>
                  <a:pt x="2263351" y="-28857"/>
                  <a:pt x="2486803" y="8029"/>
                  <a:pt x="2593583" y="0"/>
                </a:cubicBezTo>
                <a:cubicBezTo>
                  <a:pt x="2700363" y="-8029"/>
                  <a:pt x="2905842" y="33913"/>
                  <a:pt x="3081265" y="0"/>
                </a:cubicBezTo>
                <a:cubicBezTo>
                  <a:pt x="3256688" y="-33913"/>
                  <a:pt x="3402100" y="68128"/>
                  <a:pt x="3701951" y="0"/>
                </a:cubicBezTo>
                <a:cubicBezTo>
                  <a:pt x="4001802" y="-68128"/>
                  <a:pt x="4126300" y="23870"/>
                  <a:pt x="4256136" y="0"/>
                </a:cubicBezTo>
                <a:cubicBezTo>
                  <a:pt x="4385973" y="-23870"/>
                  <a:pt x="4512425" y="19060"/>
                  <a:pt x="4610814" y="0"/>
                </a:cubicBezTo>
                <a:cubicBezTo>
                  <a:pt x="4709203" y="-19060"/>
                  <a:pt x="5011764" y="1221"/>
                  <a:pt x="5164998" y="0"/>
                </a:cubicBezTo>
                <a:cubicBezTo>
                  <a:pt x="5318232" y="-1221"/>
                  <a:pt x="5652434" y="35167"/>
                  <a:pt x="5852187" y="0"/>
                </a:cubicBezTo>
                <a:cubicBezTo>
                  <a:pt x="6051940" y="-35167"/>
                  <a:pt x="6353790" y="25190"/>
                  <a:pt x="6650212" y="0"/>
                </a:cubicBezTo>
                <a:cubicBezTo>
                  <a:pt x="6706172" y="212138"/>
                  <a:pt x="6644452" y="310232"/>
                  <a:pt x="6650212" y="572700"/>
                </a:cubicBezTo>
                <a:cubicBezTo>
                  <a:pt x="6478445" y="594543"/>
                  <a:pt x="6416544" y="539668"/>
                  <a:pt x="6295534" y="572700"/>
                </a:cubicBezTo>
                <a:cubicBezTo>
                  <a:pt x="6174524" y="605732"/>
                  <a:pt x="5937120" y="537337"/>
                  <a:pt x="5608345" y="572700"/>
                </a:cubicBezTo>
                <a:cubicBezTo>
                  <a:pt x="5279570" y="608063"/>
                  <a:pt x="5236320" y="545741"/>
                  <a:pt x="5120663" y="572700"/>
                </a:cubicBezTo>
                <a:cubicBezTo>
                  <a:pt x="5005006" y="599659"/>
                  <a:pt x="4891389" y="535601"/>
                  <a:pt x="4765985" y="572700"/>
                </a:cubicBezTo>
                <a:cubicBezTo>
                  <a:pt x="4640581" y="609799"/>
                  <a:pt x="4478873" y="546323"/>
                  <a:pt x="4211801" y="572700"/>
                </a:cubicBezTo>
                <a:cubicBezTo>
                  <a:pt x="3944729" y="599077"/>
                  <a:pt x="3771613" y="532537"/>
                  <a:pt x="3524612" y="572700"/>
                </a:cubicBezTo>
                <a:cubicBezTo>
                  <a:pt x="3277611" y="612863"/>
                  <a:pt x="3247387" y="560597"/>
                  <a:pt x="3169934" y="572700"/>
                </a:cubicBezTo>
                <a:cubicBezTo>
                  <a:pt x="3092481" y="584803"/>
                  <a:pt x="2850017" y="499408"/>
                  <a:pt x="2549248" y="572700"/>
                </a:cubicBezTo>
                <a:cubicBezTo>
                  <a:pt x="2248479" y="645992"/>
                  <a:pt x="2304601" y="553999"/>
                  <a:pt x="2061566" y="572700"/>
                </a:cubicBezTo>
                <a:cubicBezTo>
                  <a:pt x="1818531" y="591401"/>
                  <a:pt x="1556579" y="551281"/>
                  <a:pt x="1374377" y="572700"/>
                </a:cubicBezTo>
                <a:cubicBezTo>
                  <a:pt x="1192175" y="594119"/>
                  <a:pt x="1055826" y="531816"/>
                  <a:pt x="953197" y="572700"/>
                </a:cubicBezTo>
                <a:cubicBezTo>
                  <a:pt x="850568" y="613584"/>
                  <a:pt x="617088" y="556089"/>
                  <a:pt x="532017" y="572700"/>
                </a:cubicBezTo>
                <a:cubicBezTo>
                  <a:pt x="446946" y="589311"/>
                  <a:pt x="145010" y="522214"/>
                  <a:pt x="0" y="572700"/>
                </a:cubicBezTo>
                <a:cubicBezTo>
                  <a:pt x="-1156" y="433099"/>
                  <a:pt x="64103" y="124566"/>
                  <a:pt x="0" y="0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15419694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50000"/>
              </a:lnSpc>
            </a:pPr>
            <a:r>
              <a:rPr lang="ar-BH" sz="1800" b="1" dirty="0">
                <a:solidFill>
                  <a:srgbClr val="FF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الهدَفُ الثالثُ: </a:t>
            </a:r>
            <a:r>
              <a:rPr lang="ar-BH" sz="1800" b="1" dirty="0">
                <a:solidFill>
                  <a:sysClr val="windowText" lastClr="000000"/>
                </a:solidFill>
                <a:latin typeface="Mikhak Black" panose="02000A03000000000000" pitchFamily="2" charset="-78"/>
                <a:cs typeface="Mikhak Black" panose="02000A03000000000000" pitchFamily="2" charset="-78"/>
              </a:rPr>
              <a:t>أن يوظِّف الطالب الاسم مفردًا وجمعًا توظيفًا صحيحًا في الإنتاجِ الكتابِي. </a:t>
            </a:r>
          </a:p>
        </p:txBody>
      </p:sp>
      <p:grpSp>
        <p:nvGrpSpPr>
          <p:cNvPr id="9" name="Google Shape;362;p29">
            <a:extLst>
              <a:ext uri="{FF2B5EF4-FFF2-40B4-BE49-F238E27FC236}">
                <a16:creationId xmlns:a16="http://schemas.microsoft.com/office/drawing/2014/main" id="{8E696B8D-11BA-4359-9DF7-F57F3F9B4E66}"/>
              </a:ext>
            </a:extLst>
          </p:cNvPr>
          <p:cNvGrpSpPr/>
          <p:nvPr/>
        </p:nvGrpSpPr>
        <p:grpSpPr>
          <a:xfrm>
            <a:off x="164551" y="165075"/>
            <a:ext cx="1217985" cy="784290"/>
            <a:chOff x="3348925" y="3556225"/>
            <a:chExt cx="776300" cy="567650"/>
          </a:xfrm>
        </p:grpSpPr>
        <p:sp>
          <p:nvSpPr>
            <p:cNvPr id="10" name="Google Shape;363;p29">
              <a:extLst>
                <a:ext uri="{FF2B5EF4-FFF2-40B4-BE49-F238E27FC236}">
                  <a16:creationId xmlns:a16="http://schemas.microsoft.com/office/drawing/2014/main" id="{C1907B2B-3CF8-4529-BB94-65D697146E5E}"/>
                </a:ext>
              </a:extLst>
            </p:cNvPr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4;p29">
              <a:extLst>
                <a:ext uri="{FF2B5EF4-FFF2-40B4-BE49-F238E27FC236}">
                  <a16:creationId xmlns:a16="http://schemas.microsoft.com/office/drawing/2014/main" id="{F02B78AE-62D5-4F78-A6EB-225BB38D0370}"/>
                </a:ext>
              </a:extLst>
            </p:cNvPr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5;p29">
              <a:extLst>
                <a:ext uri="{FF2B5EF4-FFF2-40B4-BE49-F238E27FC236}">
                  <a16:creationId xmlns:a16="http://schemas.microsoft.com/office/drawing/2014/main" id="{F375CF2C-AB7D-49B9-8F42-6843D99A9EEE}"/>
                </a:ext>
              </a:extLst>
            </p:cNvPr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6;p29">
              <a:extLst>
                <a:ext uri="{FF2B5EF4-FFF2-40B4-BE49-F238E27FC236}">
                  <a16:creationId xmlns:a16="http://schemas.microsoft.com/office/drawing/2014/main" id="{1160F6C6-1601-48BA-982C-79A653A153F6}"/>
                </a:ext>
              </a:extLst>
            </p:cNvPr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7;p29">
              <a:extLst>
                <a:ext uri="{FF2B5EF4-FFF2-40B4-BE49-F238E27FC236}">
                  <a16:creationId xmlns:a16="http://schemas.microsoft.com/office/drawing/2014/main" id="{650856E6-7048-4872-90EE-BB196B3E73C7}"/>
                </a:ext>
              </a:extLst>
            </p:cNvPr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8;p29">
              <a:extLst>
                <a:ext uri="{FF2B5EF4-FFF2-40B4-BE49-F238E27FC236}">
                  <a16:creationId xmlns:a16="http://schemas.microsoft.com/office/drawing/2014/main" id="{9E946C35-4EF5-4B7D-A1F4-4F6EC01FF083}"/>
                </a:ext>
              </a:extLst>
            </p:cNvPr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9;p29">
              <a:extLst>
                <a:ext uri="{FF2B5EF4-FFF2-40B4-BE49-F238E27FC236}">
                  <a16:creationId xmlns:a16="http://schemas.microsoft.com/office/drawing/2014/main" id="{82869E0C-3459-4EC6-884F-2A0E52637B23}"/>
                </a:ext>
              </a:extLst>
            </p:cNvPr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0;p29">
              <a:extLst>
                <a:ext uri="{FF2B5EF4-FFF2-40B4-BE49-F238E27FC236}">
                  <a16:creationId xmlns:a16="http://schemas.microsoft.com/office/drawing/2014/main" id="{806D2A76-A9C2-4C88-B668-CD6F7C4F8ABC}"/>
                </a:ext>
              </a:extLst>
            </p:cNvPr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1;p29">
              <a:extLst>
                <a:ext uri="{FF2B5EF4-FFF2-40B4-BE49-F238E27FC236}">
                  <a16:creationId xmlns:a16="http://schemas.microsoft.com/office/drawing/2014/main" id="{6E5EADDC-1007-45B4-95C7-A9D554EAB927}"/>
                </a:ext>
              </a:extLst>
            </p:cNvPr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2;p29">
              <a:extLst>
                <a:ext uri="{FF2B5EF4-FFF2-40B4-BE49-F238E27FC236}">
                  <a16:creationId xmlns:a16="http://schemas.microsoft.com/office/drawing/2014/main" id="{A84DA7C0-A592-4DA0-8D5E-E9022B5377F5}"/>
                </a:ext>
              </a:extLst>
            </p:cNvPr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3;p29">
              <a:extLst>
                <a:ext uri="{FF2B5EF4-FFF2-40B4-BE49-F238E27FC236}">
                  <a16:creationId xmlns:a16="http://schemas.microsoft.com/office/drawing/2014/main" id="{1C74D90D-F518-4292-9006-3504F798F664}"/>
                </a:ext>
              </a:extLst>
            </p:cNvPr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4CE830E-87B7-4560-B9A9-99F451C13B41}"/>
              </a:ext>
            </a:extLst>
          </p:cNvPr>
          <p:cNvSpPr txBox="1"/>
          <p:nvPr/>
        </p:nvSpPr>
        <p:spPr>
          <a:xfrm>
            <a:off x="3168272" y="517247"/>
            <a:ext cx="2528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latin typeface="Ammar Light" panose="020A0503020102020204" pitchFamily="18" charset="-78"/>
                <a:ea typeface="Ammar Light" panose="020A0503020102020204" pitchFamily="18" charset="-78"/>
                <a:cs typeface="Ammar Light" panose="020A0503020102020204" pitchFamily="18" charset="-78"/>
              </a:rPr>
              <a:t>أقسام الكلام </a:t>
            </a:r>
            <a:endParaRPr lang="en-US" sz="4400" dirty="0">
              <a:latin typeface="Ammar Light" panose="020A0503020102020204" pitchFamily="18" charset="-78"/>
              <a:ea typeface="Ammar Light" panose="020A0503020102020204" pitchFamily="18" charset="-78"/>
              <a:cs typeface="Ammar Light" panose="020A0503020102020204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504C7A-3C5E-446D-A419-E6C8CE1FF97E}"/>
              </a:ext>
            </a:extLst>
          </p:cNvPr>
          <p:cNvSpPr/>
          <p:nvPr/>
        </p:nvSpPr>
        <p:spPr>
          <a:xfrm>
            <a:off x="1472045" y="1464309"/>
            <a:ext cx="1493035" cy="29463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dirty="0">
                <a:solidFill>
                  <a:schemeClr val="accent2">
                    <a:lumMod val="75000"/>
                  </a:schemeClr>
                </a:solidFill>
              </a:rPr>
              <a:t>حرفٌ</a:t>
            </a:r>
          </a:p>
          <a:p>
            <a:pPr algn="ctr"/>
            <a:endParaRPr lang="ar-BH" sz="4800" dirty="0">
              <a:solidFill>
                <a:schemeClr val="tx1"/>
              </a:solidFill>
            </a:endParaRPr>
          </a:p>
          <a:p>
            <a:pPr algn="ctr"/>
            <a:endParaRPr lang="ar-BH" sz="4800" dirty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CB5456-0776-4343-8C56-F2CD4E6C9F90}"/>
              </a:ext>
            </a:extLst>
          </p:cNvPr>
          <p:cNvSpPr/>
          <p:nvPr/>
        </p:nvSpPr>
        <p:spPr>
          <a:xfrm>
            <a:off x="3857291" y="1508093"/>
            <a:ext cx="1493035" cy="294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dirty="0">
                <a:solidFill>
                  <a:schemeClr val="accent2">
                    <a:lumMod val="75000"/>
                  </a:schemeClr>
                </a:solidFill>
              </a:rPr>
              <a:t>فعلٌ</a:t>
            </a:r>
          </a:p>
          <a:p>
            <a:pPr algn="ctr"/>
            <a:endParaRPr lang="ar-BH" sz="4800" dirty="0">
              <a:solidFill>
                <a:schemeClr val="tx1"/>
              </a:solidFill>
            </a:endParaRPr>
          </a:p>
          <a:p>
            <a:pPr algn="ctr"/>
            <a:endParaRPr lang="ar-BH" sz="4800" dirty="0">
              <a:solidFill>
                <a:schemeClr val="tx1"/>
              </a:solidFill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6BD436-AFA3-43EA-8B00-3FD09EC01E08}"/>
              </a:ext>
            </a:extLst>
          </p:cNvPr>
          <p:cNvSpPr/>
          <p:nvPr/>
        </p:nvSpPr>
        <p:spPr>
          <a:xfrm>
            <a:off x="6305479" y="1508093"/>
            <a:ext cx="1493035" cy="29463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dirty="0">
                <a:solidFill>
                  <a:schemeClr val="accent2">
                    <a:lumMod val="75000"/>
                  </a:schemeClr>
                </a:solidFill>
              </a:rPr>
              <a:t>اسمٌ</a:t>
            </a:r>
          </a:p>
          <a:p>
            <a:pPr algn="ctr"/>
            <a:endParaRPr lang="ar-BH" sz="4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ar-BH" sz="4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ar-BH" sz="4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2" descr="ÙØªÙØ¬Ø© Ø¨Ø­Ø« Ø§ÙØµÙØ± Ø¹Ù âªschool iconâ¬â">
            <a:extLst>
              <a:ext uri="{FF2B5EF4-FFF2-40B4-BE49-F238E27FC236}">
                <a16:creationId xmlns:a16="http://schemas.microsoft.com/office/drawing/2014/main" id="{7597B163-7873-4AA0-B20A-35A9A6E0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4009" y="2838494"/>
            <a:ext cx="1343732" cy="1343732"/>
          </a:xfrm>
          <a:prstGeom prst="rect">
            <a:avLst/>
          </a:prstGeom>
          <a:noFill/>
        </p:spPr>
      </p:pic>
      <p:pic>
        <p:nvPicPr>
          <p:cNvPr id="31" name="Picture 4" descr="ÙØªÙØ¬Ø© Ø¨Ø­Ø« Ø§ÙØµÙØ± Ø¹Ù âªdraw iconâ¬â">
            <a:extLst>
              <a:ext uri="{FF2B5EF4-FFF2-40B4-BE49-F238E27FC236}">
                <a16:creationId xmlns:a16="http://schemas.microsoft.com/office/drawing/2014/main" id="{D26406A5-EA46-4F1E-9608-18FDE737C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942" y="3143294"/>
            <a:ext cx="1343732" cy="1343732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E36D0A-B90A-43F7-9BC4-5D6A55A9391E}"/>
              </a:ext>
            </a:extLst>
          </p:cNvPr>
          <p:cNvSpPr txBox="1"/>
          <p:nvPr/>
        </p:nvSpPr>
        <p:spPr>
          <a:xfrm>
            <a:off x="1919955" y="2675890"/>
            <a:ext cx="5972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dirty="0">
                <a:latin typeface="Sakkal Majalla" pitchFamily="2" charset="-78"/>
                <a:cs typeface="Sakkal Majalla" pitchFamily="2" charset="-78"/>
              </a:rPr>
              <a:t>إلى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384235-9E4B-4FDF-AC49-BCF10540C590}"/>
              </a:ext>
            </a:extLst>
          </p:cNvPr>
          <p:cNvSpPr txBox="1"/>
          <p:nvPr/>
        </p:nvSpPr>
        <p:spPr>
          <a:xfrm>
            <a:off x="1624033" y="3291940"/>
            <a:ext cx="59184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dirty="0">
                <a:latin typeface="Sakkal Majalla" pitchFamily="2" charset="-78"/>
                <a:cs typeface="Sakkal Majalla" pitchFamily="2" charset="-78"/>
              </a:rPr>
              <a:t>عن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D07231-FB26-469C-822F-B4C2C9731635}"/>
              </a:ext>
            </a:extLst>
          </p:cNvPr>
          <p:cNvSpPr txBox="1"/>
          <p:nvPr/>
        </p:nvSpPr>
        <p:spPr>
          <a:xfrm>
            <a:off x="2334444" y="3291940"/>
            <a:ext cx="55749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BH" sz="2800" dirty="0">
                <a:latin typeface="Sakkal Majalla" pitchFamily="2" charset="-78"/>
                <a:cs typeface="Sakkal Majalla" pitchFamily="2" charset="-78"/>
              </a:rPr>
              <a:t>من </a:t>
            </a:r>
            <a:endParaRPr lang="en-US" sz="2800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87724" y="249492"/>
            <a:ext cx="47836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4500" dirty="0">
                <a:latin typeface="Sakkal Majalla" pitchFamily="2" charset="-78"/>
                <a:cs typeface="Sakkal Majalla" pitchFamily="2" charset="-78"/>
              </a:rPr>
              <a:t>ينقسم الاسم من حيث النوع </a:t>
            </a:r>
          </a:p>
          <a:p>
            <a:pPr algn="ctr"/>
            <a:r>
              <a:rPr lang="ar-BH" sz="4500" dirty="0">
                <a:latin typeface="Sakkal Majalla" pitchFamily="2" charset="-78"/>
                <a:cs typeface="Sakkal Majalla" pitchFamily="2" charset="-78"/>
              </a:rPr>
              <a:t>إلى</a:t>
            </a:r>
            <a:endParaRPr lang="en-US" sz="45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90" y="1407102"/>
            <a:ext cx="1591184" cy="2599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26" y="1437624"/>
            <a:ext cx="1757923" cy="253828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5706126" y="4036949"/>
            <a:ext cx="1620180" cy="810090"/>
          </a:xfrm>
          <a:custGeom>
            <a:avLst/>
            <a:gdLst>
              <a:gd name="connsiteX0" fmla="*/ 0 w 1620180"/>
              <a:gd name="connsiteY0" fmla="*/ 135018 h 810090"/>
              <a:gd name="connsiteX1" fmla="*/ 135018 w 1620180"/>
              <a:gd name="connsiteY1" fmla="*/ 0 h 810090"/>
              <a:gd name="connsiteX2" fmla="*/ 558063 w 1620180"/>
              <a:gd name="connsiteY2" fmla="*/ 0 h 810090"/>
              <a:gd name="connsiteX3" fmla="*/ 1021613 w 1620180"/>
              <a:gd name="connsiteY3" fmla="*/ 0 h 810090"/>
              <a:gd name="connsiteX4" fmla="*/ 1485162 w 1620180"/>
              <a:gd name="connsiteY4" fmla="*/ 0 h 810090"/>
              <a:gd name="connsiteX5" fmla="*/ 1620180 w 1620180"/>
              <a:gd name="connsiteY5" fmla="*/ 135018 h 810090"/>
              <a:gd name="connsiteX6" fmla="*/ 1620180 w 1620180"/>
              <a:gd name="connsiteY6" fmla="*/ 675072 h 810090"/>
              <a:gd name="connsiteX7" fmla="*/ 1485162 w 1620180"/>
              <a:gd name="connsiteY7" fmla="*/ 810090 h 810090"/>
              <a:gd name="connsiteX8" fmla="*/ 1062117 w 1620180"/>
              <a:gd name="connsiteY8" fmla="*/ 810090 h 810090"/>
              <a:gd name="connsiteX9" fmla="*/ 598567 w 1620180"/>
              <a:gd name="connsiteY9" fmla="*/ 810090 h 810090"/>
              <a:gd name="connsiteX10" fmla="*/ 135018 w 1620180"/>
              <a:gd name="connsiteY10" fmla="*/ 810090 h 810090"/>
              <a:gd name="connsiteX11" fmla="*/ 0 w 1620180"/>
              <a:gd name="connsiteY11" fmla="*/ 675072 h 810090"/>
              <a:gd name="connsiteX12" fmla="*/ 0 w 1620180"/>
              <a:gd name="connsiteY12" fmla="*/ 135018 h 8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0180" h="810090" fill="none" extrusionOk="0">
                <a:moveTo>
                  <a:pt x="0" y="135018"/>
                </a:moveTo>
                <a:cubicBezTo>
                  <a:pt x="11080" y="75516"/>
                  <a:pt x="61973" y="2779"/>
                  <a:pt x="135018" y="0"/>
                </a:cubicBezTo>
                <a:cubicBezTo>
                  <a:pt x="273325" y="-17377"/>
                  <a:pt x="402709" y="29750"/>
                  <a:pt x="558063" y="0"/>
                </a:cubicBezTo>
                <a:cubicBezTo>
                  <a:pt x="713418" y="-29750"/>
                  <a:pt x="859551" y="46366"/>
                  <a:pt x="1021613" y="0"/>
                </a:cubicBezTo>
                <a:cubicBezTo>
                  <a:pt x="1183675" y="-46366"/>
                  <a:pt x="1360116" y="41797"/>
                  <a:pt x="1485162" y="0"/>
                </a:cubicBezTo>
                <a:cubicBezTo>
                  <a:pt x="1556380" y="14936"/>
                  <a:pt x="1633406" y="77015"/>
                  <a:pt x="1620180" y="135018"/>
                </a:cubicBezTo>
                <a:cubicBezTo>
                  <a:pt x="1629349" y="363791"/>
                  <a:pt x="1579160" y="510115"/>
                  <a:pt x="1620180" y="675072"/>
                </a:cubicBezTo>
                <a:cubicBezTo>
                  <a:pt x="1630359" y="757223"/>
                  <a:pt x="1554514" y="810267"/>
                  <a:pt x="1485162" y="810090"/>
                </a:cubicBezTo>
                <a:cubicBezTo>
                  <a:pt x="1389581" y="837042"/>
                  <a:pt x="1203228" y="787339"/>
                  <a:pt x="1062117" y="810090"/>
                </a:cubicBezTo>
                <a:cubicBezTo>
                  <a:pt x="921007" y="832841"/>
                  <a:pt x="776663" y="758633"/>
                  <a:pt x="598567" y="810090"/>
                </a:cubicBezTo>
                <a:cubicBezTo>
                  <a:pt x="420471" y="861547"/>
                  <a:pt x="267595" y="799676"/>
                  <a:pt x="135018" y="810090"/>
                </a:cubicBezTo>
                <a:cubicBezTo>
                  <a:pt x="55524" y="804963"/>
                  <a:pt x="-5846" y="768781"/>
                  <a:pt x="0" y="675072"/>
                </a:cubicBezTo>
                <a:cubicBezTo>
                  <a:pt x="-44461" y="409167"/>
                  <a:pt x="59279" y="366174"/>
                  <a:pt x="0" y="135018"/>
                </a:cubicBezTo>
                <a:close/>
              </a:path>
              <a:path w="1620180" h="810090" stroke="0" extrusionOk="0">
                <a:moveTo>
                  <a:pt x="0" y="135018"/>
                </a:moveTo>
                <a:cubicBezTo>
                  <a:pt x="2730" y="58242"/>
                  <a:pt x="52150" y="-2833"/>
                  <a:pt x="135018" y="0"/>
                </a:cubicBezTo>
                <a:cubicBezTo>
                  <a:pt x="264017" y="-43253"/>
                  <a:pt x="511461" y="11668"/>
                  <a:pt x="612069" y="0"/>
                </a:cubicBezTo>
                <a:cubicBezTo>
                  <a:pt x="712677" y="-11668"/>
                  <a:pt x="925251" y="42088"/>
                  <a:pt x="1021613" y="0"/>
                </a:cubicBezTo>
                <a:cubicBezTo>
                  <a:pt x="1117975" y="-42088"/>
                  <a:pt x="1389906" y="27028"/>
                  <a:pt x="1485162" y="0"/>
                </a:cubicBezTo>
                <a:cubicBezTo>
                  <a:pt x="1580290" y="7048"/>
                  <a:pt x="1621346" y="58439"/>
                  <a:pt x="1620180" y="135018"/>
                </a:cubicBezTo>
                <a:cubicBezTo>
                  <a:pt x="1642201" y="256632"/>
                  <a:pt x="1595199" y="436591"/>
                  <a:pt x="1620180" y="675072"/>
                </a:cubicBezTo>
                <a:cubicBezTo>
                  <a:pt x="1617531" y="736588"/>
                  <a:pt x="1542952" y="820211"/>
                  <a:pt x="1485162" y="810090"/>
                </a:cubicBezTo>
                <a:cubicBezTo>
                  <a:pt x="1380606" y="813688"/>
                  <a:pt x="1179195" y="767891"/>
                  <a:pt x="1035114" y="810090"/>
                </a:cubicBezTo>
                <a:cubicBezTo>
                  <a:pt x="891033" y="852289"/>
                  <a:pt x="689928" y="756416"/>
                  <a:pt x="558063" y="810090"/>
                </a:cubicBezTo>
                <a:cubicBezTo>
                  <a:pt x="426198" y="863764"/>
                  <a:pt x="275419" y="760517"/>
                  <a:pt x="135018" y="810090"/>
                </a:cubicBezTo>
                <a:cubicBezTo>
                  <a:pt x="53332" y="805100"/>
                  <a:pt x="1958" y="754593"/>
                  <a:pt x="0" y="675072"/>
                </a:cubicBezTo>
                <a:cubicBezTo>
                  <a:pt x="-49230" y="410852"/>
                  <a:pt x="54266" y="390011"/>
                  <a:pt x="0" y="13501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8100">
            <a:extLst>
              <a:ext uri="{C807C97D-BFC1-408E-A445-0C87EB9F89A2}">
                <ask:lineSketchStyleProps xmlns:ask="http://schemas.microsoft.com/office/drawing/2018/sketchyshapes" sd="404533944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950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مُذكر </a:t>
            </a:r>
            <a:endParaRPr lang="en-US" sz="4950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17694" y="4029912"/>
            <a:ext cx="1620180" cy="810090"/>
          </a:xfrm>
          <a:custGeom>
            <a:avLst/>
            <a:gdLst>
              <a:gd name="connsiteX0" fmla="*/ 0 w 1620180"/>
              <a:gd name="connsiteY0" fmla="*/ 135018 h 810090"/>
              <a:gd name="connsiteX1" fmla="*/ 135018 w 1620180"/>
              <a:gd name="connsiteY1" fmla="*/ 0 h 810090"/>
              <a:gd name="connsiteX2" fmla="*/ 544562 w 1620180"/>
              <a:gd name="connsiteY2" fmla="*/ 0 h 810090"/>
              <a:gd name="connsiteX3" fmla="*/ 1008111 w 1620180"/>
              <a:gd name="connsiteY3" fmla="*/ 0 h 810090"/>
              <a:gd name="connsiteX4" fmla="*/ 1485162 w 1620180"/>
              <a:gd name="connsiteY4" fmla="*/ 0 h 810090"/>
              <a:gd name="connsiteX5" fmla="*/ 1620180 w 1620180"/>
              <a:gd name="connsiteY5" fmla="*/ 135018 h 810090"/>
              <a:gd name="connsiteX6" fmla="*/ 1620180 w 1620180"/>
              <a:gd name="connsiteY6" fmla="*/ 675072 h 810090"/>
              <a:gd name="connsiteX7" fmla="*/ 1485162 w 1620180"/>
              <a:gd name="connsiteY7" fmla="*/ 810090 h 810090"/>
              <a:gd name="connsiteX8" fmla="*/ 1062117 w 1620180"/>
              <a:gd name="connsiteY8" fmla="*/ 810090 h 810090"/>
              <a:gd name="connsiteX9" fmla="*/ 625570 w 1620180"/>
              <a:gd name="connsiteY9" fmla="*/ 810090 h 810090"/>
              <a:gd name="connsiteX10" fmla="*/ 135018 w 1620180"/>
              <a:gd name="connsiteY10" fmla="*/ 810090 h 810090"/>
              <a:gd name="connsiteX11" fmla="*/ 0 w 1620180"/>
              <a:gd name="connsiteY11" fmla="*/ 675072 h 810090"/>
              <a:gd name="connsiteX12" fmla="*/ 0 w 1620180"/>
              <a:gd name="connsiteY12" fmla="*/ 135018 h 8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0180" h="810090" fill="none" extrusionOk="0">
                <a:moveTo>
                  <a:pt x="0" y="135018"/>
                </a:moveTo>
                <a:cubicBezTo>
                  <a:pt x="-10447" y="53704"/>
                  <a:pt x="59224" y="12109"/>
                  <a:pt x="135018" y="0"/>
                </a:cubicBezTo>
                <a:cubicBezTo>
                  <a:pt x="234886" y="-18846"/>
                  <a:pt x="388569" y="15931"/>
                  <a:pt x="544562" y="0"/>
                </a:cubicBezTo>
                <a:cubicBezTo>
                  <a:pt x="700555" y="-15931"/>
                  <a:pt x="891443" y="20343"/>
                  <a:pt x="1008111" y="0"/>
                </a:cubicBezTo>
                <a:cubicBezTo>
                  <a:pt x="1124779" y="-20343"/>
                  <a:pt x="1276173" y="53895"/>
                  <a:pt x="1485162" y="0"/>
                </a:cubicBezTo>
                <a:cubicBezTo>
                  <a:pt x="1557931" y="1536"/>
                  <a:pt x="1607353" y="44590"/>
                  <a:pt x="1620180" y="135018"/>
                </a:cubicBezTo>
                <a:cubicBezTo>
                  <a:pt x="1625235" y="402479"/>
                  <a:pt x="1616026" y="458592"/>
                  <a:pt x="1620180" y="675072"/>
                </a:cubicBezTo>
                <a:cubicBezTo>
                  <a:pt x="1617441" y="747638"/>
                  <a:pt x="1562762" y="788638"/>
                  <a:pt x="1485162" y="810090"/>
                </a:cubicBezTo>
                <a:cubicBezTo>
                  <a:pt x="1344097" y="841956"/>
                  <a:pt x="1171072" y="800911"/>
                  <a:pt x="1062117" y="810090"/>
                </a:cubicBezTo>
                <a:cubicBezTo>
                  <a:pt x="953162" y="819269"/>
                  <a:pt x="750156" y="800323"/>
                  <a:pt x="625570" y="810090"/>
                </a:cubicBezTo>
                <a:cubicBezTo>
                  <a:pt x="500984" y="819857"/>
                  <a:pt x="300414" y="757568"/>
                  <a:pt x="135018" y="810090"/>
                </a:cubicBezTo>
                <a:cubicBezTo>
                  <a:pt x="61924" y="803299"/>
                  <a:pt x="-16048" y="744232"/>
                  <a:pt x="0" y="675072"/>
                </a:cubicBezTo>
                <a:cubicBezTo>
                  <a:pt x="-41011" y="447199"/>
                  <a:pt x="49209" y="399666"/>
                  <a:pt x="0" y="135018"/>
                </a:cubicBezTo>
                <a:close/>
              </a:path>
              <a:path w="1620180" h="810090" stroke="0" extrusionOk="0">
                <a:moveTo>
                  <a:pt x="0" y="135018"/>
                </a:moveTo>
                <a:cubicBezTo>
                  <a:pt x="-6800" y="54156"/>
                  <a:pt x="46606" y="13027"/>
                  <a:pt x="135018" y="0"/>
                </a:cubicBezTo>
                <a:cubicBezTo>
                  <a:pt x="242951" y="-51543"/>
                  <a:pt x="373233" y="34802"/>
                  <a:pt x="585066" y="0"/>
                </a:cubicBezTo>
                <a:cubicBezTo>
                  <a:pt x="796899" y="-34802"/>
                  <a:pt x="827733" y="33461"/>
                  <a:pt x="1035114" y="0"/>
                </a:cubicBezTo>
                <a:cubicBezTo>
                  <a:pt x="1242495" y="-33461"/>
                  <a:pt x="1388131" y="38780"/>
                  <a:pt x="1485162" y="0"/>
                </a:cubicBezTo>
                <a:cubicBezTo>
                  <a:pt x="1564749" y="584"/>
                  <a:pt x="1628041" y="55670"/>
                  <a:pt x="1620180" y="135018"/>
                </a:cubicBezTo>
                <a:cubicBezTo>
                  <a:pt x="1665599" y="306060"/>
                  <a:pt x="1597390" y="440273"/>
                  <a:pt x="1620180" y="675072"/>
                </a:cubicBezTo>
                <a:cubicBezTo>
                  <a:pt x="1604008" y="748769"/>
                  <a:pt x="1557399" y="800425"/>
                  <a:pt x="1485162" y="810090"/>
                </a:cubicBezTo>
                <a:cubicBezTo>
                  <a:pt x="1374235" y="828629"/>
                  <a:pt x="1168675" y="794473"/>
                  <a:pt x="1048615" y="810090"/>
                </a:cubicBezTo>
                <a:cubicBezTo>
                  <a:pt x="928555" y="825707"/>
                  <a:pt x="763132" y="796278"/>
                  <a:pt x="585066" y="810090"/>
                </a:cubicBezTo>
                <a:cubicBezTo>
                  <a:pt x="407000" y="823902"/>
                  <a:pt x="229216" y="774093"/>
                  <a:pt x="135018" y="810090"/>
                </a:cubicBezTo>
                <a:cubicBezTo>
                  <a:pt x="62192" y="792475"/>
                  <a:pt x="11326" y="761764"/>
                  <a:pt x="0" y="675072"/>
                </a:cubicBezTo>
                <a:cubicBezTo>
                  <a:pt x="-49729" y="542377"/>
                  <a:pt x="36773" y="279409"/>
                  <a:pt x="0" y="13501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227419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950" dirty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مُؤنث  </a:t>
            </a:r>
            <a:endParaRPr lang="en-US" sz="4950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1" name="Google Shape;2523;p60">
            <a:extLst>
              <a:ext uri="{FF2B5EF4-FFF2-40B4-BE49-F238E27FC236}">
                <a16:creationId xmlns:a16="http://schemas.microsoft.com/office/drawing/2014/main" id="{84205A9A-E218-449D-B024-DE97994D86D0}"/>
              </a:ext>
            </a:extLst>
          </p:cNvPr>
          <p:cNvGrpSpPr/>
          <p:nvPr/>
        </p:nvGrpSpPr>
        <p:grpSpPr>
          <a:xfrm rot="-3209564" flipH="1">
            <a:off x="8450212" y="2102018"/>
            <a:ext cx="426583" cy="879851"/>
            <a:chOff x="2479375" y="241250"/>
            <a:chExt cx="2454400" cy="5089875"/>
          </a:xfrm>
        </p:grpSpPr>
        <p:sp>
          <p:nvSpPr>
            <p:cNvPr id="12" name="Google Shape;2524;p60">
              <a:extLst>
                <a:ext uri="{FF2B5EF4-FFF2-40B4-BE49-F238E27FC236}">
                  <a16:creationId xmlns:a16="http://schemas.microsoft.com/office/drawing/2014/main" id="{0936069C-76D5-4946-91C0-5428BF329F94}"/>
                </a:ext>
              </a:extLst>
            </p:cNvPr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25;p60">
              <a:extLst>
                <a:ext uri="{FF2B5EF4-FFF2-40B4-BE49-F238E27FC236}">
                  <a16:creationId xmlns:a16="http://schemas.microsoft.com/office/drawing/2014/main" id="{97BC4282-DF50-4651-A7BE-5E3943BBD010}"/>
                </a:ext>
              </a:extLst>
            </p:cNvPr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26;p60">
              <a:extLst>
                <a:ext uri="{FF2B5EF4-FFF2-40B4-BE49-F238E27FC236}">
                  <a16:creationId xmlns:a16="http://schemas.microsoft.com/office/drawing/2014/main" id="{52851431-A56F-49AC-AEBB-591718C9FB4E}"/>
                </a:ext>
              </a:extLst>
            </p:cNvPr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27;p60">
              <a:extLst>
                <a:ext uri="{FF2B5EF4-FFF2-40B4-BE49-F238E27FC236}">
                  <a16:creationId xmlns:a16="http://schemas.microsoft.com/office/drawing/2014/main" id="{74257B03-ABCC-4A1A-AEAC-1AC1ECC113F5}"/>
                </a:ext>
              </a:extLst>
            </p:cNvPr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28;p60">
              <a:extLst>
                <a:ext uri="{FF2B5EF4-FFF2-40B4-BE49-F238E27FC236}">
                  <a16:creationId xmlns:a16="http://schemas.microsoft.com/office/drawing/2014/main" id="{21AE1853-CAAA-43B0-9851-0A9B4B076E5C}"/>
                </a:ext>
              </a:extLst>
            </p:cNvPr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29;p60">
              <a:extLst>
                <a:ext uri="{FF2B5EF4-FFF2-40B4-BE49-F238E27FC236}">
                  <a16:creationId xmlns:a16="http://schemas.microsoft.com/office/drawing/2014/main" id="{E492BEAE-2AAF-45DC-BAB1-8CF9352E63B6}"/>
                </a:ext>
              </a:extLst>
            </p:cNvPr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2530;p60">
            <a:extLst>
              <a:ext uri="{FF2B5EF4-FFF2-40B4-BE49-F238E27FC236}">
                <a16:creationId xmlns:a16="http://schemas.microsoft.com/office/drawing/2014/main" id="{D3372939-CDFF-48CC-9BCC-E2B766596AB5}"/>
              </a:ext>
            </a:extLst>
          </p:cNvPr>
          <p:cNvGrpSpPr/>
          <p:nvPr/>
        </p:nvGrpSpPr>
        <p:grpSpPr>
          <a:xfrm rot="-3209564" flipH="1">
            <a:off x="8439078" y="3048224"/>
            <a:ext cx="426583" cy="879851"/>
            <a:chOff x="2479375" y="241250"/>
            <a:chExt cx="2454400" cy="5089875"/>
          </a:xfrm>
        </p:grpSpPr>
        <p:sp>
          <p:nvSpPr>
            <p:cNvPr id="20" name="Google Shape;2531;p60">
              <a:extLst>
                <a:ext uri="{FF2B5EF4-FFF2-40B4-BE49-F238E27FC236}">
                  <a16:creationId xmlns:a16="http://schemas.microsoft.com/office/drawing/2014/main" id="{A62761EC-A87C-4597-A439-BB10D0DB7194}"/>
                </a:ext>
              </a:extLst>
            </p:cNvPr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32;p60">
              <a:extLst>
                <a:ext uri="{FF2B5EF4-FFF2-40B4-BE49-F238E27FC236}">
                  <a16:creationId xmlns:a16="http://schemas.microsoft.com/office/drawing/2014/main" id="{4B693411-DE37-40CB-B1B7-3EDBB3A73DF0}"/>
                </a:ext>
              </a:extLst>
            </p:cNvPr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33;p60">
              <a:extLst>
                <a:ext uri="{FF2B5EF4-FFF2-40B4-BE49-F238E27FC236}">
                  <a16:creationId xmlns:a16="http://schemas.microsoft.com/office/drawing/2014/main" id="{8D72AFCF-AC82-428A-B923-9E8AEBEB8BAC}"/>
                </a:ext>
              </a:extLst>
            </p:cNvPr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34;p60">
              <a:extLst>
                <a:ext uri="{FF2B5EF4-FFF2-40B4-BE49-F238E27FC236}">
                  <a16:creationId xmlns:a16="http://schemas.microsoft.com/office/drawing/2014/main" id="{C4B60131-4086-4D96-868C-E1262702F852}"/>
                </a:ext>
              </a:extLst>
            </p:cNvPr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35;p60">
              <a:extLst>
                <a:ext uri="{FF2B5EF4-FFF2-40B4-BE49-F238E27FC236}">
                  <a16:creationId xmlns:a16="http://schemas.microsoft.com/office/drawing/2014/main" id="{22C4CAC0-D9EA-4869-8303-10D4AB8AAC0C}"/>
                </a:ext>
              </a:extLst>
            </p:cNvPr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6;p60">
              <a:extLst>
                <a:ext uri="{FF2B5EF4-FFF2-40B4-BE49-F238E27FC236}">
                  <a16:creationId xmlns:a16="http://schemas.microsoft.com/office/drawing/2014/main" id="{9A4D121F-7253-4E54-AC06-ED67F3BFEABA}"/>
                </a:ext>
              </a:extLst>
            </p:cNvPr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537;p60">
            <a:extLst>
              <a:ext uri="{FF2B5EF4-FFF2-40B4-BE49-F238E27FC236}">
                <a16:creationId xmlns:a16="http://schemas.microsoft.com/office/drawing/2014/main" id="{9DFA620D-546D-4CC7-BF99-CEFC78DB0B24}"/>
              </a:ext>
            </a:extLst>
          </p:cNvPr>
          <p:cNvGrpSpPr/>
          <p:nvPr/>
        </p:nvGrpSpPr>
        <p:grpSpPr>
          <a:xfrm rot="-3209564" flipH="1">
            <a:off x="8414884" y="1304693"/>
            <a:ext cx="426583" cy="879851"/>
            <a:chOff x="2479375" y="241250"/>
            <a:chExt cx="2454400" cy="5089875"/>
          </a:xfrm>
        </p:grpSpPr>
        <p:sp>
          <p:nvSpPr>
            <p:cNvPr id="31" name="Google Shape;2538;p60">
              <a:extLst>
                <a:ext uri="{FF2B5EF4-FFF2-40B4-BE49-F238E27FC236}">
                  <a16:creationId xmlns:a16="http://schemas.microsoft.com/office/drawing/2014/main" id="{A6E59BA7-8BEF-4878-942E-611199060B2F}"/>
                </a:ext>
              </a:extLst>
            </p:cNvPr>
            <p:cNvSpPr/>
            <p:nvPr/>
          </p:nvSpPr>
          <p:spPr>
            <a:xfrm>
              <a:off x="2479375" y="1065000"/>
              <a:ext cx="1943850" cy="4266125"/>
            </a:xfrm>
            <a:custGeom>
              <a:avLst/>
              <a:gdLst/>
              <a:ahLst/>
              <a:cxnLst/>
              <a:rect l="l" t="t" r="r" b="b"/>
              <a:pathLst>
                <a:path w="77754" h="170645" extrusionOk="0">
                  <a:moveTo>
                    <a:pt x="75783" y="0"/>
                  </a:moveTo>
                  <a:cubicBezTo>
                    <a:pt x="74757" y="0"/>
                    <a:pt x="73647" y="666"/>
                    <a:pt x="73536" y="1998"/>
                  </a:cubicBezTo>
                  <a:cubicBezTo>
                    <a:pt x="65988" y="61933"/>
                    <a:pt x="55777" y="129859"/>
                    <a:pt x="1836" y="166708"/>
                  </a:cubicBezTo>
                  <a:cubicBezTo>
                    <a:pt x="0" y="167993"/>
                    <a:pt x="1201" y="170644"/>
                    <a:pt x="2927" y="170644"/>
                  </a:cubicBezTo>
                  <a:cubicBezTo>
                    <a:pt x="3288" y="170644"/>
                    <a:pt x="3672" y="170528"/>
                    <a:pt x="4056" y="170260"/>
                  </a:cubicBezTo>
                  <a:lnTo>
                    <a:pt x="4056" y="170038"/>
                  </a:lnTo>
                  <a:cubicBezTo>
                    <a:pt x="59329" y="132523"/>
                    <a:pt x="69984" y="63709"/>
                    <a:pt x="77531" y="1998"/>
                  </a:cubicBezTo>
                  <a:cubicBezTo>
                    <a:pt x="77753" y="666"/>
                    <a:pt x="76810" y="0"/>
                    <a:pt x="75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9;p60">
              <a:extLst>
                <a:ext uri="{FF2B5EF4-FFF2-40B4-BE49-F238E27FC236}">
                  <a16:creationId xmlns:a16="http://schemas.microsoft.com/office/drawing/2014/main" id="{B4961CA0-CCB7-415C-92FE-0C57670426A1}"/>
                </a:ext>
              </a:extLst>
            </p:cNvPr>
            <p:cNvSpPr/>
            <p:nvPr/>
          </p:nvSpPr>
          <p:spPr>
            <a:xfrm>
              <a:off x="4179025" y="241250"/>
              <a:ext cx="443975" cy="1395375"/>
            </a:xfrm>
            <a:custGeom>
              <a:avLst/>
              <a:gdLst/>
              <a:ahLst/>
              <a:cxnLst/>
              <a:rect l="l" t="t" r="r" b="b"/>
              <a:pathLst>
                <a:path w="17759" h="55815" extrusionOk="0">
                  <a:moveTo>
                    <a:pt x="10381" y="1"/>
                  </a:moveTo>
                  <a:cubicBezTo>
                    <a:pt x="8131" y="1"/>
                    <a:pt x="6021" y="1087"/>
                    <a:pt x="4884" y="2983"/>
                  </a:cubicBezTo>
                  <a:cubicBezTo>
                    <a:pt x="3330" y="5203"/>
                    <a:pt x="2664" y="7644"/>
                    <a:pt x="2442" y="10308"/>
                  </a:cubicBezTo>
                  <a:cubicBezTo>
                    <a:pt x="0" y="25403"/>
                    <a:pt x="888" y="40941"/>
                    <a:pt x="4884" y="55814"/>
                  </a:cubicBezTo>
                  <a:lnTo>
                    <a:pt x="13985" y="25403"/>
                  </a:lnTo>
                  <a:cubicBezTo>
                    <a:pt x="15761" y="19187"/>
                    <a:pt x="17759" y="12972"/>
                    <a:pt x="16427" y="6756"/>
                  </a:cubicBezTo>
                  <a:cubicBezTo>
                    <a:pt x="16205" y="3871"/>
                    <a:pt x="14207" y="1207"/>
                    <a:pt x="11543" y="97"/>
                  </a:cubicBezTo>
                  <a:cubicBezTo>
                    <a:pt x="11155" y="32"/>
                    <a:pt x="10766" y="1"/>
                    <a:pt x="10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40;p60">
              <a:extLst>
                <a:ext uri="{FF2B5EF4-FFF2-40B4-BE49-F238E27FC236}">
                  <a16:creationId xmlns:a16="http://schemas.microsoft.com/office/drawing/2014/main" id="{5FA4C9C9-0A8C-4581-97F7-2642A86CDB65}"/>
                </a:ext>
              </a:extLst>
            </p:cNvPr>
            <p:cNvSpPr/>
            <p:nvPr/>
          </p:nvSpPr>
          <p:spPr>
            <a:xfrm>
              <a:off x="3679550" y="1462325"/>
              <a:ext cx="399600" cy="1189850"/>
            </a:xfrm>
            <a:custGeom>
              <a:avLst/>
              <a:gdLst/>
              <a:ahLst/>
              <a:cxnLst/>
              <a:rect l="l" t="t" r="r" b="b"/>
              <a:pathLst>
                <a:path w="15984" h="47594" extrusionOk="0">
                  <a:moveTo>
                    <a:pt x="3784" y="1"/>
                  </a:moveTo>
                  <a:cubicBezTo>
                    <a:pt x="3091" y="1"/>
                    <a:pt x="2398" y="179"/>
                    <a:pt x="1777" y="534"/>
                  </a:cubicBezTo>
                  <a:cubicBezTo>
                    <a:pt x="445" y="2088"/>
                    <a:pt x="1" y="3863"/>
                    <a:pt x="445" y="5639"/>
                  </a:cubicBezTo>
                  <a:cubicBezTo>
                    <a:pt x="1777" y="20734"/>
                    <a:pt x="7104" y="35163"/>
                    <a:pt x="15984" y="47594"/>
                  </a:cubicBezTo>
                  <a:cubicBezTo>
                    <a:pt x="15318" y="33609"/>
                    <a:pt x="13098" y="19624"/>
                    <a:pt x="9102" y="6083"/>
                  </a:cubicBezTo>
                  <a:cubicBezTo>
                    <a:pt x="8658" y="4307"/>
                    <a:pt x="7992" y="2754"/>
                    <a:pt x="6660" y="1200"/>
                  </a:cubicBezTo>
                  <a:cubicBezTo>
                    <a:pt x="5861" y="401"/>
                    <a:pt x="4822" y="1"/>
                    <a:pt x="37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41;p60">
              <a:extLst>
                <a:ext uri="{FF2B5EF4-FFF2-40B4-BE49-F238E27FC236}">
                  <a16:creationId xmlns:a16="http://schemas.microsoft.com/office/drawing/2014/main" id="{5095462E-2FFA-497D-9071-6C7365FABBF0}"/>
                </a:ext>
              </a:extLst>
            </p:cNvPr>
            <p:cNvSpPr/>
            <p:nvPr/>
          </p:nvSpPr>
          <p:spPr>
            <a:xfrm>
              <a:off x="4123525" y="1803575"/>
              <a:ext cx="810250" cy="1118775"/>
            </a:xfrm>
            <a:custGeom>
              <a:avLst/>
              <a:gdLst/>
              <a:ahLst/>
              <a:cxnLst/>
              <a:rect l="l" t="t" r="r" b="b"/>
              <a:pathLst>
                <a:path w="32410" h="44751" extrusionOk="0">
                  <a:moveTo>
                    <a:pt x="26344" y="0"/>
                  </a:moveTo>
                  <a:cubicBezTo>
                    <a:pt x="26080" y="0"/>
                    <a:pt x="25807" y="63"/>
                    <a:pt x="25528" y="203"/>
                  </a:cubicBezTo>
                  <a:cubicBezTo>
                    <a:pt x="24640" y="425"/>
                    <a:pt x="24418" y="1534"/>
                    <a:pt x="24196" y="2644"/>
                  </a:cubicBezTo>
                  <a:cubicBezTo>
                    <a:pt x="22642" y="10414"/>
                    <a:pt x="20201" y="17739"/>
                    <a:pt x="16871" y="25064"/>
                  </a:cubicBezTo>
                  <a:cubicBezTo>
                    <a:pt x="13319" y="31946"/>
                    <a:pt x="7548" y="35276"/>
                    <a:pt x="222" y="37939"/>
                  </a:cubicBezTo>
                  <a:lnTo>
                    <a:pt x="0" y="37939"/>
                  </a:lnTo>
                  <a:cubicBezTo>
                    <a:pt x="2573" y="42480"/>
                    <a:pt x="7623" y="44750"/>
                    <a:pt x="12757" y="44750"/>
                  </a:cubicBezTo>
                  <a:cubicBezTo>
                    <a:pt x="15153" y="44750"/>
                    <a:pt x="17567" y="44256"/>
                    <a:pt x="19757" y="43267"/>
                  </a:cubicBezTo>
                  <a:cubicBezTo>
                    <a:pt x="26416" y="39493"/>
                    <a:pt x="30856" y="33056"/>
                    <a:pt x="31744" y="25508"/>
                  </a:cubicBezTo>
                  <a:cubicBezTo>
                    <a:pt x="32410" y="17961"/>
                    <a:pt x="31522" y="10414"/>
                    <a:pt x="29302" y="3310"/>
                  </a:cubicBezTo>
                  <a:cubicBezTo>
                    <a:pt x="28928" y="1813"/>
                    <a:pt x="27764" y="0"/>
                    <a:pt x="26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42;p60">
              <a:extLst>
                <a:ext uri="{FF2B5EF4-FFF2-40B4-BE49-F238E27FC236}">
                  <a16:creationId xmlns:a16="http://schemas.microsoft.com/office/drawing/2014/main" id="{EFEE82D8-A2AF-42F2-9B75-046D99CA1E76}"/>
                </a:ext>
              </a:extLst>
            </p:cNvPr>
            <p:cNvSpPr/>
            <p:nvPr/>
          </p:nvSpPr>
          <p:spPr>
            <a:xfrm>
              <a:off x="3302200" y="2345350"/>
              <a:ext cx="610475" cy="1031550"/>
            </a:xfrm>
            <a:custGeom>
              <a:avLst/>
              <a:gdLst/>
              <a:ahLst/>
              <a:cxnLst/>
              <a:rect l="l" t="t" r="r" b="b"/>
              <a:pathLst>
                <a:path w="24419" h="41262" extrusionOk="0">
                  <a:moveTo>
                    <a:pt x="2672" y="1"/>
                  </a:moveTo>
                  <a:cubicBezTo>
                    <a:pt x="2278" y="1"/>
                    <a:pt x="1899" y="88"/>
                    <a:pt x="1554" y="286"/>
                  </a:cubicBezTo>
                  <a:cubicBezTo>
                    <a:pt x="444" y="1396"/>
                    <a:pt x="0" y="2728"/>
                    <a:pt x="222" y="4281"/>
                  </a:cubicBezTo>
                  <a:cubicBezTo>
                    <a:pt x="666" y="15158"/>
                    <a:pt x="4884" y="25592"/>
                    <a:pt x="11987" y="34027"/>
                  </a:cubicBezTo>
                  <a:cubicBezTo>
                    <a:pt x="14669" y="36900"/>
                    <a:pt x="18673" y="41262"/>
                    <a:pt x="22431" y="41262"/>
                  </a:cubicBezTo>
                  <a:cubicBezTo>
                    <a:pt x="23028" y="41262"/>
                    <a:pt x="23618" y="41152"/>
                    <a:pt x="24196" y="40908"/>
                  </a:cubicBezTo>
                  <a:lnTo>
                    <a:pt x="24418" y="41130"/>
                  </a:lnTo>
                  <a:cubicBezTo>
                    <a:pt x="22642" y="26701"/>
                    <a:pt x="16427" y="12939"/>
                    <a:pt x="6660" y="2284"/>
                  </a:cubicBezTo>
                  <a:cubicBezTo>
                    <a:pt x="5624" y="1075"/>
                    <a:pt x="4051" y="1"/>
                    <a:pt x="2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43;p60">
              <a:extLst>
                <a:ext uri="{FF2B5EF4-FFF2-40B4-BE49-F238E27FC236}">
                  <a16:creationId xmlns:a16="http://schemas.microsoft.com/office/drawing/2014/main" id="{FB36A250-5973-42A6-86E8-8627DCAFAFAE}"/>
                </a:ext>
              </a:extLst>
            </p:cNvPr>
            <p:cNvSpPr/>
            <p:nvPr/>
          </p:nvSpPr>
          <p:spPr>
            <a:xfrm>
              <a:off x="3651825" y="3385450"/>
              <a:ext cx="982275" cy="684600"/>
            </a:xfrm>
            <a:custGeom>
              <a:avLst/>
              <a:gdLst/>
              <a:ahLst/>
              <a:cxnLst/>
              <a:rect l="l" t="t" r="r" b="b"/>
              <a:pathLst>
                <a:path w="39291" h="27384" extrusionOk="0">
                  <a:moveTo>
                    <a:pt x="0" y="23278"/>
                  </a:moveTo>
                  <a:lnTo>
                    <a:pt x="0" y="23500"/>
                  </a:lnTo>
                  <a:cubicBezTo>
                    <a:pt x="39" y="23451"/>
                    <a:pt x="77" y="23402"/>
                    <a:pt x="116" y="23353"/>
                  </a:cubicBezTo>
                  <a:lnTo>
                    <a:pt x="116" y="23353"/>
                  </a:lnTo>
                  <a:cubicBezTo>
                    <a:pt x="77" y="23328"/>
                    <a:pt x="39" y="23303"/>
                    <a:pt x="0" y="23278"/>
                  </a:cubicBezTo>
                  <a:close/>
                  <a:moveTo>
                    <a:pt x="33289" y="0"/>
                  </a:moveTo>
                  <a:cubicBezTo>
                    <a:pt x="32780" y="0"/>
                    <a:pt x="32262" y="63"/>
                    <a:pt x="31743" y="192"/>
                  </a:cubicBezTo>
                  <a:cubicBezTo>
                    <a:pt x="29080" y="858"/>
                    <a:pt x="26860" y="1968"/>
                    <a:pt x="24862" y="3522"/>
                  </a:cubicBezTo>
                  <a:cubicBezTo>
                    <a:pt x="16477" y="9479"/>
                    <a:pt x="6557" y="15218"/>
                    <a:pt x="116" y="23353"/>
                  </a:cubicBezTo>
                  <a:lnTo>
                    <a:pt x="116" y="23353"/>
                  </a:lnTo>
                  <a:cubicBezTo>
                    <a:pt x="4431" y="26109"/>
                    <a:pt x="9176" y="27384"/>
                    <a:pt x="13832" y="27384"/>
                  </a:cubicBezTo>
                  <a:cubicBezTo>
                    <a:pt x="24732" y="27384"/>
                    <a:pt x="35145" y="20396"/>
                    <a:pt x="38403" y="9071"/>
                  </a:cubicBezTo>
                  <a:cubicBezTo>
                    <a:pt x="39291" y="7074"/>
                    <a:pt x="39291" y="4854"/>
                    <a:pt x="38403" y="2856"/>
                  </a:cubicBezTo>
                  <a:cubicBezTo>
                    <a:pt x="37330" y="1068"/>
                    <a:pt x="35393" y="0"/>
                    <a:pt x="33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1EB282-6AB2-415D-90B3-3943FC6F1603}"/>
              </a:ext>
            </a:extLst>
          </p:cNvPr>
          <p:cNvSpPr/>
          <p:nvPr/>
        </p:nvSpPr>
        <p:spPr>
          <a:xfrm>
            <a:off x="262535" y="246421"/>
            <a:ext cx="8544232" cy="4650658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ÙØªÙØ¬Ø© Ø¨Ø­Ø« Ø§ÙØµÙØ± Ø¹Ù âªreading iconâ¬â">
            <a:extLst>
              <a:ext uri="{FF2B5EF4-FFF2-40B4-BE49-F238E27FC236}">
                <a16:creationId xmlns:a16="http://schemas.microsoft.com/office/drawing/2014/main" id="{F574F987-09F9-4A70-A810-D85947B0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84" y="3624429"/>
            <a:ext cx="1272115" cy="1272115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627059-D060-4F54-8577-D35B0CC4A4F9}"/>
              </a:ext>
            </a:extLst>
          </p:cNvPr>
          <p:cNvSpPr/>
          <p:nvPr/>
        </p:nvSpPr>
        <p:spPr>
          <a:xfrm>
            <a:off x="1025860" y="246956"/>
            <a:ext cx="709228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BH" sz="3200" b="1" dirty="0">
                <a:solidFill>
                  <a:schemeClr val="tx2"/>
                </a:solidFill>
                <a:latin typeface="Sakkal Majalla" pitchFamily="2" charset="-78"/>
                <a:cs typeface="Sakkal Majalla" pitchFamily="2" charset="-78"/>
              </a:rPr>
              <a:t>يومٍ 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منَ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الأيّامِ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أقبلَ صغيرا المُزارعِ إلى </a:t>
            </a:r>
            <a:r>
              <a:rPr lang="ar-B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المنزلِ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باحثَينَ عن والدهِما. كانَ الوالدُ داخلَ المنزلِ مشغولاً بوضعِ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البذورِ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في </a:t>
            </a:r>
            <a:r>
              <a:rPr lang="ar-BH" sz="32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قفصٍ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فيه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طائرانِ</a:t>
            </a:r>
            <a:r>
              <a:rPr lang="ar-BH" sz="32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أصفرانِ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. التفتَ إلى ولدَيه حينَ دخلا, ولمّا لاحظَ لهاثَهما الشديدَ سألهما عنِ سببهِ، فأخبراهُ أنّهما في طريقِ عودتهما من </a:t>
            </a:r>
            <a:r>
              <a:rPr lang="ar-BH" sz="32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المدرسةِ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 عرّجا على التلّةِ القريبةِ لقطفِ بعضِ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حبّاتِ 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العنب، فلتقوا بجارَهم أبا محمّدٍ الراعي يحاولُ تخبئةَ شيءٍ ما تحتَ إحدى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الشجراتِ</a:t>
            </a:r>
            <a:r>
              <a:rPr lang="ar-BH" sz="3200" b="1" dirty="0">
                <a:solidFill>
                  <a:sysClr val="windowText" lastClr="00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5B90A-1D26-4A5D-9A33-841D5EABD7B5}"/>
              </a:ext>
            </a:extLst>
          </p:cNvPr>
          <p:cNvSpPr/>
          <p:nvPr/>
        </p:nvSpPr>
        <p:spPr>
          <a:xfrm>
            <a:off x="5154961" y="4329712"/>
            <a:ext cx="3816424" cy="6905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dirty="0">
                <a:solidFill>
                  <a:sysClr val="windowText" lastClr="000000"/>
                </a:solidFill>
                <a:latin typeface="hala-jamil fonts" pitchFamily="2" charset="-78"/>
                <a:ea typeface="Muslimah" panose="020B0800040000020004" pitchFamily="34" charset="-78"/>
                <a:cs typeface="hala-jamil fonts" pitchFamily="2" charset="-78"/>
              </a:rPr>
              <a:t>هيا نقرأ </a:t>
            </a:r>
            <a:endParaRPr lang="en-US" sz="6000" dirty="0">
              <a:solidFill>
                <a:sysClr val="windowText" lastClr="000000"/>
              </a:solidFill>
              <a:latin typeface="hala-jamil fonts" pitchFamily="2" charset="-78"/>
              <a:ea typeface="Muslimah" panose="020B0800040000020004" pitchFamily="34" charset="-78"/>
              <a:cs typeface="hala-jamil fonts" pitchFamily="2" charset="-78"/>
            </a:endParaRPr>
          </a:p>
        </p:txBody>
      </p:sp>
      <p:pic>
        <p:nvPicPr>
          <p:cNvPr id="12" name="صورة 17">
            <a:extLst>
              <a:ext uri="{FF2B5EF4-FFF2-40B4-BE49-F238E27FC236}">
                <a16:creationId xmlns:a16="http://schemas.microsoft.com/office/drawing/2014/main" id="{031A3F11-9603-46B6-8B85-A9702C5F37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32" t="62597" r="43890" b="19975"/>
          <a:stretch/>
        </p:blipFill>
        <p:spPr>
          <a:xfrm>
            <a:off x="377193" y="334911"/>
            <a:ext cx="592623" cy="56553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ll Sales Marketing Plan by Slidesgo">
  <a:themeElements>
    <a:clrScheme name="Simple Light">
      <a:dk1>
        <a:srgbClr val="A0C2C4"/>
      </a:dk1>
      <a:lt1>
        <a:srgbClr val="D05266"/>
      </a:lt1>
      <a:dk2>
        <a:srgbClr val="FFFFFF"/>
      </a:dk2>
      <a:lt2>
        <a:srgbClr val="9B3C4B"/>
      </a:lt2>
      <a:accent1>
        <a:srgbClr val="705653"/>
      </a:accent1>
      <a:accent2>
        <a:srgbClr val="EAB0A8"/>
      </a:accent2>
      <a:accent3>
        <a:srgbClr val="97706B"/>
      </a:accent3>
      <a:accent4>
        <a:srgbClr val="FAC7C0"/>
      </a:accent4>
      <a:accent5>
        <a:srgbClr val="F58496"/>
      </a:accent5>
      <a:accent6>
        <a:srgbClr val="FAC7C0"/>
      </a:accent6>
      <a:hlink>
        <a:srgbClr val="D052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692</Words>
  <Application>Microsoft Office PowerPoint</Application>
  <PresentationFormat>عرض على الشاشة (16:9)</PresentationFormat>
  <Paragraphs>178</Paragraphs>
  <Slides>27</Slides>
  <Notes>20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44" baseType="lpstr">
      <vt:lpstr>Arial</vt:lpstr>
      <vt:lpstr>Mikhak Black</vt:lpstr>
      <vt:lpstr>Arabic Typesetting</vt:lpstr>
      <vt:lpstr>Roboto Condensed Light</vt:lpstr>
      <vt:lpstr>DimaShekari</vt:lpstr>
      <vt:lpstr>Nameh Heavy</vt:lpstr>
      <vt:lpstr>Ammar Light</vt:lpstr>
      <vt:lpstr>Montserrat</vt:lpstr>
      <vt:lpstr>A Hayat</vt:lpstr>
      <vt:lpstr>Oswald</vt:lpstr>
      <vt:lpstr>hala-jamil fonts</vt:lpstr>
      <vt:lpstr>Hacen Typographer Heavy</vt:lpstr>
      <vt:lpstr>Sakkal Majalla</vt:lpstr>
      <vt:lpstr>Muslimah</vt:lpstr>
      <vt:lpstr>Traditional Arabic</vt:lpstr>
      <vt:lpstr>Oswald Medium</vt:lpstr>
      <vt:lpstr>Fall Sales Marketing Plan by Slidesgo</vt:lpstr>
      <vt:lpstr>مرحباً بكم في حصة اللغة العربيَّة !</vt:lpstr>
      <vt:lpstr>عرض تقديمي في PowerPoint</vt:lpstr>
      <vt:lpstr>همسة صباحيـة</vt:lpstr>
      <vt:lpstr>عرض تقديمي في PowerPoint</vt:lpstr>
      <vt:lpstr>عرض تقديمي في PowerPoint</vt:lpstr>
      <vt:lpstr>الأهداف التعليمية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03</vt:lpstr>
      <vt:lpstr>03</vt:lpstr>
      <vt:lpstr>03</vt:lpstr>
      <vt:lpstr>إذا نستنتج :</vt:lpstr>
      <vt:lpstr>عرض تقديمي في PowerPoint</vt:lpstr>
      <vt:lpstr>عرض تقديمي في PowerPoint</vt:lpstr>
      <vt:lpstr>BUYER PERSONA PROFILE</vt:lpstr>
      <vt:lpstr>عرض تقديمي في PowerPoint</vt:lpstr>
      <vt:lpstr>عرض تقديمي في PowerPoint</vt:lpstr>
      <vt:lpstr>عرض تقديمي في PowerPoint</vt:lpstr>
      <vt:lpstr>حان وقت المرح</vt:lpstr>
      <vt:lpstr>عرض تقديمي في PowerPoint</vt:lpstr>
      <vt:lpstr>النشاط الختاميّ: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Taha Abbas Ali Ali</cp:lastModifiedBy>
  <cp:revision>74</cp:revision>
  <dcterms:modified xsi:type="dcterms:W3CDTF">2025-09-01T18:19:13Z</dcterms:modified>
</cp:coreProperties>
</file>