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00" r:id="rId1"/>
    <p:sldMasterId id="2147484318" r:id="rId2"/>
  </p:sldMasterIdLst>
  <p:sldIdLst>
    <p:sldId id="256" r:id="rId3"/>
    <p:sldId id="264" r:id="rId4"/>
    <p:sldId id="257" r:id="rId5"/>
    <p:sldId id="258" r:id="rId6"/>
    <p:sldId id="260" r:id="rId7"/>
    <p:sldId id="265" r:id="rId8"/>
    <p:sldId id="259" r:id="rId9"/>
    <p:sldId id="261" r:id="rId10"/>
    <p:sldId id="262" r:id="rId11"/>
    <p:sldId id="263" r:id="rId12"/>
    <p:sldId id="266" r:id="rId13"/>
    <p:sldId id="267" r:id="rId14"/>
    <p:sldId id="272" r:id="rId15"/>
    <p:sldId id="268" r:id="rId16"/>
    <p:sldId id="269" r:id="rId17"/>
    <p:sldId id="270" r:id="rId18"/>
    <p:sldId id="271" r:id="rId19"/>
    <p:sldId id="274" r:id="rId20"/>
    <p:sldId id="273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theme" Target="theme/theme1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presProps" Target="presProp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4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2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0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38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02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47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60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989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89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8676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48041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070421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830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266060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73549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1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57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315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250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3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15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1486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562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9419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043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775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987661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965712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5899817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45937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309979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597908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9966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6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 /><Relationship Id="rId13" Type="http://schemas.openxmlformats.org/officeDocument/2006/relationships/slideLayout" Target="../slideLayouts/slideLayout30.xml" /><Relationship Id="rId18" Type="http://schemas.openxmlformats.org/officeDocument/2006/relationships/theme" Target="../theme/theme2.xml" /><Relationship Id="rId3" Type="http://schemas.openxmlformats.org/officeDocument/2006/relationships/slideLayout" Target="../slideLayouts/slideLayout20.xml" /><Relationship Id="rId7" Type="http://schemas.openxmlformats.org/officeDocument/2006/relationships/slideLayout" Target="../slideLayouts/slideLayout24.xml" /><Relationship Id="rId12" Type="http://schemas.openxmlformats.org/officeDocument/2006/relationships/slideLayout" Target="../slideLayouts/slideLayout29.xml" /><Relationship Id="rId17" Type="http://schemas.openxmlformats.org/officeDocument/2006/relationships/slideLayout" Target="../slideLayouts/slideLayout34.xml" /><Relationship Id="rId2" Type="http://schemas.openxmlformats.org/officeDocument/2006/relationships/slideLayout" Target="../slideLayouts/slideLayout19.xml" /><Relationship Id="rId16" Type="http://schemas.openxmlformats.org/officeDocument/2006/relationships/slideLayout" Target="../slideLayouts/slideLayout33.xml" /><Relationship Id="rId1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23.xml" /><Relationship Id="rId11" Type="http://schemas.openxmlformats.org/officeDocument/2006/relationships/slideLayout" Target="../slideLayouts/slideLayout28.xml" /><Relationship Id="rId5" Type="http://schemas.openxmlformats.org/officeDocument/2006/relationships/slideLayout" Target="../slideLayouts/slideLayout22.xml" /><Relationship Id="rId15" Type="http://schemas.openxmlformats.org/officeDocument/2006/relationships/slideLayout" Target="../slideLayouts/slideLayout32.xml" /><Relationship Id="rId10" Type="http://schemas.openxmlformats.org/officeDocument/2006/relationships/slideLayout" Target="../slideLayouts/slideLayout27.xml" /><Relationship Id="rId4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6.xml" /><Relationship Id="rId14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214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  <p:sldLayoutId id="2147484313" r:id="rId13"/>
    <p:sldLayoutId id="2147484314" r:id="rId14"/>
    <p:sldLayoutId id="2147484315" r:id="rId15"/>
    <p:sldLayoutId id="2147484316" r:id="rId16"/>
    <p:sldLayoutId id="2147484317" r:id="rId17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BC48EC7-AF6A-48D3-8284-14BACBEBDD84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005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  <p:sldLayoutId id="2147484331" r:id="rId13"/>
    <p:sldLayoutId id="2147484332" r:id="rId14"/>
    <p:sldLayoutId id="2147484333" r:id="rId15"/>
    <p:sldLayoutId id="2147484334" r:id="rId16"/>
    <p:sldLayoutId id="2147484335" r:id="rId17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4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4.xml" /><Relationship Id="rId4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4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4.xml" /><Relationship Id="rId4" Type="http://schemas.openxmlformats.org/officeDocument/2006/relationships/image" Target="../media/image17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4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4.xml" /><Relationship Id="rId5" Type="http://schemas.openxmlformats.org/officeDocument/2006/relationships/image" Target="../media/image25.png" /><Relationship Id="rId4" Type="http://schemas.openxmlformats.org/officeDocument/2006/relationships/image" Target="../media/image24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4.xml" /><Relationship Id="rId4" Type="http://schemas.openxmlformats.org/officeDocument/2006/relationships/image" Target="../media/image28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2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3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5" Type="http://schemas.openxmlformats.org/officeDocument/2006/relationships/image" Target="../media/image41.png" /><Relationship Id="rId4" Type="http://schemas.openxmlformats.org/officeDocument/2006/relationships/image" Target="../media/image40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 /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5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 /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 /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 /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4294967295"/>
          </p:nvPr>
        </p:nvSpPr>
        <p:spPr>
          <a:xfrm>
            <a:off x="1339403" y="2296416"/>
            <a:ext cx="8534400" cy="3614738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entury Gothic" panose="020B0502020202020204" pitchFamily="34" charset="0"/>
              </a:rPr>
              <a:t>English </a:t>
            </a:r>
            <a:br>
              <a:rPr lang="en-US" sz="4400" b="1" dirty="0">
                <a:latin typeface="Century Gothic" panose="020B0502020202020204" pitchFamily="34" charset="0"/>
              </a:rPr>
            </a:br>
            <a:r>
              <a:rPr lang="en-US" sz="4400" b="1" dirty="0">
                <a:latin typeface="Century Gothic" panose="020B0502020202020204" pitchFamily="34" charset="0"/>
              </a:rPr>
              <a:t>Family and Friends </a:t>
            </a:r>
            <a:br>
              <a:rPr lang="en-US" sz="4400" b="1" dirty="0">
                <a:latin typeface="Century Gothic" panose="020B0502020202020204" pitchFamily="34" charset="0"/>
              </a:rPr>
            </a:br>
            <a:r>
              <a:rPr lang="en-US" sz="5400" b="1" dirty="0">
                <a:latin typeface="Century Gothic" panose="020B0502020202020204" pitchFamily="34" charset="0"/>
              </a:rPr>
              <a:t>Grade 5 </a:t>
            </a:r>
            <a:br>
              <a:rPr lang="en-US" sz="4400" b="1" dirty="0">
                <a:latin typeface="Century Gothic" panose="020B0502020202020204" pitchFamily="34" charset="0"/>
              </a:rPr>
            </a:br>
            <a:r>
              <a:rPr lang="en-US" sz="4400" b="1" dirty="0">
                <a:latin typeface="Century Gothic" panose="020B0502020202020204" pitchFamily="34" charset="0"/>
              </a:rPr>
              <a:t>Semester 1 </a:t>
            </a:r>
            <a:br>
              <a:rPr lang="en-US" sz="4400" b="1" dirty="0">
                <a:latin typeface="Century Gothic" panose="020B0502020202020204" pitchFamily="34" charset="0"/>
              </a:rPr>
            </a:br>
            <a:r>
              <a:rPr lang="en-US" sz="4400" b="1" dirty="0">
                <a:latin typeface="Century Gothic" panose="020B0502020202020204" pitchFamily="34" charset="0"/>
              </a:rPr>
              <a:t>Unit starter &amp;1 </a:t>
            </a:r>
            <a:br>
              <a:rPr lang="en-US" sz="4400" b="1" dirty="0">
                <a:latin typeface="Century Gothic" panose="020B0502020202020204" pitchFamily="34" charset="0"/>
              </a:rPr>
            </a:br>
            <a:endParaRPr lang="ar-BH" sz="4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E5FFB85-B122-4F5A-829D-C8733FA27BE1}"/>
              </a:ext>
            </a:extLst>
          </p:cNvPr>
          <p:cNvPicPr/>
          <p:nvPr/>
        </p:nvPicPr>
        <p:blipFill rotWithShape="1">
          <a:blip r:embed="rId2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9977" y="733296"/>
            <a:ext cx="5932046" cy="883574"/>
          </a:xfrm>
          <a:prstGeom prst="rect">
            <a:avLst/>
          </a:prstGeom>
        </p:spPr>
      </p:pic>
      <p:pic>
        <p:nvPicPr>
          <p:cNvPr id="6" name="Picture 4" descr="A picture containing toy, drawing&#10;&#10;Description automatically generated">
            <a:extLst>
              <a:ext uri="{FF2B5EF4-FFF2-40B4-BE49-F238E27FC236}">
                <a16:creationId xmlns:a16="http://schemas.microsoft.com/office/drawing/2014/main" id="{C79019D0-08B8-417A-9B39-89F817E398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9398" y="2690106"/>
            <a:ext cx="4124558" cy="3221048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6367" y="148675"/>
            <a:ext cx="2957848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18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462" y="412123"/>
            <a:ext cx="9852337" cy="5975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967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80" y="437882"/>
            <a:ext cx="10779617" cy="620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50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28" y="605760"/>
            <a:ext cx="10650827" cy="2948809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472" y="3760630"/>
            <a:ext cx="10766737" cy="285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1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01" y="406153"/>
            <a:ext cx="10766738" cy="3495675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02" y="3450196"/>
            <a:ext cx="10766738" cy="3924300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8867" y="4588635"/>
            <a:ext cx="5362575" cy="182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45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54" y="426277"/>
            <a:ext cx="10805374" cy="332147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54" y="3554569"/>
            <a:ext cx="10805374" cy="330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7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01" y="243960"/>
            <a:ext cx="10908406" cy="3220457"/>
          </a:xfrm>
          <a:prstGeom prst="rect">
            <a:avLst/>
          </a:prstGeom>
        </p:spPr>
      </p:pic>
      <p:pic>
        <p:nvPicPr>
          <p:cNvPr id="7" name="صورة 6"/>
          <p:cNvPicPr/>
          <p:nvPr/>
        </p:nvPicPr>
        <p:blipFill>
          <a:blip r:embed="rId3"/>
          <a:stretch>
            <a:fillRect/>
          </a:stretch>
        </p:blipFill>
        <p:spPr>
          <a:xfrm>
            <a:off x="669700" y="3464418"/>
            <a:ext cx="10908407" cy="339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64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/>
          <p:cNvPicPr/>
          <p:nvPr/>
        </p:nvPicPr>
        <p:blipFill>
          <a:blip r:embed="rId2"/>
          <a:stretch>
            <a:fillRect/>
          </a:stretch>
        </p:blipFill>
        <p:spPr>
          <a:xfrm>
            <a:off x="321972" y="128789"/>
            <a:ext cx="5370490" cy="6439436"/>
          </a:xfrm>
          <a:prstGeom prst="rect">
            <a:avLst/>
          </a:prstGeom>
        </p:spPr>
      </p:pic>
      <p:pic>
        <p:nvPicPr>
          <p:cNvPr id="7" name="صورة 6"/>
          <p:cNvPicPr/>
          <p:nvPr/>
        </p:nvPicPr>
        <p:blipFill>
          <a:blip r:embed="rId3"/>
          <a:stretch>
            <a:fillRect/>
          </a:stretch>
        </p:blipFill>
        <p:spPr>
          <a:xfrm>
            <a:off x="5692462" y="128789"/>
            <a:ext cx="6324806" cy="4687910"/>
          </a:xfrm>
          <a:prstGeom prst="rect">
            <a:avLst/>
          </a:prstGeom>
        </p:spPr>
      </p:pic>
      <p:pic>
        <p:nvPicPr>
          <p:cNvPr id="8" name="صورة 7"/>
          <p:cNvPicPr/>
          <p:nvPr/>
        </p:nvPicPr>
        <p:blipFill>
          <a:blip r:embed="rId4"/>
          <a:stretch>
            <a:fillRect/>
          </a:stretch>
        </p:blipFill>
        <p:spPr>
          <a:xfrm>
            <a:off x="5692462" y="4816700"/>
            <a:ext cx="6324806" cy="188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6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/>
          <p:cNvPicPr/>
          <p:nvPr/>
        </p:nvPicPr>
        <p:blipFill>
          <a:blip r:embed="rId2"/>
          <a:stretch>
            <a:fillRect/>
          </a:stretch>
        </p:blipFill>
        <p:spPr>
          <a:xfrm>
            <a:off x="599734" y="488914"/>
            <a:ext cx="11364739" cy="2988382"/>
          </a:xfrm>
          <a:prstGeom prst="rect">
            <a:avLst/>
          </a:prstGeom>
        </p:spPr>
      </p:pic>
      <p:pic>
        <p:nvPicPr>
          <p:cNvPr id="7" name="صورة 6"/>
          <p:cNvPicPr/>
          <p:nvPr/>
        </p:nvPicPr>
        <p:blipFill>
          <a:blip r:embed="rId3"/>
          <a:stretch>
            <a:fillRect/>
          </a:stretch>
        </p:blipFill>
        <p:spPr>
          <a:xfrm>
            <a:off x="599734" y="3477297"/>
            <a:ext cx="11364739" cy="305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85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/>
          <p:cNvPicPr/>
          <p:nvPr/>
        </p:nvPicPr>
        <p:blipFill>
          <a:blip r:embed="rId2"/>
          <a:stretch>
            <a:fillRect/>
          </a:stretch>
        </p:blipFill>
        <p:spPr>
          <a:xfrm>
            <a:off x="437882" y="265558"/>
            <a:ext cx="11500833" cy="3147341"/>
          </a:xfrm>
          <a:prstGeom prst="rect">
            <a:avLst/>
          </a:prstGeom>
        </p:spPr>
      </p:pic>
      <p:pic>
        <p:nvPicPr>
          <p:cNvPr id="7" name="صورة 6"/>
          <p:cNvPicPr/>
          <p:nvPr/>
        </p:nvPicPr>
        <p:blipFill>
          <a:blip r:embed="rId3"/>
          <a:stretch>
            <a:fillRect/>
          </a:stretch>
        </p:blipFill>
        <p:spPr>
          <a:xfrm>
            <a:off x="437882" y="3412900"/>
            <a:ext cx="11500833" cy="325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09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/>
          <p:nvPr/>
        </p:nvPicPr>
        <p:blipFill>
          <a:blip r:embed="rId2"/>
          <a:stretch>
            <a:fillRect/>
          </a:stretch>
        </p:blipFill>
        <p:spPr>
          <a:xfrm>
            <a:off x="303520" y="103706"/>
            <a:ext cx="5865460" cy="4816024"/>
          </a:xfrm>
          <a:prstGeom prst="rect">
            <a:avLst/>
          </a:prstGeom>
        </p:spPr>
      </p:pic>
      <p:pic>
        <p:nvPicPr>
          <p:cNvPr id="3" name="صورة 2"/>
          <p:cNvPicPr/>
          <p:nvPr/>
        </p:nvPicPr>
        <p:blipFill>
          <a:blip r:embed="rId3"/>
          <a:stretch>
            <a:fillRect/>
          </a:stretch>
        </p:blipFill>
        <p:spPr>
          <a:xfrm>
            <a:off x="303521" y="4919730"/>
            <a:ext cx="5736671" cy="1866265"/>
          </a:xfrm>
          <a:prstGeom prst="rect">
            <a:avLst/>
          </a:prstGeom>
        </p:spPr>
      </p:pic>
      <p:pic>
        <p:nvPicPr>
          <p:cNvPr id="4" name="صورة 3"/>
          <p:cNvPicPr/>
          <p:nvPr/>
        </p:nvPicPr>
        <p:blipFill>
          <a:blip r:embed="rId4"/>
          <a:stretch>
            <a:fillRect/>
          </a:stretch>
        </p:blipFill>
        <p:spPr>
          <a:xfrm>
            <a:off x="6168980" y="74247"/>
            <a:ext cx="5834130" cy="4755330"/>
          </a:xfrm>
          <a:prstGeom prst="rect">
            <a:avLst/>
          </a:prstGeom>
        </p:spPr>
      </p:pic>
      <p:pic>
        <p:nvPicPr>
          <p:cNvPr id="5" name="صورة 4"/>
          <p:cNvPicPr/>
          <p:nvPr/>
        </p:nvPicPr>
        <p:blipFill>
          <a:blip r:embed="rId5"/>
          <a:stretch>
            <a:fillRect/>
          </a:stretch>
        </p:blipFill>
        <p:spPr>
          <a:xfrm>
            <a:off x="6040192" y="4859036"/>
            <a:ext cx="5962918" cy="192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42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83" y="116983"/>
            <a:ext cx="6158718" cy="6631547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2" y="116983"/>
            <a:ext cx="5653824" cy="3725414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842397"/>
            <a:ext cx="5653826" cy="281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7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51" y="328480"/>
            <a:ext cx="11552349" cy="2698055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84" y="3193962"/>
            <a:ext cx="11694016" cy="346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24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6" y="94645"/>
            <a:ext cx="5980962" cy="6602369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278" y="4438650"/>
            <a:ext cx="6085468" cy="241935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677" y="270456"/>
            <a:ext cx="5629007" cy="416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41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51" y="132143"/>
            <a:ext cx="11723664" cy="321945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51" y="3351593"/>
            <a:ext cx="11723664" cy="330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92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00" y="216056"/>
            <a:ext cx="4979228" cy="6416564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010" y="216056"/>
            <a:ext cx="6415222" cy="641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34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5" y="207202"/>
            <a:ext cx="11719775" cy="2793575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5" y="3000777"/>
            <a:ext cx="11719775" cy="3857222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163" y="4468969"/>
            <a:ext cx="2550017" cy="55855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620" y="5027522"/>
            <a:ext cx="2743200" cy="587667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8952" y="5586075"/>
            <a:ext cx="2421228" cy="561473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404" y="6240836"/>
            <a:ext cx="2601533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87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7" y="311643"/>
            <a:ext cx="11384923" cy="2341406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96" y="2653049"/>
            <a:ext cx="11384923" cy="3196845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234" y="5849894"/>
            <a:ext cx="8603085" cy="73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33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29" y="465317"/>
            <a:ext cx="10869768" cy="2831676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29" y="3631842"/>
            <a:ext cx="10998557" cy="31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90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41" y="201500"/>
            <a:ext cx="11261769" cy="288943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28" y="3090930"/>
            <a:ext cx="11165981" cy="350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40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99" y="450223"/>
            <a:ext cx="5572125" cy="6195276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676" y="424465"/>
            <a:ext cx="6078828" cy="61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65949"/>
      </p:ext>
    </p:extLst>
  </p:cSld>
  <p:clrMapOvr>
    <a:masterClrMapping/>
  </p:clrMapOvr>
</p:sld>
</file>

<file path=ppt/theme/theme1.xml><?xml version="1.0" encoding="utf-8"?>
<a:theme xmlns:a="http://schemas.openxmlformats.org/drawingml/2006/main" name="شريحة">
  <a:themeElements>
    <a:clrScheme name="شريحة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شريح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شريحة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1_شريحة">
  <a:themeElements>
    <a:clrScheme name="شريحة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شريح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شريحة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105</TotalTime>
  <Words>1</Words>
  <Application>Microsoft Office PowerPoint</Application>
  <PresentationFormat>Widescreen</PresentationFormat>
  <Paragraphs>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شريحة</vt:lpstr>
      <vt:lpstr>1_شريحة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Unknown User</cp:lastModifiedBy>
  <cp:revision>30</cp:revision>
  <dcterms:created xsi:type="dcterms:W3CDTF">2020-11-03T06:04:14Z</dcterms:created>
  <dcterms:modified xsi:type="dcterms:W3CDTF">2020-12-13T15:18:27Z</dcterms:modified>
</cp:coreProperties>
</file>