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1116" y="-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By:</a:t>
            </a:r>
            <a:r>
              <a:rPr spc="80" dirty="0"/>
              <a:t> </a:t>
            </a:r>
            <a:r>
              <a:rPr dirty="0"/>
              <a:t>T.</a:t>
            </a:r>
            <a:r>
              <a:rPr spc="85" dirty="0"/>
              <a:t> </a:t>
            </a:r>
            <a:r>
              <a:rPr dirty="0"/>
              <a:t>Reem</a:t>
            </a:r>
            <a:r>
              <a:rPr spc="80" dirty="0"/>
              <a:t> </a:t>
            </a:r>
            <a:r>
              <a:rPr spc="-10" dirty="0"/>
              <a:t>Muneer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School</a:t>
            </a:r>
            <a:r>
              <a:rPr spc="165" dirty="0"/>
              <a:t> </a:t>
            </a:r>
            <a:r>
              <a:rPr dirty="0"/>
              <a:t>Principal:</a:t>
            </a:r>
            <a:r>
              <a:rPr spc="170" dirty="0"/>
              <a:t> </a:t>
            </a:r>
            <a:r>
              <a:rPr spc="80" dirty="0"/>
              <a:t>Safa</a:t>
            </a:r>
            <a:r>
              <a:rPr spc="170" dirty="0"/>
              <a:t> </a:t>
            </a:r>
            <a:r>
              <a:rPr spc="-10" dirty="0"/>
              <a:t>Aldoseri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By:</a:t>
            </a:r>
            <a:r>
              <a:rPr spc="80" dirty="0"/>
              <a:t> </a:t>
            </a:r>
            <a:r>
              <a:rPr dirty="0"/>
              <a:t>T.</a:t>
            </a:r>
            <a:r>
              <a:rPr spc="85" dirty="0"/>
              <a:t> </a:t>
            </a:r>
            <a:r>
              <a:rPr dirty="0"/>
              <a:t>Reem</a:t>
            </a:r>
            <a:r>
              <a:rPr spc="80" dirty="0"/>
              <a:t> </a:t>
            </a:r>
            <a:r>
              <a:rPr spc="-10" dirty="0"/>
              <a:t>Muneer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School</a:t>
            </a:r>
            <a:r>
              <a:rPr spc="165" dirty="0"/>
              <a:t> </a:t>
            </a:r>
            <a:r>
              <a:rPr dirty="0"/>
              <a:t>Principal:</a:t>
            </a:r>
            <a:r>
              <a:rPr spc="170" dirty="0"/>
              <a:t> </a:t>
            </a:r>
            <a:r>
              <a:rPr spc="80" dirty="0"/>
              <a:t>Safa</a:t>
            </a:r>
            <a:r>
              <a:rPr spc="170" dirty="0"/>
              <a:t> </a:t>
            </a:r>
            <a:r>
              <a:rPr spc="-10" dirty="0"/>
              <a:t>Aldoseri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By:</a:t>
            </a:r>
            <a:r>
              <a:rPr spc="80" dirty="0"/>
              <a:t> </a:t>
            </a:r>
            <a:r>
              <a:rPr dirty="0"/>
              <a:t>T.</a:t>
            </a:r>
            <a:r>
              <a:rPr spc="85" dirty="0"/>
              <a:t> </a:t>
            </a:r>
            <a:r>
              <a:rPr dirty="0"/>
              <a:t>Reem</a:t>
            </a:r>
            <a:r>
              <a:rPr spc="80" dirty="0"/>
              <a:t> </a:t>
            </a:r>
            <a:r>
              <a:rPr spc="-10" dirty="0"/>
              <a:t>Muneer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School</a:t>
            </a:r>
            <a:r>
              <a:rPr spc="165" dirty="0"/>
              <a:t> </a:t>
            </a:r>
            <a:r>
              <a:rPr dirty="0"/>
              <a:t>Principal:</a:t>
            </a:r>
            <a:r>
              <a:rPr spc="170" dirty="0"/>
              <a:t> </a:t>
            </a:r>
            <a:r>
              <a:rPr spc="80" dirty="0"/>
              <a:t>Safa</a:t>
            </a:r>
            <a:r>
              <a:rPr spc="170" dirty="0"/>
              <a:t> </a:t>
            </a:r>
            <a:r>
              <a:rPr spc="-10" dirty="0"/>
              <a:t>Aldoseri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By:</a:t>
            </a:r>
            <a:r>
              <a:rPr spc="80" dirty="0"/>
              <a:t> </a:t>
            </a:r>
            <a:r>
              <a:rPr dirty="0"/>
              <a:t>T.</a:t>
            </a:r>
            <a:r>
              <a:rPr spc="85" dirty="0"/>
              <a:t> </a:t>
            </a:r>
            <a:r>
              <a:rPr dirty="0"/>
              <a:t>Reem</a:t>
            </a:r>
            <a:r>
              <a:rPr spc="80" dirty="0"/>
              <a:t> </a:t>
            </a:r>
            <a:r>
              <a:rPr spc="-10" dirty="0"/>
              <a:t>Muneer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School</a:t>
            </a:r>
            <a:r>
              <a:rPr spc="165" dirty="0"/>
              <a:t> </a:t>
            </a:r>
            <a:r>
              <a:rPr dirty="0"/>
              <a:t>Principal:</a:t>
            </a:r>
            <a:r>
              <a:rPr spc="170" dirty="0"/>
              <a:t> </a:t>
            </a:r>
            <a:r>
              <a:rPr spc="80" dirty="0"/>
              <a:t>Safa</a:t>
            </a:r>
            <a:r>
              <a:rPr spc="170" dirty="0"/>
              <a:t> </a:t>
            </a:r>
            <a:r>
              <a:rPr spc="-10" dirty="0"/>
              <a:t>Aldoseri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By:</a:t>
            </a:r>
            <a:r>
              <a:rPr spc="80" dirty="0"/>
              <a:t> </a:t>
            </a:r>
            <a:r>
              <a:rPr dirty="0"/>
              <a:t>T.</a:t>
            </a:r>
            <a:r>
              <a:rPr spc="85" dirty="0"/>
              <a:t> </a:t>
            </a:r>
            <a:r>
              <a:rPr dirty="0"/>
              <a:t>Reem</a:t>
            </a:r>
            <a:r>
              <a:rPr spc="80" dirty="0"/>
              <a:t> </a:t>
            </a:r>
            <a:r>
              <a:rPr spc="-10" dirty="0"/>
              <a:t>Muneer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School</a:t>
            </a:r>
            <a:r>
              <a:rPr spc="165" dirty="0"/>
              <a:t> </a:t>
            </a:r>
            <a:r>
              <a:rPr dirty="0"/>
              <a:t>Principal:</a:t>
            </a:r>
            <a:r>
              <a:rPr spc="170" dirty="0"/>
              <a:t> </a:t>
            </a:r>
            <a:r>
              <a:rPr spc="80" dirty="0"/>
              <a:t>Safa</a:t>
            </a:r>
            <a:r>
              <a:rPr spc="170" dirty="0"/>
              <a:t> </a:t>
            </a:r>
            <a:r>
              <a:rPr spc="-10" dirty="0"/>
              <a:t>Aldoseri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9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0" y="0"/>
                </a:moveTo>
                <a:lnTo>
                  <a:pt x="7559873" y="0"/>
                </a:lnTo>
                <a:lnTo>
                  <a:pt x="7559873" y="10691821"/>
                </a:lnTo>
                <a:lnTo>
                  <a:pt x="0" y="10691821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70307" y="10359485"/>
            <a:ext cx="1550670" cy="252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By:</a:t>
            </a:r>
            <a:r>
              <a:rPr spc="80" dirty="0"/>
              <a:t> </a:t>
            </a:r>
            <a:r>
              <a:rPr dirty="0"/>
              <a:t>T.</a:t>
            </a:r>
            <a:r>
              <a:rPr spc="85" dirty="0"/>
              <a:t> </a:t>
            </a:r>
            <a:r>
              <a:rPr dirty="0"/>
              <a:t>Reem</a:t>
            </a:r>
            <a:r>
              <a:rPr spc="80" dirty="0"/>
              <a:t> </a:t>
            </a:r>
            <a:r>
              <a:rPr spc="-10" dirty="0"/>
              <a:t>Muneer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26431" y="10359485"/>
            <a:ext cx="2403475" cy="252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/>
              <a:t>School</a:t>
            </a:r>
            <a:r>
              <a:rPr spc="165" dirty="0"/>
              <a:t> </a:t>
            </a:r>
            <a:r>
              <a:rPr dirty="0"/>
              <a:t>Principal:</a:t>
            </a:r>
            <a:r>
              <a:rPr spc="170" dirty="0"/>
              <a:t> </a:t>
            </a:r>
            <a:r>
              <a:rPr spc="80" dirty="0"/>
              <a:t>Safa</a:t>
            </a:r>
            <a:r>
              <a:rPr spc="170" dirty="0"/>
              <a:t> </a:t>
            </a:r>
            <a:r>
              <a:rPr spc="-10" dirty="0"/>
              <a:t>Aldoseri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69"/>
            <a:ext cx="7562850" cy="10692130"/>
            <a:chOff x="0" y="69"/>
            <a:chExt cx="7562850" cy="10692130"/>
          </a:xfrm>
        </p:grpSpPr>
        <p:sp>
          <p:nvSpPr>
            <p:cNvPr id="3" name="object 3"/>
            <p:cNvSpPr/>
            <p:nvPr/>
          </p:nvSpPr>
          <p:spPr>
            <a:xfrm>
              <a:off x="501115" y="2083152"/>
              <a:ext cx="6541770" cy="7603490"/>
            </a:xfrm>
            <a:custGeom>
              <a:avLst/>
              <a:gdLst/>
              <a:ahLst/>
              <a:cxnLst/>
              <a:rect l="l" t="t" r="r" b="b"/>
              <a:pathLst>
                <a:path w="6541770" h="7603490">
                  <a:moveTo>
                    <a:pt x="0" y="0"/>
                  </a:moveTo>
                  <a:lnTo>
                    <a:pt x="6541590" y="0"/>
                  </a:lnTo>
                  <a:lnTo>
                    <a:pt x="6541590" y="7603029"/>
                  </a:lnTo>
                  <a:lnTo>
                    <a:pt x="0" y="7603029"/>
                  </a:lnTo>
                  <a:lnTo>
                    <a:pt x="0" y="0"/>
                  </a:lnTo>
                  <a:close/>
                </a:path>
              </a:pathLst>
            </a:custGeom>
            <a:ln w="761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69"/>
              <a:ext cx="7560309" cy="10692130"/>
            </a:xfrm>
            <a:custGeom>
              <a:avLst/>
              <a:gdLst/>
              <a:ahLst/>
              <a:cxnLst/>
              <a:rect l="l" t="t" r="r" b="b"/>
              <a:pathLst>
                <a:path w="7560309" h="10692130">
                  <a:moveTo>
                    <a:pt x="0" y="0"/>
                  </a:moveTo>
                  <a:lnTo>
                    <a:pt x="7559873" y="0"/>
                  </a:lnTo>
                  <a:lnTo>
                    <a:pt x="7559873" y="10691821"/>
                  </a:lnTo>
                  <a:lnTo>
                    <a:pt x="0" y="10691821"/>
                  </a:lnTo>
                  <a:lnTo>
                    <a:pt x="0" y="0"/>
                  </a:lnTo>
                  <a:close/>
                </a:path>
              </a:pathLst>
            </a:custGeom>
            <a:ln w="7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717899"/>
              <a:ext cx="7560309" cy="19050"/>
            </a:xfrm>
            <a:custGeom>
              <a:avLst/>
              <a:gdLst/>
              <a:ahLst/>
              <a:cxnLst/>
              <a:rect l="l" t="t" r="r" b="b"/>
              <a:pathLst>
                <a:path w="7560309" h="19050">
                  <a:moveTo>
                    <a:pt x="0" y="19049"/>
                  </a:moveTo>
                  <a:lnTo>
                    <a:pt x="7559999" y="0"/>
                  </a:lnTo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031302"/>
              <a:ext cx="7562850" cy="9320530"/>
            </a:xfrm>
            <a:custGeom>
              <a:avLst/>
              <a:gdLst/>
              <a:ahLst/>
              <a:cxnLst/>
              <a:rect l="l" t="t" r="r" b="b"/>
              <a:pathLst>
                <a:path w="7562850" h="9320530">
                  <a:moveTo>
                    <a:pt x="7551966" y="9301213"/>
                  </a:moveTo>
                  <a:lnTo>
                    <a:pt x="7551864" y="9263113"/>
                  </a:lnTo>
                  <a:lnTo>
                    <a:pt x="0" y="9282138"/>
                  </a:lnTo>
                  <a:lnTo>
                    <a:pt x="0" y="9320238"/>
                  </a:lnTo>
                  <a:lnTo>
                    <a:pt x="7551966" y="9301213"/>
                  </a:lnTo>
                  <a:close/>
                </a:path>
                <a:path w="7562850" h="9320530">
                  <a:moveTo>
                    <a:pt x="7562837" y="0"/>
                  </a:moveTo>
                  <a:lnTo>
                    <a:pt x="22860" y="18999"/>
                  </a:lnTo>
                  <a:lnTo>
                    <a:pt x="22961" y="57099"/>
                  </a:lnTo>
                  <a:lnTo>
                    <a:pt x="7562837" y="38100"/>
                  </a:lnTo>
                  <a:lnTo>
                    <a:pt x="756283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5745" y="2466179"/>
              <a:ext cx="1266824" cy="126682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5745" y="3904162"/>
              <a:ext cx="1247774" cy="124777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05299" y="5348028"/>
              <a:ext cx="1409699" cy="140969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94531" y="6928077"/>
              <a:ext cx="1323974" cy="132397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62454" y="8437943"/>
              <a:ext cx="1181099" cy="118109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724760" y="749813"/>
            <a:ext cx="6117590" cy="111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76884" algn="ctr">
              <a:lnSpc>
                <a:spcPct val="100000"/>
              </a:lnSpc>
              <a:spcBef>
                <a:spcPts val="100"/>
              </a:spcBef>
            </a:pPr>
            <a:r>
              <a:rPr sz="2000" b="1" spc="55" dirty="0">
                <a:latin typeface="Verdana"/>
                <a:cs typeface="Verdana"/>
              </a:rPr>
              <a:t>GraDe</a:t>
            </a:r>
            <a:r>
              <a:rPr sz="2000" b="1" spc="-80" dirty="0">
                <a:latin typeface="Verdana"/>
                <a:cs typeface="Verdana"/>
              </a:rPr>
              <a:t> </a:t>
            </a:r>
            <a:r>
              <a:rPr sz="2000" b="1" spc="55" dirty="0">
                <a:latin typeface="Verdana"/>
                <a:cs typeface="Verdana"/>
              </a:rPr>
              <a:t>4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b="1" spc="-220" dirty="0">
                <a:latin typeface="Verdana"/>
                <a:cs typeface="Verdana"/>
              </a:rPr>
              <a:t>-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b="1" spc="-100" dirty="0">
                <a:latin typeface="Verdana"/>
                <a:cs typeface="Verdana"/>
              </a:rPr>
              <a:t>TesT</a:t>
            </a:r>
            <a:r>
              <a:rPr sz="2000" b="1" spc="-80" dirty="0">
                <a:latin typeface="Verdana"/>
                <a:cs typeface="Verdana"/>
              </a:rPr>
              <a:t> </a:t>
            </a:r>
            <a:r>
              <a:rPr sz="2000" b="1" spc="-670" dirty="0">
                <a:latin typeface="Verdana"/>
                <a:cs typeface="Verdana"/>
              </a:rPr>
              <a:t>1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b="1" spc="65" dirty="0">
                <a:latin typeface="Verdana"/>
                <a:cs typeface="Verdana"/>
              </a:rPr>
              <a:t>RevisiOn</a:t>
            </a:r>
            <a:endParaRPr sz="2000">
              <a:latin typeface="Verdana"/>
              <a:cs typeface="Verdana"/>
            </a:endParaRPr>
          </a:p>
          <a:p>
            <a:pPr marL="1421765" marR="5080" indent="-1409700">
              <a:lnSpc>
                <a:spcPct val="133500"/>
              </a:lnSpc>
              <a:spcBef>
                <a:spcPts val="1370"/>
              </a:spcBef>
            </a:pPr>
            <a:r>
              <a:rPr sz="1500" b="1" dirty="0">
                <a:latin typeface="Tahoma"/>
                <a:cs typeface="Tahoma"/>
              </a:rPr>
              <a:t>Listen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to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boys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talking</a:t>
            </a:r>
            <a:r>
              <a:rPr sz="1500" b="1" spc="165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about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what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they</a:t>
            </a:r>
            <a:r>
              <a:rPr sz="1500" b="1" spc="165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did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last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summer,</a:t>
            </a:r>
            <a:r>
              <a:rPr sz="1500" b="1" spc="165" dirty="0">
                <a:latin typeface="Tahoma"/>
                <a:cs typeface="Tahoma"/>
              </a:rPr>
              <a:t> </a:t>
            </a:r>
            <a:r>
              <a:rPr sz="1500" b="1" spc="-20" dirty="0">
                <a:latin typeface="Tahoma"/>
                <a:cs typeface="Tahoma"/>
              </a:rPr>
              <a:t>then </a:t>
            </a:r>
            <a:r>
              <a:rPr sz="1500" b="1" dirty="0">
                <a:latin typeface="Tahoma"/>
                <a:cs typeface="Tahoma"/>
              </a:rPr>
              <a:t>match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the</a:t>
            </a:r>
            <a:r>
              <a:rPr sz="1500" b="1" spc="165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names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to</a:t>
            </a:r>
            <a:r>
              <a:rPr sz="1500" b="1" spc="165" dirty="0">
                <a:latin typeface="Tahoma"/>
                <a:cs typeface="Tahoma"/>
              </a:rPr>
              <a:t> </a:t>
            </a:r>
            <a:r>
              <a:rPr sz="1500" b="1" dirty="0">
                <a:latin typeface="Tahoma"/>
                <a:cs typeface="Tahoma"/>
              </a:rPr>
              <a:t>the</a:t>
            </a:r>
            <a:r>
              <a:rPr sz="1500" b="1" spc="160" dirty="0">
                <a:latin typeface="Tahoma"/>
                <a:cs typeface="Tahoma"/>
              </a:rPr>
              <a:t> </a:t>
            </a:r>
            <a:r>
              <a:rPr sz="1500" b="1" spc="-10" dirty="0">
                <a:latin typeface="Tahoma"/>
                <a:cs typeface="Tahoma"/>
              </a:rPr>
              <a:t>activity.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3486" y="3085345"/>
            <a:ext cx="102806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20" dirty="0">
                <a:latin typeface="Tahoma"/>
                <a:cs typeface="Tahoma"/>
              </a:rPr>
              <a:t>Ahmed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80757" y="4431663"/>
            <a:ext cx="89408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 dirty="0">
                <a:latin typeface="Tahoma"/>
                <a:cs typeface="Tahoma"/>
              </a:rPr>
              <a:t>Faisal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24233" y="6048671"/>
            <a:ext cx="100647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 dirty="0">
                <a:latin typeface="Tahoma"/>
                <a:cs typeface="Tahoma"/>
              </a:rPr>
              <a:t>Ameen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61328" y="7396543"/>
            <a:ext cx="44958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80" dirty="0">
                <a:latin typeface="Tahoma"/>
                <a:cs typeface="Tahoma"/>
              </a:rPr>
              <a:t>Isa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973020" y="8673531"/>
            <a:ext cx="909319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 dirty="0">
                <a:latin typeface="Tahoma"/>
                <a:cs typeface="Tahoma"/>
              </a:rPr>
              <a:t>Salem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2772" y="3028253"/>
            <a:ext cx="40513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360" dirty="0">
                <a:latin typeface="Tahoma"/>
                <a:cs typeface="Tahoma"/>
              </a:rPr>
              <a:t>1</a:t>
            </a:r>
            <a:r>
              <a:rPr sz="2250" b="1" spc="200" dirty="0">
                <a:latin typeface="Tahoma"/>
                <a:cs typeface="Tahoma"/>
              </a:rPr>
              <a:t> </a:t>
            </a:r>
            <a:r>
              <a:rPr sz="2250" b="1" spc="15" dirty="0">
                <a:latin typeface="Tahoma"/>
                <a:cs typeface="Tahoma"/>
              </a:rPr>
              <a:t>-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50748" y="4344903"/>
            <a:ext cx="46863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140" dirty="0">
                <a:latin typeface="Tahoma"/>
                <a:cs typeface="Tahoma"/>
              </a:rPr>
              <a:t>2</a:t>
            </a:r>
            <a:r>
              <a:rPr sz="2250" b="1" spc="195" dirty="0">
                <a:latin typeface="Tahoma"/>
                <a:cs typeface="Tahoma"/>
              </a:rPr>
              <a:t> </a:t>
            </a:r>
            <a:r>
              <a:rPr sz="2250" b="1" spc="15" dirty="0">
                <a:latin typeface="Tahoma"/>
                <a:cs typeface="Tahoma"/>
              </a:rPr>
              <a:t>-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57411" y="6023040"/>
            <a:ext cx="45593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dirty="0">
                <a:latin typeface="Tahoma"/>
                <a:cs typeface="Tahoma"/>
              </a:rPr>
              <a:t>3</a:t>
            </a:r>
            <a:r>
              <a:rPr sz="2250" b="1" spc="220" dirty="0">
                <a:latin typeface="Tahoma"/>
                <a:cs typeface="Tahoma"/>
              </a:rPr>
              <a:t> </a:t>
            </a:r>
            <a:r>
              <a:rPr sz="2250" b="1" spc="15" dirty="0">
                <a:latin typeface="Tahoma"/>
                <a:cs typeface="Tahoma"/>
              </a:rPr>
              <a:t>-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53542" y="7708415"/>
            <a:ext cx="46291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85" dirty="0">
                <a:latin typeface="Tahoma"/>
                <a:cs typeface="Tahoma"/>
              </a:rPr>
              <a:t>4</a:t>
            </a:r>
            <a:r>
              <a:rPr sz="2250" b="1" spc="200" dirty="0">
                <a:latin typeface="Tahoma"/>
                <a:cs typeface="Tahoma"/>
              </a:rPr>
              <a:t> </a:t>
            </a:r>
            <a:r>
              <a:rPr sz="2250" b="1" spc="15" dirty="0">
                <a:latin typeface="Tahoma"/>
                <a:cs typeface="Tahoma"/>
              </a:rPr>
              <a:t>-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59560" y="8856331"/>
            <a:ext cx="45085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dirty="0">
                <a:latin typeface="Tahoma"/>
                <a:cs typeface="Tahoma"/>
              </a:rPr>
              <a:t>5</a:t>
            </a:r>
            <a:r>
              <a:rPr sz="2250" b="1" spc="200" dirty="0">
                <a:latin typeface="Tahoma"/>
                <a:cs typeface="Tahoma"/>
              </a:rPr>
              <a:t> </a:t>
            </a:r>
            <a:r>
              <a:rPr sz="2250" b="1" spc="5" dirty="0">
                <a:latin typeface="Tahoma"/>
                <a:cs typeface="Tahoma"/>
              </a:rPr>
              <a:t>-</a:t>
            </a:r>
            <a:endParaRPr sz="22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22867" y="1031300"/>
            <a:ext cx="7539990" cy="57150"/>
          </a:xfrm>
          <a:custGeom>
            <a:avLst/>
            <a:gdLst/>
            <a:ahLst/>
            <a:cxnLst/>
            <a:rect l="l" t="t" r="r" b="b"/>
            <a:pathLst>
              <a:path w="7539990" h="57150">
                <a:moveTo>
                  <a:pt x="7539981" y="38100"/>
                </a:moveTo>
                <a:lnTo>
                  <a:pt x="96" y="57099"/>
                </a:lnTo>
                <a:lnTo>
                  <a:pt x="0" y="18999"/>
                </a:lnTo>
                <a:lnTo>
                  <a:pt x="7539981" y="0"/>
                </a:lnTo>
                <a:lnTo>
                  <a:pt x="753998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91" y="2649204"/>
            <a:ext cx="66675" cy="6667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6539" y="2561256"/>
            <a:ext cx="6621145" cy="649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b="1" dirty="0">
                <a:latin typeface="Tahoma"/>
                <a:cs typeface="Tahoma"/>
              </a:rPr>
              <a:t>Hello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spc="-25" dirty="0">
                <a:latin typeface="Tahoma"/>
                <a:cs typeface="Tahoma"/>
              </a:rPr>
              <a:t>everyone,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my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name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is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Ahmed.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Let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me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tell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you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what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spc="-40" dirty="0">
                <a:latin typeface="Tahoma"/>
                <a:cs typeface="Tahoma"/>
              </a:rPr>
              <a:t>I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did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last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summer.</a:t>
            </a:r>
            <a:endParaRPr sz="13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ahoma"/>
              <a:cs typeface="Tahoma"/>
            </a:endParaRPr>
          </a:p>
          <a:p>
            <a:pPr marR="57150" algn="ctr">
              <a:lnSpc>
                <a:spcPct val="100000"/>
              </a:lnSpc>
            </a:pPr>
            <a:r>
              <a:rPr sz="1350" b="1" dirty="0">
                <a:latin typeface="Tahoma"/>
                <a:cs typeface="Tahoma"/>
              </a:rPr>
              <a:t>Last</a:t>
            </a:r>
            <a:r>
              <a:rPr sz="1350" b="1" spc="85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summer</a:t>
            </a:r>
            <a:r>
              <a:rPr sz="1350" b="1" spc="90" dirty="0">
                <a:latin typeface="Tahoma"/>
                <a:cs typeface="Tahoma"/>
              </a:rPr>
              <a:t> </a:t>
            </a:r>
            <a:r>
              <a:rPr sz="1350" b="1" spc="-40" dirty="0">
                <a:latin typeface="Tahoma"/>
                <a:cs typeface="Tahoma"/>
              </a:rPr>
              <a:t>I</a:t>
            </a:r>
            <a:r>
              <a:rPr sz="1350" b="1" spc="9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travelled</a:t>
            </a:r>
            <a:r>
              <a:rPr sz="1350" b="1" spc="9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to</a:t>
            </a:r>
            <a:r>
              <a:rPr sz="1350" b="1" spc="9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Scotland</a:t>
            </a:r>
            <a:r>
              <a:rPr sz="1350" b="1" spc="9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with</a:t>
            </a:r>
            <a:r>
              <a:rPr sz="1350" b="1" spc="9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my</a:t>
            </a:r>
            <a:r>
              <a:rPr sz="1350" b="1" spc="90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family.</a:t>
            </a:r>
            <a:endParaRPr sz="135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91" y="3487404"/>
            <a:ext cx="66675" cy="6667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91" y="3906504"/>
            <a:ext cx="66675" cy="66674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537780" y="3818556"/>
            <a:ext cx="6758940" cy="649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b="1" dirty="0">
                <a:latin typeface="Tahoma"/>
                <a:cs typeface="Tahoma"/>
              </a:rPr>
              <a:t>Hello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spc="-25" dirty="0">
                <a:latin typeface="Tahoma"/>
                <a:cs typeface="Tahoma"/>
              </a:rPr>
              <a:t>everyone,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my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name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is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Faisal.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Last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summer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spc="-40" dirty="0">
                <a:latin typeface="Tahoma"/>
                <a:cs typeface="Tahoma"/>
              </a:rPr>
              <a:t>I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went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to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the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beach</a:t>
            </a:r>
            <a:r>
              <a:rPr sz="1350" b="1" spc="5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with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spc="-25" dirty="0">
                <a:latin typeface="Tahoma"/>
                <a:cs typeface="Tahoma"/>
              </a:rPr>
              <a:t>my</a:t>
            </a:r>
            <a:endParaRPr sz="13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ahoma"/>
              <a:cs typeface="Tahoma"/>
            </a:endParaRPr>
          </a:p>
          <a:p>
            <a:pPr marR="57150" algn="ctr">
              <a:lnSpc>
                <a:spcPct val="100000"/>
              </a:lnSpc>
            </a:pPr>
            <a:r>
              <a:rPr sz="1350" b="1" dirty="0">
                <a:latin typeface="Tahoma"/>
                <a:cs typeface="Tahoma"/>
              </a:rPr>
              <a:t>friends,</a:t>
            </a:r>
            <a:r>
              <a:rPr sz="1350" b="1" spc="2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we</a:t>
            </a:r>
            <a:r>
              <a:rPr sz="1350" b="1" spc="2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had</a:t>
            </a:r>
            <a:r>
              <a:rPr sz="1350" b="1" spc="2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so</a:t>
            </a:r>
            <a:r>
              <a:rPr sz="1350" b="1" spc="3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much</a:t>
            </a:r>
            <a:r>
              <a:rPr sz="1350" b="1" spc="25" dirty="0">
                <a:latin typeface="Tahoma"/>
                <a:cs typeface="Tahoma"/>
              </a:rPr>
              <a:t> </a:t>
            </a:r>
            <a:r>
              <a:rPr sz="1350" b="1" spc="-20" dirty="0">
                <a:latin typeface="Tahoma"/>
                <a:cs typeface="Tahoma"/>
              </a:rPr>
              <a:t>fun.</a:t>
            </a:r>
            <a:endParaRPr sz="1350">
              <a:latin typeface="Tahoma"/>
              <a:cs typeface="Tahom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91" y="4744704"/>
            <a:ext cx="66675" cy="6667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91" y="5163804"/>
            <a:ext cx="66675" cy="66674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723220" y="5075856"/>
            <a:ext cx="6388100" cy="649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1350" b="1" dirty="0">
                <a:latin typeface="Tahoma"/>
                <a:cs typeface="Tahoma"/>
              </a:rPr>
              <a:t>Hello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spc="-25" dirty="0">
                <a:latin typeface="Tahoma"/>
                <a:cs typeface="Tahoma"/>
              </a:rPr>
              <a:t>everyone,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my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name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is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Ameen.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Last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spc="-20" dirty="0">
                <a:latin typeface="Tahoma"/>
                <a:cs typeface="Tahoma"/>
              </a:rPr>
              <a:t>summer,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spc="-40" dirty="0">
                <a:latin typeface="Tahoma"/>
                <a:cs typeface="Tahoma"/>
              </a:rPr>
              <a:t>I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used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to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wake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up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spc="-20" dirty="0">
                <a:latin typeface="Tahoma"/>
                <a:cs typeface="Tahoma"/>
              </a:rPr>
              <a:t>very</a:t>
            </a:r>
            <a:endParaRPr sz="13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350" b="1" dirty="0">
                <a:latin typeface="Tahoma"/>
                <a:cs typeface="Tahoma"/>
              </a:rPr>
              <a:t>early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in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the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morning,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so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spc="-40" dirty="0">
                <a:latin typeface="Tahoma"/>
                <a:cs typeface="Tahoma"/>
              </a:rPr>
              <a:t>I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learned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how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to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cook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my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own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breakfast.</a:t>
            </a:r>
            <a:endParaRPr sz="1350">
              <a:latin typeface="Tahoma"/>
              <a:cs typeface="Tahoma"/>
            </a:endParaRP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91" y="6002003"/>
            <a:ext cx="66675" cy="66674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91" y="6421103"/>
            <a:ext cx="66675" cy="66674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726941" y="6333156"/>
            <a:ext cx="6380480" cy="6496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b="1" dirty="0">
                <a:latin typeface="Tahoma"/>
                <a:cs typeface="Tahoma"/>
              </a:rPr>
              <a:t>Hello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spc="-25" dirty="0">
                <a:latin typeface="Tahoma"/>
                <a:cs typeface="Tahoma"/>
              </a:rPr>
              <a:t>everyone,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my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name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is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spc="-25" dirty="0">
                <a:latin typeface="Tahoma"/>
                <a:cs typeface="Tahoma"/>
              </a:rPr>
              <a:t>Isa.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Last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spc="-20" dirty="0">
                <a:latin typeface="Tahoma"/>
                <a:cs typeface="Tahoma"/>
              </a:rPr>
              <a:t>summer,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spc="-40" dirty="0">
                <a:latin typeface="Tahoma"/>
                <a:cs typeface="Tahoma"/>
              </a:rPr>
              <a:t>I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went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to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the</a:t>
            </a:r>
            <a:r>
              <a:rPr sz="1350" b="1" spc="3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cinema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spc="-20" dirty="0">
                <a:latin typeface="Tahoma"/>
                <a:cs typeface="Tahoma"/>
              </a:rPr>
              <a:t>more</a:t>
            </a:r>
            <a:endParaRPr sz="13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ahoma"/>
              <a:cs typeface="Tahoma"/>
            </a:endParaRPr>
          </a:p>
          <a:p>
            <a:pPr marR="57150" algn="ctr">
              <a:lnSpc>
                <a:spcPct val="100000"/>
              </a:lnSpc>
            </a:pPr>
            <a:r>
              <a:rPr sz="1350" b="1" dirty="0">
                <a:latin typeface="Tahoma"/>
                <a:cs typeface="Tahoma"/>
              </a:rPr>
              <a:t>than</a:t>
            </a:r>
            <a:r>
              <a:rPr sz="1350" b="1" spc="7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5</a:t>
            </a:r>
            <a:r>
              <a:rPr sz="1350" b="1" spc="7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times.</a:t>
            </a:r>
            <a:r>
              <a:rPr sz="1350" b="1" spc="7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There</a:t>
            </a:r>
            <a:r>
              <a:rPr sz="1350" b="1" spc="7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were</a:t>
            </a:r>
            <a:r>
              <a:rPr sz="1350" b="1" spc="7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lots</a:t>
            </a:r>
            <a:r>
              <a:rPr sz="1350" b="1" spc="7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of</a:t>
            </a:r>
            <a:r>
              <a:rPr sz="1350" b="1" spc="7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interesting</a:t>
            </a:r>
            <a:r>
              <a:rPr sz="1350" b="1" spc="75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movies.</a:t>
            </a:r>
            <a:endParaRPr sz="1350">
              <a:latin typeface="Tahoma"/>
              <a:cs typeface="Tahoma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91" y="7259304"/>
            <a:ext cx="66675" cy="66674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91" y="7678404"/>
            <a:ext cx="66675" cy="66674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581685" y="7590456"/>
            <a:ext cx="6671309" cy="10687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b="1" dirty="0">
                <a:latin typeface="Tahoma"/>
                <a:cs typeface="Tahoma"/>
              </a:rPr>
              <a:t>Hello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spc="-25" dirty="0">
                <a:latin typeface="Tahoma"/>
                <a:cs typeface="Tahoma"/>
              </a:rPr>
              <a:t>everyone,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my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name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is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Salem.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Let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me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tell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you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what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spc="-40" dirty="0">
                <a:latin typeface="Tahoma"/>
                <a:cs typeface="Tahoma"/>
              </a:rPr>
              <a:t>I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did</a:t>
            </a:r>
            <a:r>
              <a:rPr sz="1350" b="1" spc="4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last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summer.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spc="-50" dirty="0">
                <a:latin typeface="Tahoma"/>
                <a:cs typeface="Tahoma"/>
              </a:rPr>
              <a:t>I</a:t>
            </a:r>
            <a:endParaRPr sz="13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ahoma"/>
              <a:cs typeface="Tahoma"/>
            </a:endParaRPr>
          </a:p>
          <a:p>
            <a:pPr marL="93345">
              <a:lnSpc>
                <a:spcPct val="100000"/>
              </a:lnSpc>
            </a:pPr>
            <a:r>
              <a:rPr sz="1350" b="1" spc="-10" dirty="0">
                <a:latin typeface="Tahoma"/>
                <a:cs typeface="Tahoma"/>
              </a:rPr>
              <a:t>used</a:t>
            </a:r>
            <a:r>
              <a:rPr sz="1350" b="1" spc="4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to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go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to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the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playground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everyday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with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my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spc="-25" dirty="0">
                <a:latin typeface="Tahoma"/>
                <a:cs typeface="Tahoma"/>
              </a:rPr>
              <a:t>cousins.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We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played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on</a:t>
            </a:r>
            <a:r>
              <a:rPr sz="1350" b="1" spc="55" dirty="0">
                <a:latin typeface="Tahoma"/>
                <a:cs typeface="Tahoma"/>
              </a:rPr>
              <a:t> </a:t>
            </a:r>
            <a:r>
              <a:rPr sz="1350" b="1" spc="-25" dirty="0">
                <a:latin typeface="Tahoma"/>
                <a:cs typeface="Tahoma"/>
              </a:rPr>
              <a:t>the</a:t>
            </a:r>
            <a:endParaRPr sz="13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Tahoma"/>
              <a:cs typeface="Tahoma"/>
            </a:endParaRPr>
          </a:p>
          <a:p>
            <a:pPr marR="122555" algn="ctr">
              <a:lnSpc>
                <a:spcPct val="100000"/>
              </a:lnSpc>
            </a:pPr>
            <a:r>
              <a:rPr sz="1350" b="1" spc="-25" dirty="0">
                <a:latin typeface="Tahoma"/>
                <a:cs typeface="Tahoma"/>
              </a:rPr>
              <a:t>swings</a:t>
            </a:r>
            <a:r>
              <a:rPr sz="1350" b="1" spc="-30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happily.</a:t>
            </a:r>
            <a:endParaRPr sz="135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10271066"/>
            <a:ext cx="7550784" cy="57150"/>
          </a:xfrm>
          <a:custGeom>
            <a:avLst/>
            <a:gdLst/>
            <a:ahLst/>
            <a:cxnLst/>
            <a:rect l="l" t="t" r="r" b="b"/>
            <a:pathLst>
              <a:path w="7550784" h="57150">
                <a:moveTo>
                  <a:pt x="7550397" y="38099"/>
                </a:moveTo>
                <a:lnTo>
                  <a:pt x="0" y="57125"/>
                </a:lnTo>
                <a:lnTo>
                  <a:pt x="0" y="19025"/>
                </a:lnTo>
                <a:lnTo>
                  <a:pt x="7550301" y="0"/>
                </a:lnTo>
                <a:lnTo>
                  <a:pt x="7550397" y="38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703595" y="634465"/>
            <a:ext cx="3674745" cy="1318895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2000" b="1" spc="55" dirty="0">
                <a:latin typeface="Verdana"/>
                <a:cs typeface="Verdana"/>
              </a:rPr>
              <a:t>GraDe</a:t>
            </a:r>
            <a:r>
              <a:rPr sz="2000" b="1" spc="-80" dirty="0">
                <a:latin typeface="Verdana"/>
                <a:cs typeface="Verdana"/>
              </a:rPr>
              <a:t> </a:t>
            </a:r>
            <a:r>
              <a:rPr sz="2000" b="1" spc="55" dirty="0">
                <a:latin typeface="Verdana"/>
                <a:cs typeface="Verdana"/>
              </a:rPr>
              <a:t>4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b="1" spc="-220" dirty="0">
                <a:latin typeface="Verdana"/>
                <a:cs typeface="Verdana"/>
              </a:rPr>
              <a:t>-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b="1" spc="-100" dirty="0">
                <a:latin typeface="Verdana"/>
                <a:cs typeface="Verdana"/>
              </a:rPr>
              <a:t>TesT</a:t>
            </a:r>
            <a:r>
              <a:rPr sz="2000" b="1" spc="-80" dirty="0">
                <a:latin typeface="Verdana"/>
                <a:cs typeface="Verdana"/>
              </a:rPr>
              <a:t> </a:t>
            </a:r>
            <a:r>
              <a:rPr sz="2000" b="1" spc="-670" dirty="0">
                <a:latin typeface="Verdana"/>
                <a:cs typeface="Verdana"/>
              </a:rPr>
              <a:t>1</a:t>
            </a:r>
            <a:r>
              <a:rPr sz="2000" b="1" spc="-75" dirty="0">
                <a:latin typeface="Verdana"/>
                <a:cs typeface="Verdana"/>
              </a:rPr>
              <a:t> </a:t>
            </a:r>
            <a:r>
              <a:rPr sz="2000" b="1" spc="65" dirty="0">
                <a:latin typeface="Verdana"/>
                <a:cs typeface="Verdana"/>
              </a:rPr>
              <a:t>RevisiOn</a:t>
            </a:r>
            <a:endParaRPr sz="2000">
              <a:latin typeface="Verdana"/>
              <a:cs typeface="Verdana"/>
            </a:endParaRPr>
          </a:p>
          <a:p>
            <a:pPr marL="909955">
              <a:lnSpc>
                <a:spcPct val="100000"/>
              </a:lnSpc>
              <a:spcBef>
                <a:spcPts val="930"/>
              </a:spcBef>
            </a:pPr>
            <a:r>
              <a:rPr sz="1950" b="1" dirty="0">
                <a:latin typeface="Tahoma"/>
                <a:cs typeface="Tahoma"/>
              </a:rPr>
              <a:t>Listening</a:t>
            </a:r>
            <a:r>
              <a:rPr sz="1950" b="1" spc="105" dirty="0">
                <a:latin typeface="Tahoma"/>
                <a:cs typeface="Tahoma"/>
              </a:rPr>
              <a:t> </a:t>
            </a:r>
            <a:r>
              <a:rPr sz="1950" b="1" spc="50" dirty="0">
                <a:latin typeface="Tahoma"/>
                <a:cs typeface="Tahoma"/>
              </a:rPr>
              <a:t>Script</a:t>
            </a:r>
            <a:endParaRPr sz="1950">
              <a:latin typeface="Tahoma"/>
              <a:cs typeface="Tahoma"/>
            </a:endParaRPr>
          </a:p>
          <a:p>
            <a:pPr marL="462280" algn="ctr">
              <a:lnSpc>
                <a:spcPct val="100000"/>
              </a:lnSpc>
              <a:spcBef>
                <a:spcPts val="1990"/>
              </a:spcBef>
            </a:pPr>
            <a:r>
              <a:rPr sz="1350" b="1" spc="-20" dirty="0">
                <a:latin typeface="Tahoma"/>
                <a:cs typeface="Tahoma"/>
              </a:rPr>
              <a:t>People</a:t>
            </a:r>
            <a:r>
              <a:rPr sz="1350" b="1" spc="125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talking</a:t>
            </a:r>
            <a:r>
              <a:rPr sz="1350" b="1" spc="13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about</a:t>
            </a:r>
            <a:r>
              <a:rPr sz="1350" b="1" spc="130" dirty="0">
                <a:latin typeface="Tahoma"/>
                <a:cs typeface="Tahoma"/>
              </a:rPr>
              <a:t> </a:t>
            </a:r>
            <a:r>
              <a:rPr sz="1350" b="1" dirty="0">
                <a:latin typeface="Tahoma"/>
                <a:cs typeface="Tahoma"/>
              </a:rPr>
              <a:t>their</a:t>
            </a:r>
            <a:r>
              <a:rPr sz="1350" b="1" spc="130" dirty="0">
                <a:latin typeface="Tahoma"/>
                <a:cs typeface="Tahoma"/>
              </a:rPr>
              <a:t> </a:t>
            </a:r>
            <a:r>
              <a:rPr sz="1350" b="1" spc="-10" dirty="0">
                <a:latin typeface="Tahoma"/>
                <a:cs typeface="Tahoma"/>
              </a:rPr>
              <a:t>holiday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3230" y="2946625"/>
            <a:ext cx="1888489" cy="603885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425"/>
              </a:spcBef>
            </a:pPr>
            <a:r>
              <a:rPr sz="1550" b="1" spc="95" dirty="0">
                <a:latin typeface="Tahoma"/>
                <a:cs typeface="Tahoma"/>
              </a:rPr>
              <a:t>A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90429" y="2946625"/>
            <a:ext cx="1888489" cy="603885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425"/>
              </a:spcBef>
            </a:pPr>
            <a:r>
              <a:rPr sz="1550" b="1" spc="-50" dirty="0">
                <a:latin typeface="Tahoma"/>
                <a:cs typeface="Tahoma"/>
              </a:rPr>
              <a:t>B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07628" y="2946625"/>
            <a:ext cx="1962150" cy="603885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8097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425"/>
              </a:spcBef>
            </a:pPr>
            <a:r>
              <a:rPr sz="1550" b="1" spc="70" dirty="0">
                <a:latin typeface="Tahoma"/>
                <a:cs typeface="Tahoma"/>
              </a:rPr>
              <a:t>C</a:t>
            </a:r>
            <a:endParaRPr sz="155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755999" y="1841341"/>
            <a:ext cx="1922780" cy="993775"/>
            <a:chOff x="755999" y="1841341"/>
            <a:chExt cx="1922780" cy="993775"/>
          </a:xfrm>
        </p:grpSpPr>
        <p:sp>
          <p:nvSpPr>
            <p:cNvPr id="6" name="object 6"/>
            <p:cNvSpPr/>
            <p:nvPr/>
          </p:nvSpPr>
          <p:spPr>
            <a:xfrm>
              <a:off x="755999" y="1858571"/>
              <a:ext cx="1922780" cy="958850"/>
            </a:xfrm>
            <a:custGeom>
              <a:avLst/>
              <a:gdLst/>
              <a:ahLst/>
              <a:cxnLst/>
              <a:rect l="l" t="t" r="r" b="b"/>
              <a:pathLst>
                <a:path w="1922780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22780" h="958850">
                  <a:moveTo>
                    <a:pt x="1905203" y="17230"/>
                  </a:moveTo>
                  <a:lnTo>
                    <a:pt x="1905203" y="941598"/>
                  </a:lnTo>
                </a:path>
                <a:path w="1922780" h="958850">
                  <a:moveTo>
                    <a:pt x="0" y="0"/>
                  </a:moveTo>
                  <a:lnTo>
                    <a:pt x="1922433" y="0"/>
                  </a:lnTo>
                </a:path>
                <a:path w="1922780" h="958850">
                  <a:moveTo>
                    <a:pt x="0" y="958828"/>
                  </a:moveTo>
                  <a:lnTo>
                    <a:pt x="192243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12121" y="1866336"/>
              <a:ext cx="952499" cy="952499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2773199" y="1841341"/>
            <a:ext cx="1922780" cy="993775"/>
            <a:chOff x="2773199" y="1841341"/>
            <a:chExt cx="1922780" cy="993775"/>
          </a:xfrm>
        </p:grpSpPr>
        <p:sp>
          <p:nvSpPr>
            <p:cNvPr id="9" name="object 9"/>
            <p:cNvSpPr/>
            <p:nvPr/>
          </p:nvSpPr>
          <p:spPr>
            <a:xfrm>
              <a:off x="2773199" y="1858571"/>
              <a:ext cx="1922780" cy="958850"/>
            </a:xfrm>
            <a:custGeom>
              <a:avLst/>
              <a:gdLst/>
              <a:ahLst/>
              <a:cxnLst/>
              <a:rect l="l" t="t" r="r" b="b"/>
              <a:pathLst>
                <a:path w="1922779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22779" h="958850">
                  <a:moveTo>
                    <a:pt x="1905203" y="17230"/>
                  </a:moveTo>
                  <a:lnTo>
                    <a:pt x="1905203" y="941598"/>
                  </a:lnTo>
                </a:path>
                <a:path w="1922779" h="958850">
                  <a:moveTo>
                    <a:pt x="0" y="0"/>
                  </a:moveTo>
                  <a:lnTo>
                    <a:pt x="1922433" y="0"/>
                  </a:lnTo>
                </a:path>
                <a:path w="1922779" h="958850">
                  <a:moveTo>
                    <a:pt x="0" y="958828"/>
                  </a:moveTo>
                  <a:lnTo>
                    <a:pt x="192243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66909" y="1903849"/>
              <a:ext cx="876299" cy="876299"/>
            </a:xfrm>
            <a:prstGeom prst="rect">
              <a:avLst/>
            </a:prstGeom>
          </p:spPr>
        </p:pic>
      </p:grpSp>
      <p:grpSp>
        <p:nvGrpSpPr>
          <p:cNvPr id="11" name="object 11"/>
          <p:cNvGrpSpPr/>
          <p:nvPr/>
        </p:nvGrpSpPr>
        <p:grpSpPr>
          <a:xfrm>
            <a:off x="4790398" y="1841341"/>
            <a:ext cx="1997075" cy="993775"/>
            <a:chOff x="4790398" y="1841341"/>
            <a:chExt cx="1997075" cy="993775"/>
          </a:xfrm>
        </p:grpSpPr>
        <p:sp>
          <p:nvSpPr>
            <p:cNvPr id="12" name="object 12"/>
            <p:cNvSpPr/>
            <p:nvPr/>
          </p:nvSpPr>
          <p:spPr>
            <a:xfrm>
              <a:off x="4790398" y="1858571"/>
              <a:ext cx="1997075" cy="958850"/>
            </a:xfrm>
            <a:custGeom>
              <a:avLst/>
              <a:gdLst/>
              <a:ahLst/>
              <a:cxnLst/>
              <a:rect l="l" t="t" r="r" b="b"/>
              <a:pathLst>
                <a:path w="1997075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97075" h="958850">
                  <a:moveTo>
                    <a:pt x="1979313" y="17230"/>
                  </a:moveTo>
                  <a:lnTo>
                    <a:pt x="1979313" y="941598"/>
                  </a:lnTo>
                </a:path>
                <a:path w="1997075" h="958850">
                  <a:moveTo>
                    <a:pt x="0" y="0"/>
                  </a:moveTo>
                  <a:lnTo>
                    <a:pt x="1996543" y="0"/>
                  </a:lnTo>
                </a:path>
                <a:path w="1997075" h="958850">
                  <a:moveTo>
                    <a:pt x="0" y="958828"/>
                  </a:moveTo>
                  <a:lnTo>
                    <a:pt x="199654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15553" y="1926526"/>
              <a:ext cx="828674" cy="828674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773230" y="5268068"/>
            <a:ext cx="1888489" cy="601980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72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60"/>
              </a:spcBef>
            </a:pPr>
            <a:r>
              <a:rPr sz="1550" b="1" spc="95" dirty="0">
                <a:latin typeface="Tahoma"/>
                <a:cs typeface="Tahoma"/>
              </a:rPr>
              <a:t>A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90429" y="5268068"/>
            <a:ext cx="1888489" cy="601980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72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60"/>
              </a:spcBef>
            </a:pPr>
            <a:r>
              <a:rPr sz="1550" b="1" spc="-50" dirty="0">
                <a:latin typeface="Tahoma"/>
                <a:cs typeface="Tahoma"/>
              </a:rPr>
              <a:t>B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07628" y="5268068"/>
            <a:ext cx="1962150" cy="601980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72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60"/>
              </a:spcBef>
            </a:pPr>
            <a:r>
              <a:rPr sz="1550" b="1" spc="70" dirty="0">
                <a:latin typeface="Tahoma"/>
                <a:cs typeface="Tahoma"/>
              </a:rPr>
              <a:t>C</a:t>
            </a:r>
            <a:endParaRPr sz="1550">
              <a:latin typeface="Tahoma"/>
              <a:cs typeface="Tahom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790398" y="4162784"/>
            <a:ext cx="1997075" cy="993775"/>
            <a:chOff x="4790398" y="4162784"/>
            <a:chExt cx="1997075" cy="993775"/>
          </a:xfrm>
        </p:grpSpPr>
        <p:sp>
          <p:nvSpPr>
            <p:cNvPr id="18" name="object 18"/>
            <p:cNvSpPr/>
            <p:nvPr/>
          </p:nvSpPr>
          <p:spPr>
            <a:xfrm>
              <a:off x="4790398" y="4180014"/>
              <a:ext cx="1997075" cy="958850"/>
            </a:xfrm>
            <a:custGeom>
              <a:avLst/>
              <a:gdLst/>
              <a:ahLst/>
              <a:cxnLst/>
              <a:rect l="l" t="t" r="r" b="b"/>
              <a:pathLst>
                <a:path w="1997075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97075" h="958850">
                  <a:moveTo>
                    <a:pt x="1979313" y="17230"/>
                  </a:moveTo>
                  <a:lnTo>
                    <a:pt x="1979313" y="941598"/>
                  </a:lnTo>
                </a:path>
                <a:path w="1997075" h="958850">
                  <a:moveTo>
                    <a:pt x="0" y="0"/>
                  </a:moveTo>
                  <a:lnTo>
                    <a:pt x="1996543" y="0"/>
                  </a:lnTo>
                </a:path>
                <a:path w="1997075" h="958850">
                  <a:moveTo>
                    <a:pt x="0" y="958828"/>
                  </a:moveTo>
                  <a:lnTo>
                    <a:pt x="199654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135194" y="4198125"/>
              <a:ext cx="1390587" cy="894080"/>
            </a:xfrm>
            <a:prstGeom prst="rect">
              <a:avLst/>
            </a:prstGeom>
          </p:spPr>
        </p:pic>
      </p:grpSp>
      <p:grpSp>
        <p:nvGrpSpPr>
          <p:cNvPr id="20" name="object 20"/>
          <p:cNvGrpSpPr/>
          <p:nvPr/>
        </p:nvGrpSpPr>
        <p:grpSpPr>
          <a:xfrm>
            <a:off x="755999" y="4162784"/>
            <a:ext cx="1922780" cy="993775"/>
            <a:chOff x="755999" y="4162784"/>
            <a:chExt cx="1922780" cy="993775"/>
          </a:xfrm>
        </p:grpSpPr>
        <p:sp>
          <p:nvSpPr>
            <p:cNvPr id="21" name="object 21"/>
            <p:cNvSpPr/>
            <p:nvPr/>
          </p:nvSpPr>
          <p:spPr>
            <a:xfrm>
              <a:off x="755999" y="4180014"/>
              <a:ext cx="1922780" cy="958850"/>
            </a:xfrm>
            <a:custGeom>
              <a:avLst/>
              <a:gdLst/>
              <a:ahLst/>
              <a:cxnLst/>
              <a:rect l="l" t="t" r="r" b="b"/>
              <a:pathLst>
                <a:path w="1922780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22780" h="958850">
                  <a:moveTo>
                    <a:pt x="1905203" y="17230"/>
                  </a:moveTo>
                  <a:lnTo>
                    <a:pt x="1905203" y="941598"/>
                  </a:lnTo>
                </a:path>
                <a:path w="1922780" h="958850">
                  <a:moveTo>
                    <a:pt x="0" y="0"/>
                  </a:moveTo>
                  <a:lnTo>
                    <a:pt x="1922433" y="0"/>
                  </a:lnTo>
                </a:path>
                <a:path w="1922780" h="958850">
                  <a:moveTo>
                    <a:pt x="0" y="958828"/>
                  </a:moveTo>
                  <a:lnTo>
                    <a:pt x="192243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5549" y="4236449"/>
              <a:ext cx="885023" cy="890269"/>
            </a:xfrm>
            <a:prstGeom prst="rect">
              <a:avLst/>
            </a:prstGeom>
          </p:spPr>
        </p:pic>
      </p:grpSp>
      <p:grpSp>
        <p:nvGrpSpPr>
          <p:cNvPr id="23" name="object 23"/>
          <p:cNvGrpSpPr/>
          <p:nvPr/>
        </p:nvGrpSpPr>
        <p:grpSpPr>
          <a:xfrm>
            <a:off x="2773199" y="4162784"/>
            <a:ext cx="1922780" cy="993775"/>
            <a:chOff x="2773199" y="4162784"/>
            <a:chExt cx="1922780" cy="993775"/>
          </a:xfrm>
        </p:grpSpPr>
        <p:sp>
          <p:nvSpPr>
            <p:cNvPr id="24" name="object 24"/>
            <p:cNvSpPr/>
            <p:nvPr/>
          </p:nvSpPr>
          <p:spPr>
            <a:xfrm>
              <a:off x="2773199" y="4180014"/>
              <a:ext cx="1922780" cy="958850"/>
            </a:xfrm>
            <a:custGeom>
              <a:avLst/>
              <a:gdLst/>
              <a:ahLst/>
              <a:cxnLst/>
              <a:rect l="l" t="t" r="r" b="b"/>
              <a:pathLst>
                <a:path w="1922779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22779" h="958850">
                  <a:moveTo>
                    <a:pt x="1905203" y="17230"/>
                  </a:moveTo>
                  <a:lnTo>
                    <a:pt x="1905203" y="941598"/>
                  </a:lnTo>
                </a:path>
                <a:path w="1922779" h="958850">
                  <a:moveTo>
                    <a:pt x="0" y="0"/>
                  </a:moveTo>
                  <a:lnTo>
                    <a:pt x="1922433" y="0"/>
                  </a:lnTo>
                </a:path>
                <a:path w="1922779" h="958850">
                  <a:moveTo>
                    <a:pt x="0" y="958828"/>
                  </a:moveTo>
                  <a:lnTo>
                    <a:pt x="192243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11898" y="4214156"/>
              <a:ext cx="914399" cy="914399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790287" y="7421160"/>
            <a:ext cx="1888489" cy="601980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72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60"/>
              </a:spcBef>
            </a:pPr>
            <a:r>
              <a:rPr sz="1550" b="1" spc="95" dirty="0">
                <a:latin typeface="Tahoma"/>
                <a:cs typeface="Tahoma"/>
              </a:rPr>
              <a:t>A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807486" y="7421160"/>
            <a:ext cx="1888489" cy="601980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72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60"/>
              </a:spcBef>
            </a:pPr>
            <a:r>
              <a:rPr sz="1550" b="1" spc="-50" dirty="0">
                <a:latin typeface="Tahoma"/>
                <a:cs typeface="Tahoma"/>
              </a:rPr>
              <a:t>B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824685" y="7421160"/>
            <a:ext cx="1962150" cy="601980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72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60"/>
              </a:spcBef>
            </a:pPr>
            <a:r>
              <a:rPr sz="1550" b="1" spc="70" dirty="0">
                <a:latin typeface="Tahoma"/>
                <a:cs typeface="Tahoma"/>
              </a:rPr>
              <a:t>C</a:t>
            </a:r>
            <a:endParaRPr sz="1550">
              <a:latin typeface="Tahoma"/>
              <a:cs typeface="Tahoma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790256" y="6315876"/>
            <a:ext cx="1922780" cy="1021080"/>
            <a:chOff x="2790256" y="6315876"/>
            <a:chExt cx="1922780" cy="1021080"/>
          </a:xfrm>
        </p:grpSpPr>
        <p:sp>
          <p:nvSpPr>
            <p:cNvPr id="30" name="object 30"/>
            <p:cNvSpPr/>
            <p:nvPr/>
          </p:nvSpPr>
          <p:spPr>
            <a:xfrm>
              <a:off x="2790256" y="6333106"/>
              <a:ext cx="1922780" cy="958850"/>
            </a:xfrm>
            <a:custGeom>
              <a:avLst/>
              <a:gdLst/>
              <a:ahLst/>
              <a:cxnLst/>
              <a:rect l="l" t="t" r="r" b="b"/>
              <a:pathLst>
                <a:path w="1922779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22779" h="958850">
                  <a:moveTo>
                    <a:pt x="1905203" y="17230"/>
                  </a:moveTo>
                  <a:lnTo>
                    <a:pt x="1905203" y="941598"/>
                  </a:lnTo>
                </a:path>
                <a:path w="1922779" h="958850">
                  <a:moveTo>
                    <a:pt x="0" y="0"/>
                  </a:moveTo>
                  <a:lnTo>
                    <a:pt x="1922433" y="0"/>
                  </a:lnTo>
                </a:path>
                <a:path w="1922779" h="958850">
                  <a:moveTo>
                    <a:pt x="0" y="958828"/>
                  </a:moveTo>
                  <a:lnTo>
                    <a:pt x="192243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93795" y="6346357"/>
              <a:ext cx="990599" cy="990599"/>
            </a:xfrm>
            <a:prstGeom prst="rect">
              <a:avLst/>
            </a:prstGeom>
          </p:spPr>
        </p:pic>
      </p:grpSp>
      <p:grpSp>
        <p:nvGrpSpPr>
          <p:cNvPr id="32" name="object 32"/>
          <p:cNvGrpSpPr/>
          <p:nvPr/>
        </p:nvGrpSpPr>
        <p:grpSpPr>
          <a:xfrm>
            <a:off x="773057" y="6315876"/>
            <a:ext cx="1922780" cy="1002030"/>
            <a:chOff x="773057" y="6315876"/>
            <a:chExt cx="1922780" cy="1002030"/>
          </a:xfrm>
        </p:grpSpPr>
        <p:sp>
          <p:nvSpPr>
            <p:cNvPr id="33" name="object 33"/>
            <p:cNvSpPr/>
            <p:nvPr/>
          </p:nvSpPr>
          <p:spPr>
            <a:xfrm>
              <a:off x="773057" y="6333106"/>
              <a:ext cx="1922780" cy="958850"/>
            </a:xfrm>
            <a:custGeom>
              <a:avLst/>
              <a:gdLst/>
              <a:ahLst/>
              <a:cxnLst/>
              <a:rect l="l" t="t" r="r" b="b"/>
              <a:pathLst>
                <a:path w="1922780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22780" h="958850">
                  <a:moveTo>
                    <a:pt x="1905203" y="17230"/>
                  </a:moveTo>
                  <a:lnTo>
                    <a:pt x="1905203" y="941598"/>
                  </a:lnTo>
                </a:path>
                <a:path w="1922780" h="958850">
                  <a:moveTo>
                    <a:pt x="0" y="0"/>
                  </a:moveTo>
                  <a:lnTo>
                    <a:pt x="1922433" y="0"/>
                  </a:lnTo>
                </a:path>
                <a:path w="1922780" h="958850">
                  <a:moveTo>
                    <a:pt x="0" y="958828"/>
                  </a:moveTo>
                  <a:lnTo>
                    <a:pt x="192243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234747" y="6365407"/>
              <a:ext cx="952499" cy="952499"/>
            </a:xfrm>
            <a:prstGeom prst="rect">
              <a:avLst/>
            </a:prstGeom>
          </p:spPr>
        </p:pic>
      </p:grpSp>
      <p:grpSp>
        <p:nvGrpSpPr>
          <p:cNvPr id="35" name="object 35"/>
          <p:cNvGrpSpPr/>
          <p:nvPr/>
        </p:nvGrpSpPr>
        <p:grpSpPr>
          <a:xfrm>
            <a:off x="4807455" y="6315876"/>
            <a:ext cx="1997075" cy="993775"/>
            <a:chOff x="4807455" y="6315876"/>
            <a:chExt cx="1997075" cy="993775"/>
          </a:xfrm>
        </p:grpSpPr>
        <p:sp>
          <p:nvSpPr>
            <p:cNvPr id="36" name="object 36"/>
            <p:cNvSpPr/>
            <p:nvPr/>
          </p:nvSpPr>
          <p:spPr>
            <a:xfrm>
              <a:off x="4807455" y="6333106"/>
              <a:ext cx="1997075" cy="958850"/>
            </a:xfrm>
            <a:custGeom>
              <a:avLst/>
              <a:gdLst/>
              <a:ahLst/>
              <a:cxnLst/>
              <a:rect l="l" t="t" r="r" b="b"/>
              <a:pathLst>
                <a:path w="1997075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97075" h="958850">
                  <a:moveTo>
                    <a:pt x="1979313" y="17230"/>
                  </a:moveTo>
                  <a:lnTo>
                    <a:pt x="1979313" y="941598"/>
                  </a:lnTo>
                </a:path>
                <a:path w="1997075" h="958850">
                  <a:moveTo>
                    <a:pt x="0" y="0"/>
                  </a:moveTo>
                  <a:lnTo>
                    <a:pt x="1996543" y="0"/>
                  </a:lnTo>
                </a:path>
                <a:path w="1997075" h="958850">
                  <a:moveTo>
                    <a:pt x="0" y="958828"/>
                  </a:moveTo>
                  <a:lnTo>
                    <a:pt x="199654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455847" y="6403507"/>
              <a:ext cx="838199" cy="838199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790287" y="9435916"/>
            <a:ext cx="1888489" cy="601980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72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60"/>
              </a:spcBef>
            </a:pPr>
            <a:r>
              <a:rPr sz="1550" b="1" spc="95" dirty="0">
                <a:latin typeface="Tahoma"/>
                <a:cs typeface="Tahoma"/>
              </a:rPr>
              <a:t>A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807486" y="9435916"/>
            <a:ext cx="1888489" cy="601980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72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60"/>
              </a:spcBef>
            </a:pPr>
            <a:r>
              <a:rPr sz="1550" b="1" spc="-50" dirty="0">
                <a:latin typeface="Tahoma"/>
                <a:cs typeface="Tahoma"/>
              </a:rPr>
              <a:t>B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824685" y="9435916"/>
            <a:ext cx="1962150" cy="601980"/>
          </a:xfrm>
          <a:prstGeom prst="rect">
            <a:avLst/>
          </a:prstGeom>
          <a:ln w="34460">
            <a:solidFill>
              <a:srgbClr val="292E2F"/>
            </a:solidFill>
          </a:ln>
        </p:spPr>
        <p:txBody>
          <a:bodyPr vert="horz" wrap="square" lIns="0" tIns="172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60"/>
              </a:spcBef>
            </a:pPr>
            <a:r>
              <a:rPr sz="1550" b="1" spc="70" dirty="0">
                <a:latin typeface="Tahoma"/>
                <a:cs typeface="Tahoma"/>
              </a:rPr>
              <a:t>C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2867" y="897950"/>
            <a:ext cx="7539990" cy="57150"/>
          </a:xfrm>
          <a:custGeom>
            <a:avLst/>
            <a:gdLst/>
            <a:ahLst/>
            <a:cxnLst/>
            <a:rect l="l" t="t" r="r" b="b"/>
            <a:pathLst>
              <a:path w="7539990" h="57150">
                <a:moveTo>
                  <a:pt x="7539981" y="38100"/>
                </a:moveTo>
                <a:lnTo>
                  <a:pt x="96" y="57099"/>
                </a:lnTo>
                <a:lnTo>
                  <a:pt x="0" y="18999"/>
                </a:lnTo>
                <a:lnTo>
                  <a:pt x="7539981" y="0"/>
                </a:lnTo>
                <a:lnTo>
                  <a:pt x="753998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0" y="10271099"/>
            <a:ext cx="7528559" cy="57150"/>
          </a:xfrm>
          <a:custGeom>
            <a:avLst/>
            <a:gdLst/>
            <a:ahLst/>
            <a:cxnLst/>
            <a:rect l="l" t="t" r="r" b="b"/>
            <a:pathLst>
              <a:path w="7528559" h="57150">
                <a:moveTo>
                  <a:pt x="7528367" y="38099"/>
                </a:moveTo>
                <a:lnTo>
                  <a:pt x="0" y="57070"/>
                </a:lnTo>
                <a:lnTo>
                  <a:pt x="0" y="18970"/>
                </a:lnTo>
                <a:lnTo>
                  <a:pt x="7528271" y="0"/>
                </a:lnTo>
                <a:lnTo>
                  <a:pt x="7528367" y="38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6" name="object 46"/>
          <p:cNvGrpSpPr/>
          <p:nvPr/>
        </p:nvGrpSpPr>
        <p:grpSpPr>
          <a:xfrm>
            <a:off x="4807455" y="8330632"/>
            <a:ext cx="1997075" cy="993775"/>
            <a:chOff x="4807455" y="8330632"/>
            <a:chExt cx="1997075" cy="993775"/>
          </a:xfrm>
        </p:grpSpPr>
        <p:sp>
          <p:nvSpPr>
            <p:cNvPr id="47" name="object 47"/>
            <p:cNvSpPr/>
            <p:nvPr/>
          </p:nvSpPr>
          <p:spPr>
            <a:xfrm>
              <a:off x="4807455" y="8347862"/>
              <a:ext cx="1997075" cy="958850"/>
            </a:xfrm>
            <a:custGeom>
              <a:avLst/>
              <a:gdLst/>
              <a:ahLst/>
              <a:cxnLst/>
              <a:rect l="l" t="t" r="r" b="b"/>
              <a:pathLst>
                <a:path w="1997075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97075" h="958850">
                  <a:moveTo>
                    <a:pt x="1979313" y="17230"/>
                  </a:moveTo>
                  <a:lnTo>
                    <a:pt x="1979313" y="941598"/>
                  </a:lnTo>
                </a:path>
                <a:path w="1997075" h="958850">
                  <a:moveTo>
                    <a:pt x="0" y="0"/>
                  </a:moveTo>
                  <a:lnTo>
                    <a:pt x="1996543" y="0"/>
                  </a:lnTo>
                </a:path>
                <a:path w="1997075" h="958850">
                  <a:moveTo>
                    <a:pt x="0" y="958828"/>
                  </a:moveTo>
                  <a:lnTo>
                    <a:pt x="199654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40388" y="8462665"/>
              <a:ext cx="1485899" cy="781049"/>
            </a:xfrm>
            <a:prstGeom prst="rect">
              <a:avLst/>
            </a:prstGeom>
          </p:spPr>
        </p:pic>
      </p:grpSp>
      <p:grpSp>
        <p:nvGrpSpPr>
          <p:cNvPr id="49" name="object 49"/>
          <p:cNvGrpSpPr/>
          <p:nvPr/>
        </p:nvGrpSpPr>
        <p:grpSpPr>
          <a:xfrm>
            <a:off x="773057" y="8330632"/>
            <a:ext cx="1922780" cy="993775"/>
            <a:chOff x="773057" y="8330632"/>
            <a:chExt cx="1922780" cy="993775"/>
          </a:xfrm>
        </p:grpSpPr>
        <p:sp>
          <p:nvSpPr>
            <p:cNvPr id="50" name="object 50"/>
            <p:cNvSpPr/>
            <p:nvPr/>
          </p:nvSpPr>
          <p:spPr>
            <a:xfrm>
              <a:off x="773057" y="8347862"/>
              <a:ext cx="1922780" cy="958850"/>
            </a:xfrm>
            <a:custGeom>
              <a:avLst/>
              <a:gdLst/>
              <a:ahLst/>
              <a:cxnLst/>
              <a:rect l="l" t="t" r="r" b="b"/>
              <a:pathLst>
                <a:path w="1922780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22780" h="958850">
                  <a:moveTo>
                    <a:pt x="1905203" y="17230"/>
                  </a:moveTo>
                  <a:lnTo>
                    <a:pt x="1905203" y="941598"/>
                  </a:lnTo>
                </a:path>
                <a:path w="1922780" h="958850">
                  <a:moveTo>
                    <a:pt x="0" y="0"/>
                  </a:moveTo>
                  <a:lnTo>
                    <a:pt x="1922433" y="0"/>
                  </a:lnTo>
                </a:path>
                <a:path w="1922780" h="958850">
                  <a:moveTo>
                    <a:pt x="0" y="958828"/>
                  </a:moveTo>
                  <a:lnTo>
                    <a:pt x="192243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270433" y="8405515"/>
              <a:ext cx="857249" cy="857249"/>
            </a:xfrm>
            <a:prstGeom prst="rect">
              <a:avLst/>
            </a:prstGeom>
          </p:spPr>
        </p:pic>
      </p:grpSp>
      <p:grpSp>
        <p:nvGrpSpPr>
          <p:cNvPr id="52" name="object 52"/>
          <p:cNvGrpSpPr/>
          <p:nvPr/>
        </p:nvGrpSpPr>
        <p:grpSpPr>
          <a:xfrm>
            <a:off x="2790256" y="8330632"/>
            <a:ext cx="1922780" cy="1038225"/>
            <a:chOff x="2790256" y="8330632"/>
            <a:chExt cx="1922780" cy="1038225"/>
          </a:xfrm>
        </p:grpSpPr>
        <p:sp>
          <p:nvSpPr>
            <p:cNvPr id="53" name="object 53"/>
            <p:cNvSpPr/>
            <p:nvPr/>
          </p:nvSpPr>
          <p:spPr>
            <a:xfrm>
              <a:off x="2790256" y="8347862"/>
              <a:ext cx="1922780" cy="958850"/>
            </a:xfrm>
            <a:custGeom>
              <a:avLst/>
              <a:gdLst/>
              <a:ahLst/>
              <a:cxnLst/>
              <a:rect l="l" t="t" r="r" b="b"/>
              <a:pathLst>
                <a:path w="1922779" h="958850">
                  <a:moveTo>
                    <a:pt x="17230" y="17230"/>
                  </a:moveTo>
                  <a:lnTo>
                    <a:pt x="17230" y="941598"/>
                  </a:lnTo>
                </a:path>
                <a:path w="1922779" h="958850">
                  <a:moveTo>
                    <a:pt x="1905203" y="17230"/>
                  </a:moveTo>
                  <a:lnTo>
                    <a:pt x="1905203" y="941598"/>
                  </a:lnTo>
                </a:path>
                <a:path w="1922779" h="958850">
                  <a:moveTo>
                    <a:pt x="0" y="0"/>
                  </a:moveTo>
                  <a:lnTo>
                    <a:pt x="1922433" y="0"/>
                  </a:lnTo>
                </a:path>
                <a:path w="1922779" h="958850">
                  <a:moveTo>
                    <a:pt x="0" y="958828"/>
                  </a:moveTo>
                  <a:lnTo>
                    <a:pt x="1922433" y="958828"/>
                  </a:lnTo>
                </a:path>
              </a:pathLst>
            </a:custGeom>
            <a:ln w="34460">
              <a:solidFill>
                <a:srgbClr val="292E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258992" y="8339955"/>
              <a:ext cx="1028699" cy="1028699"/>
            </a:xfrm>
            <a:prstGeom prst="rect">
              <a:avLst/>
            </a:prstGeom>
          </p:spPr>
        </p:pic>
      </p:grpSp>
      <p:sp>
        <p:nvSpPr>
          <p:cNvPr id="55" name="object 55"/>
          <p:cNvSpPr txBox="1"/>
          <p:nvPr/>
        </p:nvSpPr>
        <p:spPr>
          <a:xfrm>
            <a:off x="603213" y="467952"/>
            <a:ext cx="6306185" cy="1240155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R="173355" algn="ctr">
              <a:lnSpc>
                <a:spcPct val="100000"/>
              </a:lnSpc>
              <a:spcBef>
                <a:spcPts val="1175"/>
              </a:spcBef>
            </a:pPr>
            <a:r>
              <a:rPr sz="1800" b="1" dirty="0">
                <a:latin typeface="Verdana"/>
                <a:cs typeface="Verdana"/>
              </a:rPr>
              <a:t>GraDe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50" dirty="0">
                <a:latin typeface="Verdana"/>
                <a:cs typeface="Verdana"/>
              </a:rPr>
              <a:t>4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-190" dirty="0">
                <a:latin typeface="Verdana"/>
                <a:cs typeface="Verdana"/>
              </a:rPr>
              <a:t>-</a:t>
            </a:r>
            <a:r>
              <a:rPr sz="1800" b="1" spc="-20" dirty="0">
                <a:latin typeface="Verdana"/>
                <a:cs typeface="Verdana"/>
              </a:rPr>
              <a:t> </a:t>
            </a:r>
            <a:r>
              <a:rPr sz="1800" b="1" spc="-95" dirty="0">
                <a:latin typeface="Verdana"/>
                <a:cs typeface="Verdana"/>
              </a:rPr>
              <a:t>TesT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-600" dirty="0">
                <a:latin typeface="Verdana"/>
                <a:cs typeface="Verdana"/>
              </a:rPr>
              <a:t>1</a:t>
            </a:r>
            <a:r>
              <a:rPr sz="1800" b="1" spc="-20" dirty="0">
                <a:latin typeface="Verdana"/>
                <a:cs typeface="Verdana"/>
              </a:rPr>
              <a:t> </a:t>
            </a:r>
            <a:r>
              <a:rPr sz="1800" b="1" spc="55" dirty="0">
                <a:latin typeface="Verdana"/>
                <a:cs typeface="Verdana"/>
              </a:rPr>
              <a:t>RevisiOn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b="1" dirty="0">
                <a:latin typeface="Tahoma"/>
                <a:cs typeface="Tahoma"/>
              </a:rPr>
              <a:t>Read</a:t>
            </a:r>
            <a:r>
              <a:rPr sz="1800" b="1" spc="19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and</a:t>
            </a:r>
            <a:r>
              <a:rPr sz="1800" b="1" spc="19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circle</a:t>
            </a:r>
            <a:r>
              <a:rPr sz="1800" b="1" spc="19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the</a:t>
            </a:r>
            <a:r>
              <a:rPr sz="1800" b="1" spc="195" dirty="0">
                <a:latin typeface="Tahoma"/>
                <a:cs typeface="Tahoma"/>
              </a:rPr>
              <a:t> </a:t>
            </a:r>
            <a:r>
              <a:rPr sz="1800" b="1" spc="45" dirty="0">
                <a:latin typeface="Tahoma"/>
                <a:cs typeface="Tahoma"/>
              </a:rPr>
              <a:t>correct</a:t>
            </a:r>
            <a:r>
              <a:rPr sz="1800" b="1" spc="19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answer</a:t>
            </a:r>
            <a:r>
              <a:rPr sz="1800" b="1" spc="19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A,</a:t>
            </a:r>
            <a:r>
              <a:rPr sz="1800" b="1" spc="19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B</a:t>
            </a:r>
            <a:r>
              <a:rPr sz="1800" b="1" spc="19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or</a:t>
            </a:r>
            <a:r>
              <a:rPr sz="1800" b="1" spc="190" dirty="0">
                <a:latin typeface="Tahoma"/>
                <a:cs typeface="Tahoma"/>
              </a:rPr>
              <a:t> </a:t>
            </a:r>
            <a:r>
              <a:rPr sz="1800" b="1" spc="-25" dirty="0">
                <a:latin typeface="Tahoma"/>
                <a:cs typeface="Tahoma"/>
              </a:rPr>
              <a:t>C.</a:t>
            </a:r>
            <a:endParaRPr sz="1800">
              <a:latin typeface="Tahoma"/>
              <a:cs typeface="Tahoma"/>
            </a:endParaRPr>
          </a:p>
          <a:p>
            <a:pPr marL="77470">
              <a:lnSpc>
                <a:spcPct val="100000"/>
              </a:lnSpc>
              <a:spcBef>
                <a:spcPts val="1105"/>
              </a:spcBef>
            </a:pPr>
            <a:r>
              <a:rPr sz="1650" spc="-155" dirty="0">
                <a:latin typeface="Lucida Sans Unicode"/>
                <a:cs typeface="Lucida Sans Unicode"/>
              </a:rPr>
              <a:t>1-</a:t>
            </a:r>
            <a:r>
              <a:rPr sz="1650" spc="120" dirty="0">
                <a:latin typeface="Lucida Sans Unicode"/>
                <a:cs typeface="Lucida Sans Unicode"/>
              </a:rPr>
              <a:t> </a:t>
            </a:r>
            <a:r>
              <a:rPr sz="1650" spc="135" dirty="0">
                <a:latin typeface="Lucida Sans Unicode"/>
                <a:cs typeface="Lucida Sans Unicode"/>
              </a:rPr>
              <a:t>fty</a:t>
            </a:r>
            <a:r>
              <a:rPr sz="1650" spc="120" dirty="0">
                <a:latin typeface="Lucida Sans Unicode"/>
                <a:cs typeface="Lucida Sans Unicode"/>
              </a:rPr>
              <a:t> </a:t>
            </a:r>
            <a:r>
              <a:rPr sz="1650" dirty="0">
                <a:latin typeface="Lucida Sans Unicode"/>
                <a:cs typeface="Lucida Sans Unicode"/>
              </a:rPr>
              <a:t>brother</a:t>
            </a:r>
            <a:r>
              <a:rPr sz="1650" spc="125" dirty="0">
                <a:latin typeface="Lucida Sans Unicode"/>
                <a:cs typeface="Lucida Sans Unicode"/>
              </a:rPr>
              <a:t> </a:t>
            </a:r>
            <a:r>
              <a:rPr sz="1650" dirty="0">
                <a:latin typeface="Lucida Sans Unicode"/>
                <a:cs typeface="Lucida Sans Unicode"/>
              </a:rPr>
              <a:t>is</a:t>
            </a:r>
            <a:r>
              <a:rPr sz="1650" spc="120" dirty="0">
                <a:latin typeface="Lucida Sans Unicode"/>
                <a:cs typeface="Lucida Sans Unicode"/>
              </a:rPr>
              <a:t> </a:t>
            </a:r>
            <a:r>
              <a:rPr sz="1650" spc="114" dirty="0">
                <a:latin typeface="Lucida Sans Unicode"/>
                <a:cs typeface="Lucida Sans Unicode"/>
              </a:rPr>
              <a:t>a</a:t>
            </a:r>
            <a:r>
              <a:rPr sz="1650" spc="120" dirty="0">
                <a:latin typeface="Lucida Sans Unicode"/>
                <a:cs typeface="Lucida Sans Unicode"/>
              </a:rPr>
              <a:t> </a:t>
            </a:r>
            <a:r>
              <a:rPr sz="1650" dirty="0">
                <a:latin typeface="Lucida Sans Unicode"/>
                <a:cs typeface="Lucida Sans Unicode"/>
              </a:rPr>
              <a:t>firefighter.</a:t>
            </a:r>
            <a:r>
              <a:rPr sz="1650" spc="125" dirty="0">
                <a:latin typeface="Lucida Sans Unicode"/>
                <a:cs typeface="Lucida Sans Unicode"/>
              </a:rPr>
              <a:t> </a:t>
            </a:r>
            <a:r>
              <a:rPr sz="1650" dirty="0">
                <a:latin typeface="Lucida Sans Unicode"/>
                <a:cs typeface="Lucida Sans Unicode"/>
              </a:rPr>
              <a:t>He</a:t>
            </a:r>
            <a:r>
              <a:rPr sz="1650" spc="120" dirty="0">
                <a:latin typeface="Lucida Sans Unicode"/>
                <a:cs typeface="Lucida Sans Unicode"/>
              </a:rPr>
              <a:t> </a:t>
            </a:r>
            <a:r>
              <a:rPr sz="1650" dirty="0">
                <a:latin typeface="Lucida Sans Unicode"/>
                <a:cs typeface="Lucida Sans Unicode"/>
              </a:rPr>
              <a:t>protects</a:t>
            </a:r>
            <a:r>
              <a:rPr sz="1650" spc="120" dirty="0">
                <a:latin typeface="Lucida Sans Unicode"/>
                <a:cs typeface="Lucida Sans Unicode"/>
              </a:rPr>
              <a:t> </a:t>
            </a:r>
            <a:r>
              <a:rPr sz="1650" spc="-10" dirty="0">
                <a:latin typeface="Lucida Sans Unicode"/>
                <a:cs typeface="Lucida Sans Unicode"/>
              </a:rPr>
              <a:t>people</a:t>
            </a:r>
            <a:r>
              <a:rPr sz="1650" spc="125" dirty="0">
                <a:latin typeface="Lucida Sans Unicode"/>
                <a:cs typeface="Lucida Sans Unicode"/>
              </a:rPr>
              <a:t> </a:t>
            </a:r>
            <a:r>
              <a:rPr sz="1650" dirty="0">
                <a:latin typeface="Lucida Sans Unicode"/>
                <a:cs typeface="Lucida Sans Unicode"/>
              </a:rPr>
              <a:t>from</a:t>
            </a:r>
            <a:r>
              <a:rPr sz="1650" spc="120" dirty="0">
                <a:latin typeface="Lucida Sans Unicode"/>
                <a:cs typeface="Lucida Sans Unicode"/>
              </a:rPr>
              <a:t> </a:t>
            </a:r>
            <a:r>
              <a:rPr sz="1650" spc="-10" dirty="0">
                <a:latin typeface="Lucida Sans Unicode"/>
                <a:cs typeface="Lucida Sans Unicode"/>
              </a:rPr>
              <a:t>fire.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558679" y="3722509"/>
            <a:ext cx="4493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2-</a:t>
            </a:r>
            <a:r>
              <a:rPr sz="1800" spc="2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</a:t>
            </a:r>
            <a:r>
              <a:rPr sz="1800" spc="2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always</a:t>
            </a:r>
            <a:r>
              <a:rPr sz="1800" spc="2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play</a:t>
            </a:r>
            <a:r>
              <a:rPr sz="1800" spc="2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tennis</a:t>
            </a:r>
            <a:r>
              <a:rPr sz="1800" spc="2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with</a:t>
            </a:r>
            <a:r>
              <a:rPr sz="1800" spc="2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my</a:t>
            </a:r>
            <a:r>
              <a:rPr sz="1800" spc="215" dirty="0">
                <a:latin typeface="Lucida Sans Unicode"/>
                <a:cs typeface="Lucida Sans Unicode"/>
              </a:rPr>
              <a:t> </a:t>
            </a:r>
            <a:r>
              <a:rPr sz="1800" spc="-45" dirty="0">
                <a:latin typeface="Lucida Sans Unicode"/>
                <a:cs typeface="Lucida Sans Unicode"/>
              </a:rPr>
              <a:t>cousin.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76477" y="5965990"/>
            <a:ext cx="6109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3-</a:t>
            </a:r>
            <a:r>
              <a:rPr sz="1800" spc="65" dirty="0">
                <a:latin typeface="Lucida Sans Unicode"/>
                <a:cs typeface="Lucida Sans Unicode"/>
              </a:rPr>
              <a:t> </a:t>
            </a:r>
            <a:r>
              <a:rPr sz="1800" spc="145" dirty="0">
                <a:latin typeface="Lucida Sans Unicode"/>
                <a:cs typeface="Lucida Sans Unicode"/>
              </a:rPr>
              <a:t>fty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mum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is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spc="110" dirty="0">
                <a:latin typeface="Lucida Sans Unicode"/>
                <a:cs typeface="Lucida Sans Unicode"/>
              </a:rPr>
              <a:t>a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waitress,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she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serves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food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and</a:t>
            </a:r>
            <a:r>
              <a:rPr sz="1800" spc="7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drinks.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975694" y="8025150"/>
            <a:ext cx="3654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4-</a:t>
            </a:r>
            <a:r>
              <a:rPr sz="1800" spc="9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9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band</a:t>
            </a:r>
            <a:r>
              <a:rPr sz="1800" spc="10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plays</a:t>
            </a:r>
            <a:r>
              <a:rPr sz="1800" spc="9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music</a:t>
            </a:r>
            <a:r>
              <a:rPr sz="1800" spc="95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loudly.</a:t>
            </a:r>
            <a:endParaRPr sz="1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1633" y="2492451"/>
            <a:ext cx="6391910" cy="30645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90" dirty="0">
                <a:latin typeface="Verdana"/>
                <a:cs typeface="Verdana"/>
              </a:rPr>
              <a:t>Hello</a:t>
            </a:r>
            <a:r>
              <a:rPr sz="1550" spc="245" dirty="0">
                <a:latin typeface="Verdana"/>
                <a:cs typeface="Verdana"/>
              </a:rPr>
              <a:t> </a:t>
            </a:r>
            <a:r>
              <a:rPr sz="1550" spc="160" dirty="0">
                <a:latin typeface="Verdana"/>
                <a:cs typeface="Verdana"/>
              </a:rPr>
              <a:t>everyone,</a:t>
            </a:r>
            <a:r>
              <a:rPr sz="1550" spc="250" dirty="0">
                <a:latin typeface="Verdana"/>
                <a:cs typeface="Verdana"/>
              </a:rPr>
              <a:t> </a:t>
            </a:r>
            <a:r>
              <a:rPr sz="1550" spc="95" dirty="0">
                <a:latin typeface="Verdana"/>
                <a:cs typeface="Verdana"/>
              </a:rPr>
              <a:t>my</a:t>
            </a:r>
            <a:r>
              <a:rPr sz="1550" spc="250" dirty="0">
                <a:latin typeface="Verdana"/>
                <a:cs typeface="Verdana"/>
              </a:rPr>
              <a:t> </a:t>
            </a:r>
            <a:r>
              <a:rPr sz="1550" spc="125" dirty="0">
                <a:latin typeface="Verdana"/>
                <a:cs typeface="Verdana"/>
              </a:rPr>
              <a:t>name</a:t>
            </a:r>
            <a:r>
              <a:rPr sz="1550" spc="250" dirty="0">
                <a:latin typeface="Verdana"/>
                <a:cs typeface="Verdana"/>
              </a:rPr>
              <a:t> </a:t>
            </a:r>
            <a:r>
              <a:rPr sz="1550" spc="105" dirty="0">
                <a:latin typeface="Verdana"/>
                <a:cs typeface="Verdana"/>
              </a:rPr>
              <a:t>is</a:t>
            </a:r>
            <a:r>
              <a:rPr sz="1550" spc="245" dirty="0">
                <a:latin typeface="Verdana"/>
                <a:cs typeface="Verdana"/>
              </a:rPr>
              <a:t> </a:t>
            </a:r>
            <a:r>
              <a:rPr sz="1550" dirty="0">
                <a:latin typeface="Verdana"/>
                <a:cs typeface="Verdana"/>
              </a:rPr>
              <a:t>Ali.</a:t>
            </a:r>
            <a:r>
              <a:rPr sz="1550" spc="250" dirty="0">
                <a:latin typeface="Verdana"/>
                <a:cs typeface="Verdana"/>
              </a:rPr>
              <a:t> </a:t>
            </a:r>
            <a:r>
              <a:rPr sz="1550" spc="225" dirty="0">
                <a:latin typeface="Verdana"/>
                <a:cs typeface="Verdana"/>
              </a:rPr>
              <a:t>Let</a:t>
            </a:r>
            <a:r>
              <a:rPr sz="1550" spc="250" dirty="0">
                <a:latin typeface="Verdana"/>
                <a:cs typeface="Verdana"/>
              </a:rPr>
              <a:t> </a:t>
            </a:r>
            <a:r>
              <a:rPr sz="1550" spc="100" dirty="0">
                <a:latin typeface="Verdana"/>
                <a:cs typeface="Verdana"/>
              </a:rPr>
              <a:t>me</a:t>
            </a:r>
            <a:r>
              <a:rPr sz="1550" spc="250" dirty="0">
                <a:latin typeface="Verdana"/>
                <a:cs typeface="Verdana"/>
              </a:rPr>
              <a:t> </a:t>
            </a:r>
            <a:r>
              <a:rPr sz="1550" spc="110" dirty="0">
                <a:latin typeface="Verdana"/>
                <a:cs typeface="Verdana"/>
              </a:rPr>
              <a:t>tell</a:t>
            </a:r>
            <a:r>
              <a:rPr sz="1550" spc="250" dirty="0">
                <a:latin typeface="Verdana"/>
                <a:cs typeface="Verdana"/>
              </a:rPr>
              <a:t> </a:t>
            </a:r>
            <a:r>
              <a:rPr sz="1550" spc="130" dirty="0">
                <a:latin typeface="Verdana"/>
                <a:cs typeface="Verdana"/>
              </a:rPr>
              <a:t>you</a:t>
            </a:r>
            <a:endParaRPr sz="1550">
              <a:latin typeface="Verdana"/>
              <a:cs typeface="Verdana"/>
            </a:endParaRPr>
          </a:p>
          <a:p>
            <a:pPr marL="12700" marR="46990">
              <a:lnSpc>
                <a:spcPct val="169400"/>
              </a:lnSpc>
              <a:tabLst>
                <a:tab pos="3028315" algn="l"/>
                <a:tab pos="4739640" algn="l"/>
              </a:tabLst>
            </a:pPr>
            <a:r>
              <a:rPr sz="1550" spc="190" dirty="0">
                <a:latin typeface="Verdana"/>
                <a:cs typeface="Verdana"/>
              </a:rPr>
              <a:t>about </a:t>
            </a:r>
            <a:r>
              <a:rPr sz="1550" spc="95" dirty="0">
                <a:latin typeface="Verdana"/>
                <a:cs typeface="Verdana"/>
              </a:rPr>
              <a:t>my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spc="125" dirty="0">
                <a:latin typeface="Verdana"/>
                <a:cs typeface="Verdana"/>
              </a:rPr>
              <a:t>job.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dirty="0">
                <a:latin typeface="Verdana"/>
                <a:cs typeface="Verdana"/>
              </a:rPr>
              <a:t>I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spc="120" dirty="0">
                <a:latin typeface="Verdana"/>
                <a:cs typeface="Verdana"/>
              </a:rPr>
              <a:t>am</a:t>
            </a:r>
            <a:r>
              <a:rPr sz="1550" spc="200" dirty="0">
                <a:latin typeface="Verdana"/>
                <a:cs typeface="Verdana"/>
              </a:rPr>
              <a:t> a </a:t>
            </a:r>
            <a:r>
              <a:rPr sz="1550" spc="100" dirty="0">
                <a:latin typeface="Verdana"/>
                <a:cs typeface="Verdana"/>
              </a:rPr>
              <a:t>nurse.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dirty="0">
                <a:latin typeface="Verdana"/>
                <a:cs typeface="Verdana"/>
              </a:rPr>
              <a:t>I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dirty="0">
                <a:latin typeface="Verdana"/>
                <a:cs typeface="Verdana"/>
              </a:rPr>
              <a:t>(1)</a:t>
            </a:r>
            <a:r>
              <a:rPr sz="1550" spc="220" dirty="0">
                <a:latin typeface="Verdana"/>
                <a:cs typeface="Verdana"/>
              </a:rPr>
              <a:t> </a:t>
            </a:r>
            <a:r>
              <a:rPr sz="155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550" spc="-15" dirty="0">
                <a:latin typeface="Times New Roman"/>
                <a:cs typeface="Times New Roman"/>
              </a:rPr>
              <a:t> </a:t>
            </a:r>
            <a:r>
              <a:rPr sz="1550" spc="90" dirty="0">
                <a:latin typeface="Verdana"/>
                <a:cs typeface="Verdana"/>
              </a:rPr>
              <a:t>in</a:t>
            </a:r>
            <a:r>
              <a:rPr sz="1550" spc="180" dirty="0">
                <a:latin typeface="Verdana"/>
                <a:cs typeface="Verdana"/>
              </a:rPr>
              <a:t> </a:t>
            </a:r>
            <a:r>
              <a:rPr sz="1550" spc="200" dirty="0">
                <a:latin typeface="Verdana"/>
                <a:cs typeface="Verdana"/>
              </a:rPr>
              <a:t>a</a:t>
            </a:r>
            <a:r>
              <a:rPr sz="1550" spc="180" dirty="0">
                <a:latin typeface="Verdana"/>
                <a:cs typeface="Verdana"/>
              </a:rPr>
              <a:t> </a:t>
            </a:r>
            <a:r>
              <a:rPr sz="1550" spc="135" dirty="0">
                <a:latin typeface="Verdana"/>
                <a:cs typeface="Verdana"/>
              </a:rPr>
              <a:t>hospital. </a:t>
            </a:r>
            <a:r>
              <a:rPr sz="1550" dirty="0">
                <a:latin typeface="Verdana"/>
                <a:cs typeface="Verdana"/>
              </a:rPr>
              <a:t>I</a:t>
            </a:r>
            <a:r>
              <a:rPr sz="1550" spc="240" dirty="0">
                <a:latin typeface="Verdana"/>
                <a:cs typeface="Verdana"/>
              </a:rPr>
              <a:t> </a:t>
            </a:r>
            <a:r>
              <a:rPr sz="1550" spc="70" dirty="0">
                <a:latin typeface="Verdana"/>
                <a:cs typeface="Verdana"/>
              </a:rPr>
              <a:t>like</a:t>
            </a:r>
            <a:r>
              <a:rPr sz="1550" spc="240" dirty="0">
                <a:latin typeface="Verdana"/>
                <a:cs typeface="Verdana"/>
              </a:rPr>
              <a:t> </a:t>
            </a:r>
            <a:r>
              <a:rPr sz="1550" spc="95" dirty="0">
                <a:latin typeface="Verdana"/>
                <a:cs typeface="Verdana"/>
              </a:rPr>
              <a:t>my</a:t>
            </a:r>
            <a:r>
              <a:rPr sz="1550" spc="125" dirty="0">
                <a:latin typeface="Verdana"/>
                <a:cs typeface="Verdana"/>
              </a:rPr>
              <a:t> job. </a:t>
            </a:r>
            <a:r>
              <a:rPr sz="1550" dirty="0">
                <a:latin typeface="Verdana"/>
                <a:cs typeface="Verdana"/>
              </a:rPr>
              <a:t>I</a:t>
            </a:r>
            <a:r>
              <a:rPr sz="1550" spc="240" dirty="0">
                <a:latin typeface="Verdana"/>
                <a:cs typeface="Verdana"/>
              </a:rPr>
              <a:t> </a:t>
            </a:r>
            <a:r>
              <a:rPr sz="1550" dirty="0">
                <a:latin typeface="Verdana"/>
                <a:cs typeface="Verdana"/>
              </a:rPr>
              <a:t>(2)</a:t>
            </a:r>
            <a:r>
              <a:rPr sz="1550" spc="220" dirty="0">
                <a:latin typeface="Verdana"/>
                <a:cs typeface="Verdana"/>
              </a:rPr>
              <a:t> </a:t>
            </a:r>
            <a:r>
              <a:rPr sz="155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550" dirty="0">
                <a:latin typeface="Times New Roman"/>
                <a:cs typeface="Times New Roman"/>
              </a:rPr>
              <a:t> </a:t>
            </a:r>
            <a:r>
              <a:rPr sz="1550" spc="180" dirty="0">
                <a:latin typeface="Verdana"/>
                <a:cs typeface="Verdana"/>
              </a:rPr>
              <a:t>go</a:t>
            </a:r>
            <a:r>
              <a:rPr sz="1550" spc="280" dirty="0">
                <a:latin typeface="Verdana"/>
                <a:cs typeface="Verdana"/>
              </a:rPr>
              <a:t> </a:t>
            </a:r>
            <a:r>
              <a:rPr sz="1550" spc="135" dirty="0">
                <a:latin typeface="Verdana"/>
                <a:cs typeface="Verdana"/>
              </a:rPr>
              <a:t>early</a:t>
            </a:r>
            <a:r>
              <a:rPr sz="1550" spc="280" dirty="0">
                <a:latin typeface="Verdana"/>
                <a:cs typeface="Verdana"/>
              </a:rPr>
              <a:t> </a:t>
            </a:r>
            <a:r>
              <a:rPr sz="1550" spc="295" dirty="0">
                <a:latin typeface="Verdana"/>
                <a:cs typeface="Verdana"/>
              </a:rPr>
              <a:t>to</a:t>
            </a:r>
            <a:r>
              <a:rPr sz="1550" spc="280" dirty="0">
                <a:latin typeface="Verdana"/>
                <a:cs typeface="Verdana"/>
              </a:rPr>
              <a:t> </a:t>
            </a:r>
            <a:r>
              <a:rPr sz="1550" spc="135" dirty="0">
                <a:latin typeface="Verdana"/>
                <a:cs typeface="Verdana"/>
              </a:rPr>
              <a:t>work.</a:t>
            </a:r>
            <a:endParaRPr sz="15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z="1550" spc="150" dirty="0">
                <a:latin typeface="Verdana"/>
                <a:cs typeface="Verdana"/>
              </a:rPr>
              <a:t>Everyday,</a:t>
            </a:r>
            <a:r>
              <a:rPr sz="1550" spc="204" dirty="0">
                <a:latin typeface="Verdana"/>
                <a:cs typeface="Verdana"/>
              </a:rPr>
              <a:t> </a:t>
            </a:r>
            <a:r>
              <a:rPr sz="1550" dirty="0">
                <a:latin typeface="Verdana"/>
                <a:cs typeface="Verdana"/>
              </a:rPr>
              <a:t>I</a:t>
            </a:r>
            <a:r>
              <a:rPr sz="1550" spc="210" dirty="0">
                <a:latin typeface="Verdana"/>
                <a:cs typeface="Verdana"/>
              </a:rPr>
              <a:t> </a:t>
            </a:r>
            <a:r>
              <a:rPr sz="1550" spc="180" dirty="0">
                <a:latin typeface="Verdana"/>
                <a:cs typeface="Verdana"/>
              </a:rPr>
              <a:t>go</a:t>
            </a:r>
            <a:r>
              <a:rPr sz="1550" spc="210" dirty="0">
                <a:latin typeface="Verdana"/>
                <a:cs typeface="Verdana"/>
              </a:rPr>
              <a:t> </a:t>
            </a:r>
            <a:r>
              <a:rPr sz="1550" spc="295" dirty="0">
                <a:latin typeface="Verdana"/>
                <a:cs typeface="Verdana"/>
              </a:rPr>
              <a:t>to</a:t>
            </a:r>
            <a:r>
              <a:rPr sz="1550" spc="210" dirty="0">
                <a:latin typeface="Verdana"/>
                <a:cs typeface="Verdana"/>
              </a:rPr>
              <a:t> </a:t>
            </a:r>
            <a:r>
              <a:rPr sz="1550" spc="200" dirty="0">
                <a:latin typeface="Verdana"/>
                <a:cs typeface="Verdana"/>
              </a:rPr>
              <a:t>the</a:t>
            </a:r>
            <a:r>
              <a:rPr sz="1550" spc="210" dirty="0">
                <a:latin typeface="Verdana"/>
                <a:cs typeface="Verdana"/>
              </a:rPr>
              <a:t> </a:t>
            </a:r>
            <a:r>
              <a:rPr sz="1550" spc="155" dirty="0">
                <a:latin typeface="Verdana"/>
                <a:cs typeface="Verdana"/>
              </a:rPr>
              <a:t>hospital</a:t>
            </a:r>
            <a:r>
              <a:rPr sz="1550" spc="210" dirty="0">
                <a:latin typeface="Verdana"/>
                <a:cs typeface="Verdana"/>
              </a:rPr>
              <a:t> </a:t>
            </a:r>
            <a:r>
              <a:rPr sz="1550" spc="295" dirty="0">
                <a:latin typeface="Verdana"/>
                <a:cs typeface="Verdana"/>
              </a:rPr>
              <a:t>to</a:t>
            </a:r>
            <a:r>
              <a:rPr sz="1550" spc="210" dirty="0">
                <a:latin typeface="Verdana"/>
                <a:cs typeface="Verdana"/>
              </a:rPr>
              <a:t> </a:t>
            </a:r>
            <a:r>
              <a:rPr sz="1550" spc="105" dirty="0">
                <a:latin typeface="Verdana"/>
                <a:cs typeface="Verdana"/>
              </a:rPr>
              <a:t>help</a:t>
            </a:r>
            <a:r>
              <a:rPr sz="1550" spc="210" dirty="0">
                <a:latin typeface="Verdana"/>
                <a:cs typeface="Verdana"/>
              </a:rPr>
              <a:t> </a:t>
            </a:r>
            <a:r>
              <a:rPr sz="1550" spc="145" dirty="0">
                <a:latin typeface="Verdana"/>
                <a:cs typeface="Verdana"/>
              </a:rPr>
              <a:t>people</a:t>
            </a:r>
            <a:r>
              <a:rPr sz="1550" spc="210" dirty="0">
                <a:latin typeface="Verdana"/>
                <a:cs typeface="Verdana"/>
              </a:rPr>
              <a:t> </a:t>
            </a:r>
            <a:r>
              <a:rPr sz="1550" spc="150" dirty="0">
                <a:latin typeface="Verdana"/>
                <a:cs typeface="Verdana"/>
              </a:rPr>
              <a:t>with</a:t>
            </a:r>
            <a:endParaRPr sz="1550">
              <a:latin typeface="Verdana"/>
              <a:cs typeface="Verdana"/>
            </a:endParaRPr>
          </a:p>
          <a:p>
            <a:pPr marL="12700" marR="5080">
              <a:lnSpc>
                <a:spcPct val="169400"/>
              </a:lnSpc>
              <a:tabLst>
                <a:tab pos="1242060" algn="l"/>
                <a:tab pos="2065655" algn="l"/>
                <a:tab pos="5518150" algn="l"/>
                <a:tab pos="6378575" algn="l"/>
              </a:tabLst>
            </a:pPr>
            <a:r>
              <a:rPr sz="1550" dirty="0">
                <a:latin typeface="Verdana"/>
                <a:cs typeface="Verdana"/>
              </a:rPr>
              <a:t>(3) </a:t>
            </a:r>
            <a:r>
              <a:rPr sz="155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550" dirty="0">
                <a:latin typeface="Times New Roman"/>
                <a:cs typeface="Times New Roman"/>
              </a:rPr>
              <a:t> </a:t>
            </a:r>
            <a:r>
              <a:rPr sz="1550" spc="110" dirty="0">
                <a:latin typeface="Verdana"/>
                <a:cs typeface="Verdana"/>
              </a:rPr>
              <a:t>sickness.</a:t>
            </a:r>
            <a:r>
              <a:rPr sz="1550" spc="375" dirty="0">
                <a:latin typeface="Verdana"/>
                <a:cs typeface="Verdana"/>
              </a:rPr>
              <a:t> </a:t>
            </a:r>
            <a:r>
              <a:rPr sz="1550" spc="165" dirty="0">
                <a:latin typeface="Verdana"/>
                <a:cs typeface="Verdana"/>
              </a:rPr>
              <a:t>My</a:t>
            </a:r>
            <a:r>
              <a:rPr sz="1550" spc="185" dirty="0">
                <a:latin typeface="Verdana"/>
                <a:cs typeface="Verdana"/>
              </a:rPr>
              <a:t> job </a:t>
            </a:r>
            <a:r>
              <a:rPr sz="1550" spc="105" dirty="0">
                <a:latin typeface="Verdana"/>
                <a:cs typeface="Verdana"/>
              </a:rPr>
              <a:t>is</a:t>
            </a:r>
            <a:r>
              <a:rPr sz="1550" spc="195" dirty="0">
                <a:latin typeface="Verdana"/>
                <a:cs typeface="Verdana"/>
              </a:rPr>
              <a:t> very </a:t>
            </a:r>
            <a:r>
              <a:rPr sz="1550" dirty="0">
                <a:latin typeface="Verdana"/>
                <a:cs typeface="Verdana"/>
              </a:rPr>
              <a:t>(4)</a:t>
            </a:r>
            <a:r>
              <a:rPr sz="1550" spc="220" dirty="0">
                <a:latin typeface="Verdana"/>
                <a:cs typeface="Verdana"/>
              </a:rPr>
              <a:t> </a:t>
            </a:r>
            <a:r>
              <a:rPr sz="155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550" dirty="0">
                <a:latin typeface="Times New Roman"/>
                <a:cs typeface="Times New Roman"/>
              </a:rPr>
              <a:t> </a:t>
            </a:r>
            <a:r>
              <a:rPr sz="1550" spc="175" dirty="0">
                <a:latin typeface="Verdana"/>
                <a:cs typeface="Verdana"/>
              </a:rPr>
              <a:t>as </a:t>
            </a:r>
            <a:r>
              <a:rPr sz="1550" dirty="0">
                <a:latin typeface="Verdana"/>
                <a:cs typeface="Verdana"/>
              </a:rPr>
              <a:t>I </a:t>
            </a:r>
            <a:r>
              <a:rPr sz="1550" spc="170" dirty="0">
                <a:latin typeface="Verdana"/>
                <a:cs typeface="Verdana"/>
              </a:rPr>
              <a:t>meet </a:t>
            </a:r>
            <a:r>
              <a:rPr sz="1550" spc="150" dirty="0">
                <a:latin typeface="Verdana"/>
                <a:cs typeface="Verdana"/>
              </a:rPr>
              <a:t>new</a:t>
            </a:r>
            <a:r>
              <a:rPr sz="1550" spc="185" dirty="0">
                <a:latin typeface="Verdana"/>
                <a:cs typeface="Verdana"/>
              </a:rPr>
              <a:t> patients </a:t>
            </a:r>
            <a:r>
              <a:rPr sz="1550" spc="160" dirty="0">
                <a:latin typeface="Verdana"/>
                <a:cs typeface="Verdana"/>
              </a:rPr>
              <a:t>everyday.</a:t>
            </a:r>
            <a:r>
              <a:rPr sz="1550" spc="215" dirty="0">
                <a:latin typeface="Verdana"/>
                <a:cs typeface="Verdana"/>
              </a:rPr>
              <a:t> Last </a:t>
            </a:r>
            <a:r>
              <a:rPr sz="1550" spc="105" dirty="0">
                <a:latin typeface="Verdana"/>
                <a:cs typeface="Verdana"/>
              </a:rPr>
              <a:t>week,</a:t>
            </a:r>
            <a:r>
              <a:rPr sz="1550" spc="270" dirty="0">
                <a:latin typeface="Verdana"/>
                <a:cs typeface="Verdana"/>
              </a:rPr>
              <a:t> </a:t>
            </a:r>
            <a:r>
              <a:rPr sz="1550" dirty="0">
                <a:latin typeface="Verdana"/>
                <a:cs typeface="Verdana"/>
              </a:rPr>
              <a:t>I</a:t>
            </a:r>
            <a:r>
              <a:rPr sz="1550" spc="270" dirty="0">
                <a:latin typeface="Verdana"/>
                <a:cs typeface="Verdana"/>
              </a:rPr>
              <a:t> </a:t>
            </a:r>
            <a:r>
              <a:rPr sz="1550" dirty="0">
                <a:latin typeface="Verdana"/>
                <a:cs typeface="Verdana"/>
              </a:rPr>
              <a:t>(5)</a:t>
            </a:r>
            <a:r>
              <a:rPr sz="1550" spc="220" dirty="0">
                <a:latin typeface="Verdana"/>
                <a:cs typeface="Verdana"/>
              </a:rPr>
              <a:t> </a:t>
            </a:r>
            <a:r>
              <a:rPr sz="155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550" dirty="0">
                <a:latin typeface="Times New Roman"/>
                <a:cs typeface="Times New Roman"/>
              </a:rPr>
              <a:t> </a:t>
            </a:r>
            <a:r>
              <a:rPr sz="1550" spc="295" dirty="0">
                <a:latin typeface="Verdana"/>
                <a:cs typeface="Verdana"/>
              </a:rPr>
              <a:t>to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spc="200" dirty="0">
                <a:latin typeface="Verdana"/>
                <a:cs typeface="Verdana"/>
              </a:rPr>
              <a:t>the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spc="165" dirty="0">
                <a:latin typeface="Verdana"/>
                <a:cs typeface="Verdana"/>
              </a:rPr>
              <a:t>Pediatrics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spc="165" dirty="0">
                <a:latin typeface="Verdana"/>
                <a:cs typeface="Verdana"/>
              </a:rPr>
              <a:t>department.</a:t>
            </a:r>
            <a:r>
              <a:rPr sz="1550" spc="240" dirty="0">
                <a:latin typeface="Verdana"/>
                <a:cs typeface="Verdana"/>
              </a:rPr>
              <a:t> </a:t>
            </a:r>
            <a:r>
              <a:rPr sz="1550" spc="229" dirty="0">
                <a:latin typeface="Verdana"/>
                <a:cs typeface="Verdana"/>
              </a:rPr>
              <a:t>The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spc="135" dirty="0">
                <a:latin typeface="Verdana"/>
                <a:cs typeface="Verdana"/>
              </a:rPr>
              <a:t>babies</a:t>
            </a:r>
            <a:r>
              <a:rPr sz="1550" spc="235" dirty="0">
                <a:latin typeface="Verdana"/>
                <a:cs typeface="Verdana"/>
              </a:rPr>
              <a:t> </a:t>
            </a:r>
            <a:r>
              <a:rPr sz="1550" spc="155" dirty="0">
                <a:latin typeface="Verdana"/>
                <a:cs typeface="Verdana"/>
              </a:rPr>
              <a:t>were </a:t>
            </a:r>
            <a:r>
              <a:rPr sz="1550" spc="135" dirty="0">
                <a:latin typeface="Verdana"/>
                <a:cs typeface="Verdana"/>
              </a:rPr>
              <a:t>crying </a:t>
            </a:r>
            <a:r>
              <a:rPr sz="1550" dirty="0">
                <a:latin typeface="Verdana"/>
                <a:cs typeface="Verdana"/>
              </a:rPr>
              <a:t>(6)</a:t>
            </a:r>
            <a:r>
              <a:rPr sz="1550" spc="220" dirty="0">
                <a:latin typeface="Verdana"/>
                <a:cs typeface="Verdana"/>
              </a:rPr>
              <a:t> </a:t>
            </a:r>
            <a:r>
              <a:rPr sz="155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	</a:t>
            </a:r>
            <a:r>
              <a:rPr sz="1550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Verdana"/>
                <a:cs typeface="Verdana"/>
              </a:rPr>
              <a:t>.</a:t>
            </a:r>
            <a:endParaRPr sz="155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5476" y="1961319"/>
            <a:ext cx="6609715" cy="4125595"/>
          </a:xfrm>
          <a:custGeom>
            <a:avLst/>
            <a:gdLst/>
            <a:ahLst/>
            <a:cxnLst/>
            <a:rect l="l" t="t" r="r" b="b"/>
            <a:pathLst>
              <a:path w="6609715" h="4125595">
                <a:moveTo>
                  <a:pt x="18529" y="18529"/>
                </a:moveTo>
                <a:lnTo>
                  <a:pt x="18529" y="4106524"/>
                </a:lnTo>
              </a:path>
              <a:path w="6609715" h="4125595">
                <a:moveTo>
                  <a:pt x="6590994" y="18529"/>
                </a:moveTo>
                <a:lnTo>
                  <a:pt x="6590994" y="4106524"/>
                </a:lnTo>
              </a:path>
              <a:path w="6609715" h="4125595">
                <a:moveTo>
                  <a:pt x="0" y="0"/>
                </a:moveTo>
                <a:lnTo>
                  <a:pt x="6609523" y="0"/>
                </a:lnTo>
              </a:path>
              <a:path w="6609715" h="4125595">
                <a:moveTo>
                  <a:pt x="0" y="4125053"/>
                </a:moveTo>
                <a:lnTo>
                  <a:pt x="6609523" y="412505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26249" y="6500075"/>
          <a:ext cx="5995034" cy="3468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9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1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49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6615">
                <a:tc>
                  <a:txBody>
                    <a:bodyPr/>
                    <a:lstStyle/>
                    <a:p>
                      <a:pPr marR="96520" algn="ctr">
                        <a:lnSpc>
                          <a:spcPts val="1764"/>
                        </a:lnSpc>
                      </a:pPr>
                      <a:r>
                        <a:rPr sz="1500" spc="-10" dirty="0">
                          <a:latin typeface="Tahoma"/>
                          <a:cs typeface="Tahoma"/>
                        </a:rPr>
                        <a:t>Number</a:t>
                      </a:r>
                      <a:endParaRPr sz="15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965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spc="-350" dirty="0">
                          <a:latin typeface="Tahoma"/>
                          <a:cs typeface="Tahoma"/>
                        </a:rPr>
                        <a:t>1</a:t>
                      </a:r>
                      <a:endParaRPr sz="15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85420" algn="ctr">
                        <a:lnSpc>
                          <a:spcPts val="1764"/>
                        </a:lnSpc>
                      </a:pPr>
                      <a:r>
                        <a:rPr sz="1500" spc="-50" dirty="0">
                          <a:latin typeface="Tahoma"/>
                          <a:cs typeface="Tahoma"/>
                        </a:rPr>
                        <a:t>A</a:t>
                      </a:r>
                      <a:endParaRPr sz="15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1854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spc="165" dirty="0">
                          <a:latin typeface="Verdana"/>
                          <a:cs typeface="Verdana"/>
                        </a:rPr>
                        <a:t>work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84785" algn="ctr">
                        <a:lnSpc>
                          <a:spcPts val="1764"/>
                        </a:lnSpc>
                      </a:pPr>
                      <a:r>
                        <a:rPr sz="1500" spc="-50" dirty="0">
                          <a:latin typeface="Tahoma"/>
                          <a:cs typeface="Tahoma"/>
                        </a:rPr>
                        <a:t>B</a:t>
                      </a:r>
                      <a:endParaRPr sz="15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1835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spc="165" dirty="0">
                          <a:latin typeface="Verdana"/>
                          <a:cs typeface="Verdana"/>
                        </a:rPr>
                        <a:t>works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88950" algn="ctr">
                        <a:lnSpc>
                          <a:spcPts val="1764"/>
                        </a:lnSpc>
                      </a:pPr>
                      <a:r>
                        <a:rPr sz="1500" spc="-50" dirty="0">
                          <a:latin typeface="Tahoma"/>
                          <a:cs typeface="Tahoma"/>
                        </a:rPr>
                        <a:t>C</a:t>
                      </a:r>
                      <a:endParaRPr sz="15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489584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spc="130" dirty="0">
                          <a:latin typeface="Verdana"/>
                          <a:cs typeface="Verdana"/>
                        </a:rPr>
                        <a:t>working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815">
                <a:tc>
                  <a:txBody>
                    <a:bodyPr/>
                    <a:lstStyle/>
                    <a:p>
                      <a:pPr marR="965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-50" dirty="0">
                          <a:latin typeface="Tahoma"/>
                          <a:cs typeface="Tahoma"/>
                        </a:rPr>
                        <a:t>2</a:t>
                      </a:r>
                      <a:endParaRPr sz="1500">
                        <a:latin typeface="Tahoma"/>
                        <a:cs typeface="Tahom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R="1854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80" dirty="0">
                          <a:latin typeface="Verdana"/>
                          <a:cs typeface="Verdana"/>
                        </a:rPr>
                        <a:t>never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R="183515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30" dirty="0">
                          <a:latin typeface="Verdana"/>
                          <a:cs typeface="Verdana"/>
                        </a:rPr>
                        <a:t>always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L="48895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90" dirty="0">
                          <a:latin typeface="Verdana"/>
                          <a:cs typeface="Verdana"/>
                        </a:rPr>
                        <a:t>ever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1815">
                <a:tc>
                  <a:txBody>
                    <a:bodyPr/>
                    <a:lstStyle/>
                    <a:p>
                      <a:pPr marR="965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5" dirty="0">
                          <a:latin typeface="Tahoma"/>
                          <a:cs typeface="Tahoma"/>
                        </a:rPr>
                        <a:t>3</a:t>
                      </a:r>
                      <a:endParaRPr sz="1500">
                        <a:latin typeface="Tahoma"/>
                        <a:cs typeface="Tahom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R="1854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70" dirty="0">
                          <a:latin typeface="Verdana"/>
                          <a:cs typeface="Verdana"/>
                        </a:rPr>
                        <a:t>their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R="183515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90" dirty="0">
                          <a:latin typeface="Verdana"/>
                          <a:cs typeface="Verdana"/>
                        </a:rPr>
                        <a:t>his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L="48895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45" dirty="0">
                          <a:latin typeface="Verdana"/>
                          <a:cs typeface="Verdana"/>
                        </a:rPr>
                        <a:t>her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815">
                <a:tc>
                  <a:txBody>
                    <a:bodyPr/>
                    <a:lstStyle/>
                    <a:p>
                      <a:pPr marR="965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-50" dirty="0">
                          <a:latin typeface="Tahoma"/>
                          <a:cs typeface="Tahoma"/>
                        </a:rPr>
                        <a:t>4</a:t>
                      </a:r>
                      <a:endParaRPr sz="1500">
                        <a:latin typeface="Tahoma"/>
                        <a:cs typeface="Tahom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R="185420" algn="ctr">
                        <a:lnSpc>
                          <a:spcPct val="100000"/>
                        </a:lnSpc>
                        <a:spcBef>
                          <a:spcPts val="1345"/>
                        </a:spcBef>
                      </a:pPr>
                      <a:r>
                        <a:rPr sz="1400" spc="160" dirty="0">
                          <a:latin typeface="Verdana"/>
                          <a:cs typeface="Verdana"/>
                        </a:rPr>
                        <a:t>uncomfortable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170815" marB="0"/>
                </a:tc>
                <a:tc>
                  <a:txBody>
                    <a:bodyPr/>
                    <a:lstStyle/>
                    <a:p>
                      <a:pPr marR="183515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35" dirty="0">
                          <a:latin typeface="Verdana"/>
                          <a:cs typeface="Verdana"/>
                        </a:rPr>
                        <a:t>boring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L="489584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45" dirty="0">
                          <a:latin typeface="Verdana"/>
                          <a:cs typeface="Verdana"/>
                        </a:rPr>
                        <a:t>exciting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815">
                <a:tc>
                  <a:txBody>
                    <a:bodyPr/>
                    <a:lstStyle/>
                    <a:p>
                      <a:pPr marR="965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-50" dirty="0">
                          <a:latin typeface="Tahoma"/>
                          <a:cs typeface="Tahoma"/>
                        </a:rPr>
                        <a:t>5</a:t>
                      </a:r>
                      <a:endParaRPr sz="1500">
                        <a:latin typeface="Tahoma"/>
                        <a:cs typeface="Tahom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R="1854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80" dirty="0">
                          <a:latin typeface="Verdana"/>
                          <a:cs typeface="Verdana"/>
                        </a:rPr>
                        <a:t>went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R="183515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60" dirty="0">
                          <a:latin typeface="Verdana"/>
                          <a:cs typeface="Verdana"/>
                        </a:rPr>
                        <a:t>go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L="489584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95" dirty="0">
                          <a:latin typeface="Verdana"/>
                          <a:cs typeface="Verdana"/>
                        </a:rPr>
                        <a:t>run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495">
                <a:tc>
                  <a:txBody>
                    <a:bodyPr/>
                    <a:lstStyle/>
                    <a:p>
                      <a:pPr marR="965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-50" dirty="0">
                          <a:latin typeface="Tahoma"/>
                          <a:cs typeface="Tahoma"/>
                        </a:rPr>
                        <a:t>6</a:t>
                      </a:r>
                      <a:endParaRPr sz="1500">
                        <a:latin typeface="Tahoma"/>
                        <a:cs typeface="Tahom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R="185420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110" dirty="0">
                          <a:latin typeface="Verdana"/>
                          <a:cs typeface="Verdana"/>
                        </a:rPr>
                        <a:t>slowly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R="183515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90" dirty="0">
                          <a:latin typeface="Verdana"/>
                          <a:cs typeface="Verdana"/>
                        </a:rPr>
                        <a:t>quickly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L="489584" algn="ctr">
                        <a:lnSpc>
                          <a:spcPct val="100000"/>
                        </a:lnSpc>
                        <a:spcBef>
                          <a:spcPts val="1245"/>
                        </a:spcBef>
                      </a:pPr>
                      <a:r>
                        <a:rPr sz="1500" spc="95" dirty="0">
                          <a:latin typeface="Verdana"/>
                          <a:cs typeface="Verdana"/>
                        </a:rPr>
                        <a:t>loudly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5811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22867" y="1031300"/>
            <a:ext cx="7539990" cy="57150"/>
          </a:xfrm>
          <a:custGeom>
            <a:avLst/>
            <a:gdLst/>
            <a:ahLst/>
            <a:cxnLst/>
            <a:rect l="l" t="t" r="r" b="b"/>
            <a:pathLst>
              <a:path w="7539990" h="57150">
                <a:moveTo>
                  <a:pt x="7539981" y="38100"/>
                </a:moveTo>
                <a:lnTo>
                  <a:pt x="96" y="57099"/>
                </a:lnTo>
                <a:lnTo>
                  <a:pt x="0" y="18999"/>
                </a:lnTo>
                <a:lnTo>
                  <a:pt x="7539981" y="0"/>
                </a:lnTo>
                <a:lnTo>
                  <a:pt x="753998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8673" y="763561"/>
            <a:ext cx="5644515" cy="833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6116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Verdana"/>
                <a:cs typeface="Verdana"/>
              </a:rPr>
              <a:t>GraDe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50" dirty="0">
                <a:latin typeface="Verdana"/>
                <a:cs typeface="Verdana"/>
              </a:rPr>
              <a:t>4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-190" dirty="0">
                <a:latin typeface="Verdana"/>
                <a:cs typeface="Verdana"/>
              </a:rPr>
              <a:t>-</a:t>
            </a:r>
            <a:r>
              <a:rPr sz="1800" b="1" spc="-20" dirty="0">
                <a:latin typeface="Verdana"/>
                <a:cs typeface="Verdana"/>
              </a:rPr>
              <a:t> </a:t>
            </a:r>
            <a:r>
              <a:rPr sz="1800" b="1" spc="-95" dirty="0">
                <a:latin typeface="Verdana"/>
                <a:cs typeface="Verdana"/>
              </a:rPr>
              <a:t>TesT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-600" dirty="0">
                <a:latin typeface="Verdana"/>
                <a:cs typeface="Verdana"/>
              </a:rPr>
              <a:t>1</a:t>
            </a:r>
            <a:r>
              <a:rPr sz="1800" b="1" spc="-20" dirty="0">
                <a:latin typeface="Verdana"/>
                <a:cs typeface="Verdana"/>
              </a:rPr>
              <a:t> </a:t>
            </a:r>
            <a:r>
              <a:rPr sz="1800" b="1" spc="55" dirty="0">
                <a:latin typeface="Verdana"/>
                <a:cs typeface="Verdana"/>
              </a:rPr>
              <a:t>RevisiOn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39"/>
              </a:spcBef>
            </a:pPr>
            <a:r>
              <a:rPr sz="1800" b="1" dirty="0">
                <a:latin typeface="Tahoma"/>
                <a:cs typeface="Tahoma"/>
              </a:rPr>
              <a:t>Read</a:t>
            </a:r>
            <a:r>
              <a:rPr sz="1800" b="1" spc="17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then</a:t>
            </a:r>
            <a:r>
              <a:rPr sz="1800" b="1" spc="17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circle</a:t>
            </a:r>
            <a:r>
              <a:rPr sz="1800" b="1" spc="17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the</a:t>
            </a:r>
            <a:r>
              <a:rPr sz="1800" b="1" spc="18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correct</a:t>
            </a:r>
            <a:r>
              <a:rPr sz="1800" b="1" spc="17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answer</a:t>
            </a:r>
            <a:r>
              <a:rPr sz="1800" b="1" spc="17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A,</a:t>
            </a:r>
            <a:r>
              <a:rPr sz="1800" b="1" spc="18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B</a:t>
            </a:r>
            <a:r>
              <a:rPr sz="1800" b="1" spc="17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,</a:t>
            </a:r>
            <a:r>
              <a:rPr sz="1800" b="1" spc="17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or</a:t>
            </a:r>
            <a:r>
              <a:rPr sz="1800" b="1" spc="175" dirty="0">
                <a:latin typeface="Tahoma"/>
                <a:cs typeface="Tahoma"/>
              </a:rPr>
              <a:t> </a:t>
            </a:r>
            <a:r>
              <a:rPr sz="1800" b="1" spc="-25" dirty="0">
                <a:latin typeface="Tahoma"/>
                <a:cs typeface="Tahoma"/>
              </a:rPr>
              <a:t>C.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10335848"/>
            <a:ext cx="7552690" cy="57150"/>
          </a:xfrm>
          <a:custGeom>
            <a:avLst/>
            <a:gdLst/>
            <a:ahLst/>
            <a:cxnLst/>
            <a:rect l="l" t="t" r="r" b="b"/>
            <a:pathLst>
              <a:path w="7552690" h="57150">
                <a:moveTo>
                  <a:pt x="7552266" y="38099"/>
                </a:moveTo>
                <a:lnTo>
                  <a:pt x="0" y="57130"/>
                </a:lnTo>
                <a:lnTo>
                  <a:pt x="0" y="19030"/>
                </a:lnTo>
                <a:lnTo>
                  <a:pt x="7552170" y="0"/>
                </a:lnTo>
                <a:lnTo>
                  <a:pt x="7552266" y="38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8005" y="2077797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5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9475" y="2059267"/>
            <a:ext cx="1878330" cy="1510665"/>
          </a:xfrm>
          <a:custGeom>
            <a:avLst/>
            <a:gdLst/>
            <a:ahLst/>
            <a:cxnLst/>
            <a:rect l="l" t="t" r="r" b="b"/>
            <a:pathLst>
              <a:path w="1878330" h="1510664">
                <a:moveTo>
                  <a:pt x="1859507" y="18529"/>
                </a:moveTo>
                <a:lnTo>
                  <a:pt x="1859507" y="1492013"/>
                </a:lnTo>
              </a:path>
              <a:path w="1878330" h="1510664">
                <a:moveTo>
                  <a:pt x="0" y="0"/>
                </a:moveTo>
                <a:lnTo>
                  <a:pt x="1878036" y="0"/>
                </a:lnTo>
              </a:path>
              <a:path w="1878330" h="1510664">
                <a:moveTo>
                  <a:pt x="0" y="1510543"/>
                </a:moveTo>
                <a:lnTo>
                  <a:pt x="1878036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867" y="1031300"/>
            <a:ext cx="7539990" cy="57150"/>
          </a:xfrm>
          <a:custGeom>
            <a:avLst/>
            <a:gdLst/>
            <a:ahLst/>
            <a:cxnLst/>
            <a:rect l="l" t="t" r="r" b="b"/>
            <a:pathLst>
              <a:path w="7539990" h="57150">
                <a:moveTo>
                  <a:pt x="7539981" y="38100"/>
                </a:moveTo>
                <a:lnTo>
                  <a:pt x="96" y="57099"/>
                </a:lnTo>
                <a:lnTo>
                  <a:pt x="0" y="18999"/>
                </a:lnTo>
                <a:lnTo>
                  <a:pt x="7539981" y="0"/>
                </a:lnTo>
                <a:lnTo>
                  <a:pt x="753998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10335848"/>
            <a:ext cx="7552690" cy="57150"/>
          </a:xfrm>
          <a:custGeom>
            <a:avLst/>
            <a:gdLst/>
            <a:ahLst/>
            <a:cxnLst/>
            <a:rect l="l" t="t" r="r" b="b"/>
            <a:pathLst>
              <a:path w="7552690" h="57150">
                <a:moveTo>
                  <a:pt x="7552266" y="38099"/>
                </a:moveTo>
                <a:lnTo>
                  <a:pt x="0" y="57130"/>
                </a:lnTo>
                <a:lnTo>
                  <a:pt x="0" y="19030"/>
                </a:lnTo>
                <a:lnTo>
                  <a:pt x="7552170" y="0"/>
                </a:lnTo>
                <a:lnTo>
                  <a:pt x="7552266" y="38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37855" y="2077797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5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19325" y="2059267"/>
            <a:ext cx="1878330" cy="1510665"/>
          </a:xfrm>
          <a:custGeom>
            <a:avLst/>
            <a:gdLst/>
            <a:ahLst/>
            <a:cxnLst/>
            <a:rect l="l" t="t" r="r" b="b"/>
            <a:pathLst>
              <a:path w="1878329" h="1510664">
                <a:moveTo>
                  <a:pt x="1859507" y="18529"/>
                </a:moveTo>
                <a:lnTo>
                  <a:pt x="1859507" y="1492013"/>
                </a:lnTo>
              </a:path>
              <a:path w="1878329" h="1510664">
                <a:moveTo>
                  <a:pt x="0" y="0"/>
                </a:moveTo>
                <a:lnTo>
                  <a:pt x="1878036" y="0"/>
                </a:lnTo>
              </a:path>
              <a:path w="1878329" h="1510664">
                <a:moveTo>
                  <a:pt x="0" y="1510543"/>
                </a:moveTo>
                <a:lnTo>
                  <a:pt x="1878036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837855" y="6626202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4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819325" y="6607673"/>
            <a:ext cx="1878330" cy="1510665"/>
          </a:xfrm>
          <a:custGeom>
            <a:avLst/>
            <a:gdLst/>
            <a:ahLst/>
            <a:cxnLst/>
            <a:rect l="l" t="t" r="r" b="b"/>
            <a:pathLst>
              <a:path w="1878329" h="1510665">
                <a:moveTo>
                  <a:pt x="1859507" y="18529"/>
                </a:moveTo>
                <a:lnTo>
                  <a:pt x="1859507" y="1492013"/>
                </a:lnTo>
              </a:path>
              <a:path w="1878329" h="1510665">
                <a:moveTo>
                  <a:pt x="0" y="0"/>
                </a:moveTo>
                <a:lnTo>
                  <a:pt x="1878036" y="0"/>
                </a:lnTo>
              </a:path>
              <a:path w="1878329" h="1510665">
                <a:moveTo>
                  <a:pt x="0" y="1510543"/>
                </a:moveTo>
                <a:lnTo>
                  <a:pt x="1878036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44492" y="6620802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4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25962" y="6602272"/>
            <a:ext cx="1878330" cy="1510665"/>
          </a:xfrm>
          <a:custGeom>
            <a:avLst/>
            <a:gdLst/>
            <a:ahLst/>
            <a:cxnLst/>
            <a:rect l="l" t="t" r="r" b="b"/>
            <a:pathLst>
              <a:path w="1878329" h="1510665">
                <a:moveTo>
                  <a:pt x="1859507" y="18529"/>
                </a:moveTo>
                <a:lnTo>
                  <a:pt x="1859507" y="1492013"/>
                </a:lnTo>
              </a:path>
              <a:path w="1878329" h="1510665">
                <a:moveTo>
                  <a:pt x="0" y="0"/>
                </a:moveTo>
                <a:lnTo>
                  <a:pt x="1878036" y="0"/>
                </a:lnTo>
              </a:path>
              <a:path w="1878329" h="1510665">
                <a:moveTo>
                  <a:pt x="0" y="1510543"/>
                </a:moveTo>
                <a:lnTo>
                  <a:pt x="1878036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28005" y="4349299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5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9475" y="4330769"/>
            <a:ext cx="1878330" cy="1510665"/>
          </a:xfrm>
          <a:custGeom>
            <a:avLst/>
            <a:gdLst/>
            <a:ahLst/>
            <a:cxnLst/>
            <a:rect l="l" t="t" r="r" b="b"/>
            <a:pathLst>
              <a:path w="1878330" h="1510664">
                <a:moveTo>
                  <a:pt x="1859507" y="18529"/>
                </a:moveTo>
                <a:lnTo>
                  <a:pt x="1859507" y="1492013"/>
                </a:lnTo>
              </a:path>
              <a:path w="1878330" h="1510664">
                <a:moveTo>
                  <a:pt x="0" y="0"/>
                </a:moveTo>
                <a:lnTo>
                  <a:pt x="1878036" y="0"/>
                </a:lnTo>
              </a:path>
              <a:path w="1878330" h="1510664">
                <a:moveTo>
                  <a:pt x="0" y="1510543"/>
                </a:moveTo>
                <a:lnTo>
                  <a:pt x="1878036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31218" y="6611277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4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2689" y="6592747"/>
            <a:ext cx="1878330" cy="1510665"/>
          </a:xfrm>
          <a:custGeom>
            <a:avLst/>
            <a:gdLst/>
            <a:ahLst/>
            <a:cxnLst/>
            <a:rect l="l" t="t" r="r" b="b"/>
            <a:pathLst>
              <a:path w="1878330" h="1510665">
                <a:moveTo>
                  <a:pt x="1859507" y="18529"/>
                </a:moveTo>
                <a:lnTo>
                  <a:pt x="1859507" y="1492013"/>
                </a:lnTo>
              </a:path>
              <a:path w="1878330" h="1510665">
                <a:moveTo>
                  <a:pt x="0" y="0"/>
                </a:moveTo>
                <a:lnTo>
                  <a:pt x="1878036" y="0"/>
                </a:lnTo>
              </a:path>
              <a:path w="1878330" h="1510665">
                <a:moveTo>
                  <a:pt x="0" y="1510543"/>
                </a:moveTo>
                <a:lnTo>
                  <a:pt x="1878036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1068005" y="2192275"/>
            <a:ext cx="1168400" cy="1247140"/>
            <a:chOff x="1068005" y="2192275"/>
            <a:chExt cx="1168400" cy="1247140"/>
          </a:xfrm>
        </p:grpSpPr>
        <p:sp>
          <p:nvSpPr>
            <p:cNvPr id="20" name="object 20"/>
            <p:cNvSpPr/>
            <p:nvPr/>
          </p:nvSpPr>
          <p:spPr>
            <a:xfrm>
              <a:off x="1068005" y="2192275"/>
              <a:ext cx="1168400" cy="1247140"/>
            </a:xfrm>
            <a:custGeom>
              <a:avLst/>
              <a:gdLst/>
              <a:ahLst/>
              <a:cxnLst/>
              <a:rect l="l" t="t" r="r" b="b"/>
              <a:pathLst>
                <a:path w="1168400" h="1247139">
                  <a:moveTo>
                    <a:pt x="320071" y="474980"/>
                  </a:moveTo>
                  <a:lnTo>
                    <a:pt x="318611" y="469900"/>
                  </a:lnTo>
                  <a:lnTo>
                    <a:pt x="317832" y="469900"/>
                  </a:lnTo>
                  <a:lnTo>
                    <a:pt x="317442" y="468630"/>
                  </a:lnTo>
                  <a:lnTo>
                    <a:pt x="318221" y="468630"/>
                  </a:lnTo>
                  <a:lnTo>
                    <a:pt x="297578" y="389890"/>
                  </a:lnTo>
                  <a:lnTo>
                    <a:pt x="187154" y="311150"/>
                  </a:lnTo>
                  <a:lnTo>
                    <a:pt x="284919" y="115570"/>
                  </a:lnTo>
                  <a:lnTo>
                    <a:pt x="584250" y="0"/>
                  </a:lnTo>
                  <a:lnTo>
                    <a:pt x="650015" y="25400"/>
                  </a:lnTo>
                  <a:lnTo>
                    <a:pt x="584250" y="25400"/>
                  </a:lnTo>
                  <a:lnTo>
                    <a:pt x="302641" y="134620"/>
                  </a:lnTo>
                  <a:lnTo>
                    <a:pt x="218412" y="303530"/>
                  </a:lnTo>
                  <a:lnTo>
                    <a:pt x="305173" y="365760"/>
                  </a:lnTo>
                  <a:lnTo>
                    <a:pt x="339090" y="365760"/>
                  </a:lnTo>
                  <a:lnTo>
                    <a:pt x="321435" y="384810"/>
                  </a:lnTo>
                  <a:lnTo>
                    <a:pt x="333996" y="431800"/>
                  </a:lnTo>
                  <a:lnTo>
                    <a:pt x="391263" y="431800"/>
                  </a:lnTo>
                  <a:lnTo>
                    <a:pt x="374883" y="438150"/>
                  </a:lnTo>
                  <a:lnTo>
                    <a:pt x="341786" y="457200"/>
                  </a:lnTo>
                  <a:lnTo>
                    <a:pt x="367884" y="473710"/>
                  </a:lnTo>
                  <a:lnTo>
                    <a:pt x="322603" y="473710"/>
                  </a:lnTo>
                  <a:lnTo>
                    <a:pt x="320071" y="474980"/>
                  </a:lnTo>
                  <a:close/>
                </a:path>
                <a:path w="1168400" h="1247139">
                  <a:moveTo>
                    <a:pt x="904664" y="365760"/>
                  </a:moveTo>
                  <a:lnTo>
                    <a:pt x="863229" y="365760"/>
                  </a:lnTo>
                  <a:lnTo>
                    <a:pt x="950088" y="303530"/>
                  </a:lnTo>
                  <a:lnTo>
                    <a:pt x="865858" y="134620"/>
                  </a:lnTo>
                  <a:lnTo>
                    <a:pt x="584250" y="25400"/>
                  </a:lnTo>
                  <a:lnTo>
                    <a:pt x="650015" y="25400"/>
                  </a:lnTo>
                  <a:lnTo>
                    <a:pt x="883483" y="115570"/>
                  </a:lnTo>
                  <a:lnTo>
                    <a:pt x="981248" y="311150"/>
                  </a:lnTo>
                  <a:lnTo>
                    <a:pt x="904664" y="365760"/>
                  </a:lnTo>
                  <a:close/>
                </a:path>
                <a:path w="1168400" h="1247139">
                  <a:moveTo>
                    <a:pt x="339090" y="365760"/>
                  </a:moveTo>
                  <a:lnTo>
                    <a:pt x="305173" y="365760"/>
                  </a:lnTo>
                  <a:lnTo>
                    <a:pt x="330606" y="341630"/>
                  </a:lnTo>
                  <a:lnTo>
                    <a:pt x="366469" y="321310"/>
                  </a:lnTo>
                  <a:lnTo>
                    <a:pt x="411263" y="304800"/>
                  </a:lnTo>
                  <a:lnTo>
                    <a:pt x="463490" y="292100"/>
                  </a:lnTo>
                  <a:lnTo>
                    <a:pt x="521652" y="284480"/>
                  </a:lnTo>
                  <a:lnTo>
                    <a:pt x="584250" y="281940"/>
                  </a:lnTo>
                  <a:lnTo>
                    <a:pt x="646807" y="284480"/>
                  </a:lnTo>
                  <a:lnTo>
                    <a:pt x="704941" y="292100"/>
                  </a:lnTo>
                  <a:lnTo>
                    <a:pt x="757151" y="304800"/>
                  </a:lnTo>
                  <a:lnTo>
                    <a:pt x="760596" y="306070"/>
                  </a:lnTo>
                  <a:lnTo>
                    <a:pt x="584250" y="306070"/>
                  </a:lnTo>
                  <a:lnTo>
                    <a:pt x="517947" y="308610"/>
                  </a:lnTo>
                  <a:lnTo>
                    <a:pt x="459657" y="317500"/>
                  </a:lnTo>
                  <a:lnTo>
                    <a:pt x="410119" y="330200"/>
                  </a:lnTo>
                  <a:lnTo>
                    <a:pt x="370075" y="346710"/>
                  </a:lnTo>
                  <a:lnTo>
                    <a:pt x="340267" y="364490"/>
                  </a:lnTo>
                  <a:lnTo>
                    <a:pt x="339090" y="365760"/>
                  </a:lnTo>
                  <a:close/>
                </a:path>
                <a:path w="1168400" h="1247139">
                  <a:moveTo>
                    <a:pt x="859889" y="431800"/>
                  </a:moveTo>
                  <a:lnTo>
                    <a:pt x="834406" y="431800"/>
                  </a:lnTo>
                  <a:lnTo>
                    <a:pt x="846968" y="384810"/>
                  </a:lnTo>
                  <a:lnTo>
                    <a:pt x="828143" y="364490"/>
                  </a:lnTo>
                  <a:lnTo>
                    <a:pt x="758332" y="330200"/>
                  </a:lnTo>
                  <a:lnTo>
                    <a:pt x="708818" y="317500"/>
                  </a:lnTo>
                  <a:lnTo>
                    <a:pt x="650545" y="308610"/>
                  </a:lnTo>
                  <a:lnTo>
                    <a:pt x="584250" y="306070"/>
                  </a:lnTo>
                  <a:lnTo>
                    <a:pt x="760596" y="306070"/>
                  </a:lnTo>
                  <a:lnTo>
                    <a:pt x="801937" y="321310"/>
                  </a:lnTo>
                  <a:lnTo>
                    <a:pt x="837797" y="341630"/>
                  </a:lnTo>
                  <a:lnTo>
                    <a:pt x="863229" y="365760"/>
                  </a:lnTo>
                  <a:lnTo>
                    <a:pt x="904664" y="365760"/>
                  </a:lnTo>
                  <a:lnTo>
                    <a:pt x="870825" y="389890"/>
                  </a:lnTo>
                  <a:lnTo>
                    <a:pt x="859889" y="431800"/>
                  </a:lnTo>
                  <a:close/>
                </a:path>
                <a:path w="1168400" h="1247139">
                  <a:moveTo>
                    <a:pt x="391263" y="431800"/>
                  </a:moveTo>
                  <a:lnTo>
                    <a:pt x="333996" y="431800"/>
                  </a:lnTo>
                  <a:lnTo>
                    <a:pt x="370277" y="412750"/>
                  </a:lnTo>
                  <a:lnTo>
                    <a:pt x="414850" y="396240"/>
                  </a:lnTo>
                  <a:lnTo>
                    <a:pt x="466308" y="384810"/>
                  </a:lnTo>
                  <a:lnTo>
                    <a:pt x="523243" y="377190"/>
                  </a:lnTo>
                  <a:lnTo>
                    <a:pt x="584250" y="374650"/>
                  </a:lnTo>
                  <a:lnTo>
                    <a:pt x="645209" y="377190"/>
                  </a:lnTo>
                  <a:lnTo>
                    <a:pt x="702116" y="384810"/>
                  </a:lnTo>
                  <a:lnTo>
                    <a:pt x="753559" y="396240"/>
                  </a:lnTo>
                  <a:lnTo>
                    <a:pt x="760415" y="398780"/>
                  </a:lnTo>
                  <a:lnTo>
                    <a:pt x="584250" y="398780"/>
                  </a:lnTo>
                  <a:lnTo>
                    <a:pt x="523951" y="401320"/>
                  </a:lnTo>
                  <a:lnTo>
                    <a:pt x="467760" y="408940"/>
                  </a:lnTo>
                  <a:lnTo>
                    <a:pt x="417472" y="421640"/>
                  </a:lnTo>
                  <a:lnTo>
                    <a:pt x="391263" y="431800"/>
                  </a:lnTo>
                  <a:close/>
                </a:path>
                <a:path w="1168400" h="1247139">
                  <a:moveTo>
                    <a:pt x="787719" y="505460"/>
                  </a:moveTo>
                  <a:lnTo>
                    <a:pt x="584347" y="505460"/>
                  </a:lnTo>
                  <a:lnTo>
                    <a:pt x="653667" y="504190"/>
                  </a:lnTo>
                  <a:lnTo>
                    <a:pt x="712335" y="497840"/>
                  </a:lnTo>
                  <a:lnTo>
                    <a:pt x="760590" y="488950"/>
                  </a:lnTo>
                  <a:lnTo>
                    <a:pt x="798669" y="474980"/>
                  </a:lnTo>
                  <a:lnTo>
                    <a:pt x="826811" y="457200"/>
                  </a:lnTo>
                  <a:lnTo>
                    <a:pt x="793704" y="438150"/>
                  </a:lnTo>
                  <a:lnTo>
                    <a:pt x="751091" y="421640"/>
                  </a:lnTo>
                  <a:lnTo>
                    <a:pt x="700774" y="408940"/>
                  </a:lnTo>
                  <a:lnTo>
                    <a:pt x="644559" y="401320"/>
                  </a:lnTo>
                  <a:lnTo>
                    <a:pt x="584250" y="398780"/>
                  </a:lnTo>
                  <a:lnTo>
                    <a:pt x="760415" y="398780"/>
                  </a:lnTo>
                  <a:lnTo>
                    <a:pt x="798126" y="412750"/>
                  </a:lnTo>
                  <a:lnTo>
                    <a:pt x="834406" y="431800"/>
                  </a:lnTo>
                  <a:lnTo>
                    <a:pt x="859889" y="431800"/>
                  </a:lnTo>
                  <a:lnTo>
                    <a:pt x="850278" y="468630"/>
                  </a:lnTo>
                  <a:lnTo>
                    <a:pt x="851155" y="468630"/>
                  </a:lnTo>
                  <a:lnTo>
                    <a:pt x="850765" y="469900"/>
                  </a:lnTo>
                  <a:lnTo>
                    <a:pt x="849694" y="469900"/>
                  </a:lnTo>
                  <a:lnTo>
                    <a:pt x="848672" y="473710"/>
                  </a:lnTo>
                  <a:lnTo>
                    <a:pt x="844923" y="473710"/>
                  </a:lnTo>
                  <a:lnTo>
                    <a:pt x="843852" y="474980"/>
                  </a:lnTo>
                  <a:lnTo>
                    <a:pt x="842878" y="476250"/>
                  </a:lnTo>
                  <a:lnTo>
                    <a:pt x="843919" y="488950"/>
                  </a:lnTo>
                  <a:lnTo>
                    <a:pt x="844024" y="490220"/>
                  </a:lnTo>
                  <a:lnTo>
                    <a:pt x="844089" y="491490"/>
                  </a:lnTo>
                  <a:lnTo>
                    <a:pt x="819703" y="491490"/>
                  </a:lnTo>
                  <a:lnTo>
                    <a:pt x="787719" y="505460"/>
                  </a:lnTo>
                  <a:close/>
                </a:path>
                <a:path w="1168400" h="1247139">
                  <a:moveTo>
                    <a:pt x="1144643" y="1247140"/>
                  </a:moveTo>
                  <a:lnTo>
                    <a:pt x="23856" y="1247140"/>
                  </a:lnTo>
                  <a:lnTo>
                    <a:pt x="14583" y="1245870"/>
                  </a:lnTo>
                  <a:lnTo>
                    <a:pt x="6998" y="1239520"/>
                  </a:lnTo>
                  <a:lnTo>
                    <a:pt x="1879" y="1233170"/>
                  </a:lnTo>
                  <a:lnTo>
                    <a:pt x="0" y="1223010"/>
                  </a:lnTo>
                  <a:lnTo>
                    <a:pt x="2670" y="1177290"/>
                  </a:lnTo>
                  <a:lnTo>
                    <a:pt x="10481" y="1132840"/>
                  </a:lnTo>
                  <a:lnTo>
                    <a:pt x="23133" y="1089660"/>
                  </a:lnTo>
                  <a:lnTo>
                    <a:pt x="40327" y="1049020"/>
                  </a:lnTo>
                  <a:lnTo>
                    <a:pt x="61764" y="1010920"/>
                  </a:lnTo>
                  <a:lnTo>
                    <a:pt x="87144" y="975360"/>
                  </a:lnTo>
                  <a:lnTo>
                    <a:pt x="116168" y="942340"/>
                  </a:lnTo>
                  <a:lnTo>
                    <a:pt x="148536" y="914400"/>
                  </a:lnTo>
                  <a:lnTo>
                    <a:pt x="183950" y="889000"/>
                  </a:lnTo>
                  <a:lnTo>
                    <a:pt x="222110" y="867410"/>
                  </a:lnTo>
                  <a:lnTo>
                    <a:pt x="262716" y="849630"/>
                  </a:lnTo>
                  <a:lnTo>
                    <a:pt x="305469" y="836930"/>
                  </a:lnTo>
                  <a:lnTo>
                    <a:pt x="350069" y="829310"/>
                  </a:lnTo>
                  <a:lnTo>
                    <a:pt x="396219" y="826770"/>
                  </a:lnTo>
                  <a:lnTo>
                    <a:pt x="408302" y="824230"/>
                  </a:lnTo>
                  <a:lnTo>
                    <a:pt x="418177" y="817880"/>
                  </a:lnTo>
                  <a:lnTo>
                    <a:pt x="424838" y="807720"/>
                  </a:lnTo>
                  <a:lnTo>
                    <a:pt x="427281" y="795020"/>
                  </a:lnTo>
                  <a:lnTo>
                    <a:pt x="427281" y="716280"/>
                  </a:lnTo>
                  <a:lnTo>
                    <a:pt x="427768" y="716280"/>
                  </a:lnTo>
                  <a:lnTo>
                    <a:pt x="384777" y="673100"/>
                  </a:lnTo>
                  <a:lnTo>
                    <a:pt x="347628" y="619760"/>
                  </a:lnTo>
                  <a:lnTo>
                    <a:pt x="328543" y="568960"/>
                  </a:lnTo>
                  <a:lnTo>
                    <a:pt x="323271" y="516890"/>
                  </a:lnTo>
                  <a:lnTo>
                    <a:pt x="323187" y="514350"/>
                  </a:lnTo>
                  <a:lnTo>
                    <a:pt x="326303" y="476250"/>
                  </a:lnTo>
                  <a:lnTo>
                    <a:pt x="323772" y="473710"/>
                  </a:lnTo>
                  <a:lnTo>
                    <a:pt x="367884" y="473710"/>
                  </a:lnTo>
                  <a:lnTo>
                    <a:pt x="369891" y="474980"/>
                  </a:lnTo>
                  <a:lnTo>
                    <a:pt x="407971" y="488950"/>
                  </a:lnTo>
                  <a:lnTo>
                    <a:pt x="421767" y="491490"/>
                  </a:lnTo>
                  <a:lnTo>
                    <a:pt x="348992" y="491490"/>
                  </a:lnTo>
                  <a:lnTo>
                    <a:pt x="348424" y="497840"/>
                  </a:lnTo>
                  <a:lnTo>
                    <a:pt x="348310" y="499110"/>
                  </a:lnTo>
                  <a:lnTo>
                    <a:pt x="348067" y="502920"/>
                  </a:lnTo>
                  <a:lnTo>
                    <a:pt x="347985" y="504190"/>
                  </a:lnTo>
                  <a:lnTo>
                    <a:pt x="347904" y="505460"/>
                  </a:lnTo>
                  <a:lnTo>
                    <a:pt x="347823" y="506730"/>
                  </a:lnTo>
                  <a:lnTo>
                    <a:pt x="347706" y="516890"/>
                  </a:lnTo>
                  <a:lnTo>
                    <a:pt x="352278" y="563880"/>
                  </a:lnTo>
                  <a:lnTo>
                    <a:pt x="369051" y="608330"/>
                  </a:lnTo>
                  <a:lnTo>
                    <a:pt x="404929" y="659130"/>
                  </a:lnTo>
                  <a:lnTo>
                    <a:pt x="446587" y="701040"/>
                  </a:lnTo>
                  <a:lnTo>
                    <a:pt x="490003" y="731520"/>
                  </a:lnTo>
                  <a:lnTo>
                    <a:pt x="497265" y="735330"/>
                  </a:lnTo>
                  <a:lnTo>
                    <a:pt x="451722" y="735330"/>
                  </a:lnTo>
                  <a:lnTo>
                    <a:pt x="451722" y="803910"/>
                  </a:lnTo>
                  <a:lnTo>
                    <a:pt x="449678" y="811530"/>
                  </a:lnTo>
                  <a:lnTo>
                    <a:pt x="446367" y="819150"/>
                  </a:lnTo>
                  <a:lnTo>
                    <a:pt x="476479" y="843280"/>
                  </a:lnTo>
                  <a:lnTo>
                    <a:pt x="437019" y="843280"/>
                  </a:lnTo>
                  <a:lnTo>
                    <a:pt x="435182" y="849630"/>
                  </a:lnTo>
                  <a:lnTo>
                    <a:pt x="409754" y="849630"/>
                  </a:lnTo>
                  <a:lnTo>
                    <a:pt x="405372" y="850900"/>
                  </a:lnTo>
                  <a:lnTo>
                    <a:pt x="396219" y="850900"/>
                  </a:lnTo>
                  <a:lnTo>
                    <a:pt x="349634" y="853440"/>
                  </a:lnTo>
                  <a:lnTo>
                    <a:pt x="304762" y="862330"/>
                  </a:lnTo>
                  <a:lnTo>
                    <a:pt x="261952" y="876300"/>
                  </a:lnTo>
                  <a:lnTo>
                    <a:pt x="221557" y="895350"/>
                  </a:lnTo>
                  <a:lnTo>
                    <a:pt x="183925" y="918210"/>
                  </a:lnTo>
                  <a:lnTo>
                    <a:pt x="149409" y="944880"/>
                  </a:lnTo>
                  <a:lnTo>
                    <a:pt x="118357" y="976630"/>
                  </a:lnTo>
                  <a:lnTo>
                    <a:pt x="91121" y="1010920"/>
                  </a:lnTo>
                  <a:lnTo>
                    <a:pt x="68050" y="1049020"/>
                  </a:lnTo>
                  <a:lnTo>
                    <a:pt x="49497" y="1088390"/>
                  </a:lnTo>
                  <a:lnTo>
                    <a:pt x="35810" y="1131570"/>
                  </a:lnTo>
                  <a:lnTo>
                    <a:pt x="27342" y="1176020"/>
                  </a:lnTo>
                  <a:lnTo>
                    <a:pt x="24441" y="1223010"/>
                  </a:lnTo>
                  <a:lnTo>
                    <a:pt x="1168403" y="1223010"/>
                  </a:lnTo>
                  <a:lnTo>
                    <a:pt x="1166539" y="1233170"/>
                  </a:lnTo>
                  <a:lnTo>
                    <a:pt x="1161453" y="1239520"/>
                  </a:lnTo>
                  <a:lnTo>
                    <a:pt x="1153901" y="1245870"/>
                  </a:lnTo>
                  <a:lnTo>
                    <a:pt x="1144643" y="1247140"/>
                  </a:lnTo>
                  <a:close/>
                </a:path>
                <a:path w="1168400" h="1247139">
                  <a:moveTo>
                    <a:pt x="848331" y="474980"/>
                  </a:moveTo>
                  <a:lnTo>
                    <a:pt x="845897" y="473710"/>
                  </a:lnTo>
                  <a:lnTo>
                    <a:pt x="848672" y="473710"/>
                  </a:lnTo>
                  <a:lnTo>
                    <a:pt x="848331" y="474980"/>
                  </a:lnTo>
                  <a:close/>
                </a:path>
                <a:path w="1168400" h="1247139">
                  <a:moveTo>
                    <a:pt x="584347" y="530860"/>
                  </a:moveTo>
                  <a:lnTo>
                    <a:pt x="521459" y="528320"/>
                  </a:lnTo>
                  <a:lnTo>
                    <a:pt x="466826" y="524510"/>
                  </a:lnTo>
                  <a:lnTo>
                    <a:pt x="420100" y="516890"/>
                  </a:lnTo>
                  <a:lnTo>
                    <a:pt x="380938" y="505460"/>
                  </a:lnTo>
                  <a:lnTo>
                    <a:pt x="348992" y="491490"/>
                  </a:lnTo>
                  <a:lnTo>
                    <a:pt x="421767" y="491490"/>
                  </a:lnTo>
                  <a:lnTo>
                    <a:pt x="456255" y="497840"/>
                  </a:lnTo>
                  <a:lnTo>
                    <a:pt x="514970" y="504190"/>
                  </a:lnTo>
                  <a:lnTo>
                    <a:pt x="584347" y="505460"/>
                  </a:lnTo>
                  <a:lnTo>
                    <a:pt x="787719" y="505460"/>
                  </a:lnTo>
                  <a:lnTo>
                    <a:pt x="748552" y="516890"/>
                  </a:lnTo>
                  <a:lnTo>
                    <a:pt x="701841" y="524510"/>
                  </a:lnTo>
                  <a:lnTo>
                    <a:pt x="647226" y="528320"/>
                  </a:lnTo>
                  <a:lnTo>
                    <a:pt x="584347" y="530860"/>
                  </a:lnTo>
                  <a:close/>
                </a:path>
                <a:path w="1168400" h="1247139">
                  <a:moveTo>
                    <a:pt x="673446" y="768350"/>
                  </a:moveTo>
                  <a:lnTo>
                    <a:pt x="591942" y="768350"/>
                  </a:lnTo>
                  <a:lnTo>
                    <a:pt x="616139" y="764540"/>
                  </a:lnTo>
                  <a:lnTo>
                    <a:pt x="651277" y="751840"/>
                  </a:lnTo>
                  <a:lnTo>
                    <a:pt x="693062" y="730250"/>
                  </a:lnTo>
                  <a:lnTo>
                    <a:pt x="737198" y="698500"/>
                  </a:lnTo>
                  <a:lnTo>
                    <a:pt x="779389" y="656590"/>
                  </a:lnTo>
                  <a:lnTo>
                    <a:pt x="809953" y="603250"/>
                  </a:lnTo>
                  <a:lnTo>
                    <a:pt x="820650" y="542290"/>
                  </a:lnTo>
                  <a:lnTo>
                    <a:pt x="820652" y="514350"/>
                  </a:lnTo>
                  <a:lnTo>
                    <a:pt x="820396" y="506730"/>
                  </a:lnTo>
                  <a:lnTo>
                    <a:pt x="820354" y="505460"/>
                  </a:lnTo>
                  <a:lnTo>
                    <a:pt x="820269" y="502920"/>
                  </a:lnTo>
                  <a:lnTo>
                    <a:pt x="819703" y="491490"/>
                  </a:lnTo>
                  <a:lnTo>
                    <a:pt x="844089" y="491490"/>
                  </a:lnTo>
                  <a:lnTo>
                    <a:pt x="844682" y="502920"/>
                  </a:lnTo>
                  <a:lnTo>
                    <a:pt x="844747" y="504190"/>
                  </a:lnTo>
                  <a:lnTo>
                    <a:pt x="844845" y="506730"/>
                  </a:lnTo>
                  <a:lnTo>
                    <a:pt x="845032" y="514350"/>
                  </a:lnTo>
                  <a:lnTo>
                    <a:pt x="845095" y="516890"/>
                  </a:lnTo>
                  <a:lnTo>
                    <a:pt x="845215" y="539750"/>
                  </a:lnTo>
                  <a:lnTo>
                    <a:pt x="842015" y="576580"/>
                  </a:lnTo>
                  <a:lnTo>
                    <a:pt x="818198" y="643890"/>
                  </a:lnTo>
                  <a:lnTo>
                    <a:pt x="784529" y="688340"/>
                  </a:lnTo>
                  <a:lnTo>
                    <a:pt x="755870" y="715010"/>
                  </a:lnTo>
                  <a:lnTo>
                    <a:pt x="741121" y="727710"/>
                  </a:lnTo>
                  <a:lnTo>
                    <a:pt x="741121" y="744220"/>
                  </a:lnTo>
                  <a:lnTo>
                    <a:pt x="716777" y="744220"/>
                  </a:lnTo>
                  <a:lnTo>
                    <a:pt x="679222" y="765810"/>
                  </a:lnTo>
                  <a:lnTo>
                    <a:pt x="673446" y="768350"/>
                  </a:lnTo>
                  <a:close/>
                </a:path>
                <a:path w="1168400" h="1247139">
                  <a:moveTo>
                    <a:pt x="592721" y="792480"/>
                  </a:moveTo>
                  <a:lnTo>
                    <a:pt x="590579" y="792480"/>
                  </a:lnTo>
                  <a:lnTo>
                    <a:pt x="566678" y="789940"/>
                  </a:lnTo>
                  <a:lnTo>
                    <a:pt x="533457" y="779780"/>
                  </a:lnTo>
                  <a:lnTo>
                    <a:pt x="494082" y="762000"/>
                  </a:lnTo>
                  <a:lnTo>
                    <a:pt x="451722" y="735330"/>
                  </a:lnTo>
                  <a:lnTo>
                    <a:pt x="497265" y="735330"/>
                  </a:lnTo>
                  <a:lnTo>
                    <a:pt x="531155" y="753110"/>
                  </a:lnTo>
                  <a:lnTo>
                    <a:pt x="566021" y="764540"/>
                  </a:lnTo>
                  <a:lnTo>
                    <a:pt x="590579" y="768350"/>
                  </a:lnTo>
                  <a:lnTo>
                    <a:pt x="673446" y="768350"/>
                  </a:lnTo>
                  <a:lnTo>
                    <a:pt x="644561" y="781050"/>
                  </a:lnTo>
                  <a:lnTo>
                    <a:pt x="614994" y="789940"/>
                  </a:lnTo>
                  <a:lnTo>
                    <a:pt x="592721" y="792480"/>
                  </a:lnTo>
                  <a:close/>
                </a:path>
                <a:path w="1168400" h="1247139">
                  <a:moveTo>
                    <a:pt x="622946" y="929640"/>
                  </a:moveTo>
                  <a:lnTo>
                    <a:pt x="584250" y="929640"/>
                  </a:lnTo>
                  <a:lnTo>
                    <a:pt x="722133" y="819150"/>
                  </a:lnTo>
                  <a:lnTo>
                    <a:pt x="718725" y="811530"/>
                  </a:lnTo>
                  <a:lnTo>
                    <a:pt x="716777" y="803910"/>
                  </a:lnTo>
                  <a:lnTo>
                    <a:pt x="716777" y="744220"/>
                  </a:lnTo>
                  <a:lnTo>
                    <a:pt x="741121" y="744220"/>
                  </a:lnTo>
                  <a:lnTo>
                    <a:pt x="741121" y="795020"/>
                  </a:lnTo>
                  <a:lnTo>
                    <a:pt x="743578" y="807720"/>
                  </a:lnTo>
                  <a:lnTo>
                    <a:pt x="750262" y="817880"/>
                  </a:lnTo>
                  <a:lnTo>
                    <a:pt x="760141" y="824230"/>
                  </a:lnTo>
                  <a:lnTo>
                    <a:pt x="772184" y="826770"/>
                  </a:lnTo>
                  <a:lnTo>
                    <a:pt x="818333" y="829310"/>
                  </a:lnTo>
                  <a:lnTo>
                    <a:pt x="862934" y="836930"/>
                  </a:lnTo>
                  <a:lnTo>
                    <a:pt x="884310" y="843280"/>
                  </a:lnTo>
                  <a:lnTo>
                    <a:pt x="731384" y="843280"/>
                  </a:lnTo>
                  <a:lnTo>
                    <a:pt x="622946" y="929640"/>
                  </a:lnTo>
                  <a:close/>
                </a:path>
                <a:path w="1168400" h="1247139">
                  <a:moveTo>
                    <a:pt x="459800" y="1004570"/>
                  </a:moveTo>
                  <a:lnTo>
                    <a:pt x="390376" y="1004570"/>
                  </a:lnTo>
                  <a:lnTo>
                    <a:pt x="559809" y="941070"/>
                  </a:lnTo>
                  <a:lnTo>
                    <a:pt x="437019" y="843280"/>
                  </a:lnTo>
                  <a:lnTo>
                    <a:pt x="476479" y="843280"/>
                  </a:lnTo>
                  <a:lnTo>
                    <a:pt x="584250" y="929640"/>
                  </a:lnTo>
                  <a:lnTo>
                    <a:pt x="622946" y="929640"/>
                  </a:lnTo>
                  <a:lnTo>
                    <a:pt x="608594" y="941070"/>
                  </a:lnTo>
                  <a:lnTo>
                    <a:pt x="652646" y="957580"/>
                  </a:lnTo>
                  <a:lnTo>
                    <a:pt x="584250" y="957580"/>
                  </a:lnTo>
                  <a:lnTo>
                    <a:pt x="546176" y="971550"/>
                  </a:lnTo>
                  <a:lnTo>
                    <a:pt x="548947" y="980440"/>
                  </a:lnTo>
                  <a:lnTo>
                    <a:pt x="523293" y="980440"/>
                  </a:lnTo>
                  <a:lnTo>
                    <a:pt x="459800" y="1004570"/>
                  </a:lnTo>
                  <a:close/>
                </a:path>
                <a:path w="1168400" h="1247139">
                  <a:moveTo>
                    <a:pt x="803440" y="1004570"/>
                  </a:moveTo>
                  <a:lnTo>
                    <a:pt x="778026" y="1004570"/>
                  </a:lnTo>
                  <a:lnTo>
                    <a:pt x="731384" y="843280"/>
                  </a:lnTo>
                  <a:lnTo>
                    <a:pt x="884310" y="843280"/>
                  </a:lnTo>
                  <a:lnTo>
                    <a:pt x="905687" y="849630"/>
                  </a:lnTo>
                  <a:lnTo>
                    <a:pt x="758649" y="849630"/>
                  </a:lnTo>
                  <a:lnTo>
                    <a:pt x="803440" y="1004570"/>
                  </a:lnTo>
                  <a:close/>
                </a:path>
                <a:path w="1168400" h="1247139">
                  <a:moveTo>
                    <a:pt x="376257" y="1036320"/>
                  </a:moveTo>
                  <a:lnTo>
                    <a:pt x="368856" y="1036320"/>
                  </a:lnTo>
                  <a:lnTo>
                    <a:pt x="365935" y="1035050"/>
                  </a:lnTo>
                  <a:lnTo>
                    <a:pt x="363598" y="1033780"/>
                  </a:lnTo>
                  <a:lnTo>
                    <a:pt x="360287" y="1029970"/>
                  </a:lnTo>
                  <a:lnTo>
                    <a:pt x="358924" y="1026160"/>
                  </a:lnTo>
                  <a:lnTo>
                    <a:pt x="360190" y="1021080"/>
                  </a:lnTo>
                  <a:lnTo>
                    <a:pt x="409754" y="849630"/>
                  </a:lnTo>
                  <a:lnTo>
                    <a:pt x="435182" y="849630"/>
                  </a:lnTo>
                  <a:lnTo>
                    <a:pt x="390376" y="1004570"/>
                  </a:lnTo>
                  <a:lnTo>
                    <a:pt x="459800" y="1004570"/>
                  </a:lnTo>
                  <a:lnTo>
                    <a:pt x="376257" y="1036320"/>
                  </a:lnTo>
                  <a:close/>
                </a:path>
                <a:path w="1168400" h="1247139">
                  <a:moveTo>
                    <a:pt x="1168403" y="1223010"/>
                  </a:moveTo>
                  <a:lnTo>
                    <a:pt x="1144643" y="1223010"/>
                  </a:lnTo>
                  <a:lnTo>
                    <a:pt x="1141679" y="1177290"/>
                  </a:lnTo>
                  <a:lnTo>
                    <a:pt x="1141597" y="1176020"/>
                  </a:lnTo>
                  <a:lnTo>
                    <a:pt x="1133005" y="1131570"/>
                  </a:lnTo>
                  <a:lnTo>
                    <a:pt x="1119216" y="1088390"/>
                  </a:lnTo>
                  <a:lnTo>
                    <a:pt x="1100578" y="1047750"/>
                  </a:lnTo>
                  <a:lnTo>
                    <a:pt x="1077440" y="1010920"/>
                  </a:lnTo>
                  <a:lnTo>
                    <a:pt x="1050152" y="976630"/>
                  </a:lnTo>
                  <a:lnTo>
                    <a:pt x="1019061" y="944880"/>
                  </a:lnTo>
                  <a:lnTo>
                    <a:pt x="984516" y="918210"/>
                  </a:lnTo>
                  <a:lnTo>
                    <a:pt x="946865" y="895350"/>
                  </a:lnTo>
                  <a:lnTo>
                    <a:pt x="906458" y="876300"/>
                  </a:lnTo>
                  <a:lnTo>
                    <a:pt x="863643" y="862330"/>
                  </a:lnTo>
                  <a:lnTo>
                    <a:pt x="818769" y="853440"/>
                  </a:lnTo>
                  <a:lnTo>
                    <a:pt x="772184" y="850900"/>
                  </a:lnTo>
                  <a:lnTo>
                    <a:pt x="763030" y="850900"/>
                  </a:lnTo>
                  <a:lnTo>
                    <a:pt x="758649" y="849630"/>
                  </a:lnTo>
                  <a:lnTo>
                    <a:pt x="905687" y="849630"/>
                  </a:lnTo>
                  <a:lnTo>
                    <a:pt x="946293" y="867410"/>
                  </a:lnTo>
                  <a:lnTo>
                    <a:pt x="984452" y="889000"/>
                  </a:lnTo>
                  <a:lnTo>
                    <a:pt x="1019866" y="914400"/>
                  </a:lnTo>
                  <a:lnTo>
                    <a:pt x="1052234" y="942340"/>
                  </a:lnTo>
                  <a:lnTo>
                    <a:pt x="1081258" y="975360"/>
                  </a:lnTo>
                  <a:lnTo>
                    <a:pt x="1106638" y="1010920"/>
                  </a:lnTo>
                  <a:lnTo>
                    <a:pt x="1128075" y="1049020"/>
                  </a:lnTo>
                  <a:lnTo>
                    <a:pt x="1145270" y="1089660"/>
                  </a:lnTo>
                  <a:lnTo>
                    <a:pt x="1157922" y="1132840"/>
                  </a:lnTo>
                  <a:lnTo>
                    <a:pt x="1165733" y="1177290"/>
                  </a:lnTo>
                  <a:lnTo>
                    <a:pt x="1168403" y="1223010"/>
                  </a:lnTo>
                  <a:close/>
                </a:path>
                <a:path w="1168400" h="1247139">
                  <a:moveTo>
                    <a:pt x="635792" y="1010920"/>
                  </a:moveTo>
                  <a:lnTo>
                    <a:pt x="610054" y="1010920"/>
                  </a:lnTo>
                  <a:lnTo>
                    <a:pt x="622226" y="971550"/>
                  </a:lnTo>
                  <a:lnTo>
                    <a:pt x="584250" y="957580"/>
                  </a:lnTo>
                  <a:lnTo>
                    <a:pt x="652646" y="957580"/>
                  </a:lnTo>
                  <a:lnTo>
                    <a:pt x="713642" y="980440"/>
                  </a:lnTo>
                  <a:lnTo>
                    <a:pt x="645207" y="980440"/>
                  </a:lnTo>
                  <a:lnTo>
                    <a:pt x="635792" y="1010920"/>
                  </a:lnTo>
                  <a:close/>
                </a:path>
                <a:path w="1168400" h="1247139">
                  <a:moveTo>
                    <a:pt x="530596" y="1223010"/>
                  </a:moveTo>
                  <a:lnTo>
                    <a:pt x="505766" y="1223010"/>
                  </a:lnTo>
                  <a:lnTo>
                    <a:pt x="537023" y="1024890"/>
                  </a:lnTo>
                  <a:lnTo>
                    <a:pt x="523293" y="980440"/>
                  </a:lnTo>
                  <a:lnTo>
                    <a:pt x="548947" y="980440"/>
                  </a:lnTo>
                  <a:lnTo>
                    <a:pt x="558445" y="1010920"/>
                  </a:lnTo>
                  <a:lnTo>
                    <a:pt x="635792" y="1010920"/>
                  </a:lnTo>
                  <a:lnTo>
                    <a:pt x="631477" y="1024890"/>
                  </a:lnTo>
                  <a:lnTo>
                    <a:pt x="633274" y="1036320"/>
                  </a:lnTo>
                  <a:lnTo>
                    <a:pt x="560003" y="1036320"/>
                  </a:lnTo>
                  <a:lnTo>
                    <a:pt x="530596" y="1223010"/>
                  </a:lnTo>
                  <a:close/>
                </a:path>
                <a:path w="1168400" h="1247139">
                  <a:moveTo>
                    <a:pt x="799546" y="1036320"/>
                  </a:moveTo>
                  <a:lnTo>
                    <a:pt x="792243" y="1036320"/>
                  </a:lnTo>
                  <a:lnTo>
                    <a:pt x="645207" y="980440"/>
                  </a:lnTo>
                  <a:lnTo>
                    <a:pt x="713642" y="980440"/>
                  </a:lnTo>
                  <a:lnTo>
                    <a:pt x="778026" y="1004570"/>
                  </a:lnTo>
                  <a:lnTo>
                    <a:pt x="803440" y="1004570"/>
                  </a:lnTo>
                  <a:lnTo>
                    <a:pt x="808212" y="1021080"/>
                  </a:lnTo>
                  <a:lnTo>
                    <a:pt x="809478" y="1026160"/>
                  </a:lnTo>
                  <a:lnTo>
                    <a:pt x="808212" y="1029970"/>
                  </a:lnTo>
                  <a:lnTo>
                    <a:pt x="802467" y="1035050"/>
                  </a:lnTo>
                  <a:lnTo>
                    <a:pt x="799546" y="1036320"/>
                  </a:lnTo>
                  <a:close/>
                </a:path>
                <a:path w="1168400" h="1247139">
                  <a:moveTo>
                    <a:pt x="662637" y="1223010"/>
                  </a:moveTo>
                  <a:lnTo>
                    <a:pt x="637903" y="1223010"/>
                  </a:lnTo>
                  <a:lnTo>
                    <a:pt x="608399" y="1036320"/>
                  </a:lnTo>
                  <a:lnTo>
                    <a:pt x="633274" y="1036320"/>
                  </a:lnTo>
                  <a:lnTo>
                    <a:pt x="662637" y="12230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08741" y="3195759"/>
              <a:ext cx="175664" cy="16737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77666" y="2270164"/>
              <a:ext cx="149081" cy="169424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388554" y="2356153"/>
              <a:ext cx="527685" cy="208915"/>
            </a:xfrm>
            <a:custGeom>
              <a:avLst/>
              <a:gdLst/>
              <a:ahLst/>
              <a:cxnLst/>
              <a:rect l="l" t="t" r="r" b="b"/>
              <a:pathLst>
                <a:path w="527685" h="208914">
                  <a:moveTo>
                    <a:pt x="60667" y="127012"/>
                  </a:moveTo>
                  <a:lnTo>
                    <a:pt x="48272" y="74383"/>
                  </a:lnTo>
                  <a:lnTo>
                    <a:pt x="23787" y="27597"/>
                  </a:lnTo>
                  <a:lnTo>
                    <a:pt x="0" y="0"/>
                  </a:lnTo>
                  <a:lnTo>
                    <a:pt x="2222" y="18427"/>
                  </a:lnTo>
                  <a:lnTo>
                    <a:pt x="19278" y="68719"/>
                  </a:lnTo>
                  <a:lnTo>
                    <a:pt x="47701" y="113665"/>
                  </a:lnTo>
                  <a:lnTo>
                    <a:pt x="60667" y="127012"/>
                  </a:lnTo>
                  <a:close/>
                </a:path>
                <a:path w="527685" h="208914">
                  <a:moveTo>
                    <a:pt x="204000" y="178968"/>
                  </a:moveTo>
                  <a:lnTo>
                    <a:pt x="202984" y="173024"/>
                  </a:lnTo>
                  <a:lnTo>
                    <a:pt x="202742" y="171665"/>
                  </a:lnTo>
                  <a:lnTo>
                    <a:pt x="200596" y="168732"/>
                  </a:lnTo>
                  <a:lnTo>
                    <a:pt x="197485" y="167182"/>
                  </a:lnTo>
                  <a:lnTo>
                    <a:pt x="195821" y="166268"/>
                  </a:lnTo>
                  <a:lnTo>
                    <a:pt x="195821" y="182194"/>
                  </a:lnTo>
                  <a:lnTo>
                    <a:pt x="191643" y="184238"/>
                  </a:lnTo>
                  <a:lnTo>
                    <a:pt x="188353" y="185013"/>
                  </a:lnTo>
                  <a:lnTo>
                    <a:pt x="186575" y="185407"/>
                  </a:lnTo>
                  <a:lnTo>
                    <a:pt x="185407" y="185597"/>
                  </a:lnTo>
                  <a:lnTo>
                    <a:pt x="185508" y="186283"/>
                  </a:lnTo>
                  <a:lnTo>
                    <a:pt x="181406" y="174777"/>
                  </a:lnTo>
                  <a:lnTo>
                    <a:pt x="182257" y="174396"/>
                  </a:lnTo>
                  <a:lnTo>
                    <a:pt x="183553" y="173901"/>
                  </a:lnTo>
                  <a:lnTo>
                    <a:pt x="185889" y="173418"/>
                  </a:lnTo>
                  <a:lnTo>
                    <a:pt x="187452" y="173024"/>
                  </a:lnTo>
                  <a:lnTo>
                    <a:pt x="192417" y="173024"/>
                  </a:lnTo>
                  <a:lnTo>
                    <a:pt x="194360" y="174396"/>
                  </a:lnTo>
                  <a:lnTo>
                    <a:pt x="194437" y="174777"/>
                  </a:lnTo>
                  <a:lnTo>
                    <a:pt x="194538" y="175361"/>
                  </a:lnTo>
                  <a:lnTo>
                    <a:pt x="194856" y="177126"/>
                  </a:lnTo>
                  <a:lnTo>
                    <a:pt x="195821" y="182194"/>
                  </a:lnTo>
                  <a:lnTo>
                    <a:pt x="195821" y="166268"/>
                  </a:lnTo>
                  <a:lnTo>
                    <a:pt x="195529" y="166103"/>
                  </a:lnTo>
                  <a:lnTo>
                    <a:pt x="193192" y="165620"/>
                  </a:lnTo>
                  <a:lnTo>
                    <a:pt x="188518" y="165620"/>
                  </a:lnTo>
                  <a:lnTo>
                    <a:pt x="186385" y="165912"/>
                  </a:lnTo>
                  <a:lnTo>
                    <a:pt x="179755" y="167373"/>
                  </a:lnTo>
                  <a:lnTo>
                    <a:pt x="176441" y="168541"/>
                  </a:lnTo>
                  <a:lnTo>
                    <a:pt x="172935" y="171665"/>
                  </a:lnTo>
                  <a:lnTo>
                    <a:pt x="182486" y="208902"/>
                  </a:lnTo>
                  <a:lnTo>
                    <a:pt x="184137" y="208508"/>
                  </a:lnTo>
                  <a:lnTo>
                    <a:pt x="190080" y="205193"/>
                  </a:lnTo>
                  <a:lnTo>
                    <a:pt x="187020" y="192430"/>
                  </a:lnTo>
                  <a:lnTo>
                    <a:pt x="188620" y="192430"/>
                  </a:lnTo>
                  <a:lnTo>
                    <a:pt x="194856" y="190969"/>
                  </a:lnTo>
                  <a:lnTo>
                    <a:pt x="199136" y="188429"/>
                  </a:lnTo>
                  <a:lnTo>
                    <a:pt x="200609" y="186283"/>
                  </a:lnTo>
                  <a:lnTo>
                    <a:pt x="203441" y="182194"/>
                  </a:lnTo>
                  <a:lnTo>
                    <a:pt x="204000" y="178968"/>
                  </a:lnTo>
                  <a:close/>
                </a:path>
                <a:path w="527685" h="208914">
                  <a:moveTo>
                    <a:pt x="245491" y="178193"/>
                  </a:moveTo>
                  <a:lnTo>
                    <a:pt x="243725" y="170472"/>
                  </a:lnTo>
                  <a:lnTo>
                    <a:pt x="239991" y="164934"/>
                  </a:lnTo>
                  <a:lnTo>
                    <a:pt x="239687" y="164503"/>
                  </a:lnTo>
                  <a:lnTo>
                    <a:pt x="237109" y="162826"/>
                  </a:lnTo>
                  <a:lnTo>
                    <a:pt x="237109" y="185801"/>
                  </a:lnTo>
                  <a:lnTo>
                    <a:pt x="234391" y="192913"/>
                  </a:lnTo>
                  <a:lnTo>
                    <a:pt x="226009" y="193789"/>
                  </a:lnTo>
                  <a:lnTo>
                    <a:pt x="219481" y="193789"/>
                  </a:lnTo>
                  <a:lnTo>
                    <a:pt x="215684" y="187845"/>
                  </a:lnTo>
                  <a:lnTo>
                    <a:pt x="214718" y="181800"/>
                  </a:lnTo>
                  <a:lnTo>
                    <a:pt x="214160" y="178193"/>
                  </a:lnTo>
                  <a:lnTo>
                    <a:pt x="214058" y="177317"/>
                  </a:lnTo>
                  <a:lnTo>
                    <a:pt x="214909" y="173316"/>
                  </a:lnTo>
                  <a:lnTo>
                    <a:pt x="217055" y="170472"/>
                  </a:lnTo>
                  <a:lnTo>
                    <a:pt x="218706" y="168351"/>
                  </a:lnTo>
                  <a:lnTo>
                    <a:pt x="221043" y="167081"/>
                  </a:lnTo>
                  <a:lnTo>
                    <a:pt x="224942" y="166598"/>
                  </a:lnTo>
                  <a:lnTo>
                    <a:pt x="224231" y="166598"/>
                  </a:lnTo>
                  <a:lnTo>
                    <a:pt x="225526" y="164934"/>
                  </a:lnTo>
                  <a:lnTo>
                    <a:pt x="225526" y="166598"/>
                  </a:lnTo>
                  <a:lnTo>
                    <a:pt x="232537" y="166598"/>
                  </a:lnTo>
                  <a:lnTo>
                    <a:pt x="236232" y="173024"/>
                  </a:lnTo>
                  <a:lnTo>
                    <a:pt x="236258" y="173316"/>
                  </a:lnTo>
                  <a:lnTo>
                    <a:pt x="236626" y="178968"/>
                  </a:lnTo>
                  <a:lnTo>
                    <a:pt x="237109" y="185801"/>
                  </a:lnTo>
                  <a:lnTo>
                    <a:pt x="237109" y="162826"/>
                  </a:lnTo>
                  <a:lnTo>
                    <a:pt x="233768" y="160642"/>
                  </a:lnTo>
                  <a:lnTo>
                    <a:pt x="226301" y="159283"/>
                  </a:lnTo>
                  <a:lnTo>
                    <a:pt x="224421" y="159283"/>
                  </a:lnTo>
                  <a:lnTo>
                    <a:pt x="204876" y="177317"/>
                  </a:lnTo>
                  <a:lnTo>
                    <a:pt x="205955" y="183362"/>
                  </a:lnTo>
                  <a:lnTo>
                    <a:pt x="208419" y="190715"/>
                  </a:lnTo>
                  <a:lnTo>
                    <a:pt x="212686" y="196342"/>
                  </a:lnTo>
                  <a:lnTo>
                    <a:pt x="218427" y="199936"/>
                  </a:lnTo>
                  <a:lnTo>
                    <a:pt x="224802" y="201104"/>
                  </a:lnTo>
                  <a:lnTo>
                    <a:pt x="227660" y="201104"/>
                  </a:lnTo>
                  <a:lnTo>
                    <a:pt x="235343" y="198716"/>
                  </a:lnTo>
                  <a:lnTo>
                    <a:pt x="241134" y="193789"/>
                  </a:lnTo>
                  <a:lnTo>
                    <a:pt x="244551" y="186880"/>
                  </a:lnTo>
                  <a:lnTo>
                    <a:pt x="244665" y="185801"/>
                  </a:lnTo>
                  <a:lnTo>
                    <a:pt x="245491" y="178193"/>
                  </a:lnTo>
                  <a:close/>
                </a:path>
                <a:path w="527685" h="208914">
                  <a:moveTo>
                    <a:pt x="273913" y="191160"/>
                  </a:moveTo>
                  <a:lnTo>
                    <a:pt x="263893" y="190969"/>
                  </a:lnTo>
                  <a:lnTo>
                    <a:pt x="257657" y="192722"/>
                  </a:lnTo>
                  <a:lnTo>
                    <a:pt x="257175" y="176149"/>
                  </a:lnTo>
                  <a:lnTo>
                    <a:pt x="255130" y="157911"/>
                  </a:lnTo>
                  <a:lnTo>
                    <a:pt x="248018" y="159867"/>
                  </a:lnTo>
                  <a:lnTo>
                    <a:pt x="249478" y="198767"/>
                  </a:lnTo>
                  <a:lnTo>
                    <a:pt x="259410" y="198475"/>
                  </a:lnTo>
                  <a:lnTo>
                    <a:pt x="271970" y="198564"/>
                  </a:lnTo>
                  <a:lnTo>
                    <a:pt x="273824" y="196621"/>
                  </a:lnTo>
                  <a:lnTo>
                    <a:pt x="273913" y="191160"/>
                  </a:lnTo>
                  <a:close/>
                </a:path>
                <a:path w="527685" h="208914">
                  <a:moveTo>
                    <a:pt x="284530" y="158407"/>
                  </a:moveTo>
                  <a:lnTo>
                    <a:pt x="277418" y="158013"/>
                  </a:lnTo>
                  <a:lnTo>
                    <a:pt x="275666" y="198666"/>
                  </a:lnTo>
                  <a:lnTo>
                    <a:pt x="283946" y="199059"/>
                  </a:lnTo>
                  <a:lnTo>
                    <a:pt x="284048" y="197396"/>
                  </a:lnTo>
                  <a:lnTo>
                    <a:pt x="284530" y="158407"/>
                  </a:lnTo>
                  <a:close/>
                </a:path>
                <a:path w="527685" h="208914">
                  <a:moveTo>
                    <a:pt x="325132" y="164934"/>
                  </a:moveTo>
                  <a:lnTo>
                    <a:pt x="322999" y="163474"/>
                  </a:lnTo>
                  <a:lnTo>
                    <a:pt x="319786" y="161518"/>
                  </a:lnTo>
                  <a:lnTo>
                    <a:pt x="312089" y="160451"/>
                  </a:lnTo>
                  <a:lnTo>
                    <a:pt x="310730" y="160350"/>
                  </a:lnTo>
                  <a:lnTo>
                    <a:pt x="309460" y="160350"/>
                  </a:lnTo>
                  <a:lnTo>
                    <a:pt x="301244" y="161721"/>
                  </a:lnTo>
                  <a:lnTo>
                    <a:pt x="294690" y="165582"/>
                  </a:lnTo>
                  <a:lnTo>
                    <a:pt x="290207" y="171577"/>
                  </a:lnTo>
                  <a:lnTo>
                    <a:pt x="288239" y="179362"/>
                  </a:lnTo>
                  <a:lnTo>
                    <a:pt x="289064" y="187794"/>
                  </a:lnTo>
                  <a:lnTo>
                    <a:pt x="310235" y="202272"/>
                  </a:lnTo>
                  <a:lnTo>
                    <a:pt x="314032" y="202272"/>
                  </a:lnTo>
                  <a:lnTo>
                    <a:pt x="316077" y="201980"/>
                  </a:lnTo>
                  <a:lnTo>
                    <a:pt x="318706" y="199834"/>
                  </a:lnTo>
                  <a:lnTo>
                    <a:pt x="318122" y="193890"/>
                  </a:lnTo>
                  <a:lnTo>
                    <a:pt x="315112" y="194665"/>
                  </a:lnTo>
                  <a:lnTo>
                    <a:pt x="313550" y="194868"/>
                  </a:lnTo>
                  <a:lnTo>
                    <a:pt x="310921" y="194868"/>
                  </a:lnTo>
                  <a:lnTo>
                    <a:pt x="308775" y="194665"/>
                  </a:lnTo>
                  <a:lnTo>
                    <a:pt x="300596" y="193497"/>
                  </a:lnTo>
                  <a:lnTo>
                    <a:pt x="296316" y="188137"/>
                  </a:lnTo>
                  <a:lnTo>
                    <a:pt x="297776" y="172250"/>
                  </a:lnTo>
                  <a:lnTo>
                    <a:pt x="302450" y="167855"/>
                  </a:lnTo>
                  <a:lnTo>
                    <a:pt x="311696" y="167855"/>
                  </a:lnTo>
                  <a:lnTo>
                    <a:pt x="312674" y="168059"/>
                  </a:lnTo>
                  <a:lnTo>
                    <a:pt x="316471" y="168541"/>
                  </a:lnTo>
                  <a:lnTo>
                    <a:pt x="318909" y="169811"/>
                  </a:lnTo>
                  <a:lnTo>
                    <a:pt x="320078" y="170586"/>
                  </a:lnTo>
                  <a:lnTo>
                    <a:pt x="322605" y="169710"/>
                  </a:lnTo>
                  <a:lnTo>
                    <a:pt x="325132" y="164934"/>
                  </a:lnTo>
                  <a:close/>
                </a:path>
                <a:path w="527685" h="208914">
                  <a:moveTo>
                    <a:pt x="352602" y="174879"/>
                  </a:moveTo>
                  <a:lnTo>
                    <a:pt x="352399" y="168833"/>
                  </a:lnTo>
                  <a:lnTo>
                    <a:pt x="345008" y="166979"/>
                  </a:lnTo>
                  <a:lnTo>
                    <a:pt x="337502" y="165328"/>
                  </a:lnTo>
                  <a:lnTo>
                    <a:pt x="328053" y="165328"/>
                  </a:lnTo>
                  <a:lnTo>
                    <a:pt x="320852" y="203631"/>
                  </a:lnTo>
                  <a:lnTo>
                    <a:pt x="322605" y="203923"/>
                  </a:lnTo>
                  <a:lnTo>
                    <a:pt x="329514" y="205193"/>
                  </a:lnTo>
                  <a:lnTo>
                    <a:pt x="336334" y="206756"/>
                  </a:lnTo>
                  <a:lnTo>
                    <a:pt x="343154" y="208508"/>
                  </a:lnTo>
                  <a:lnTo>
                    <a:pt x="344906" y="208902"/>
                  </a:lnTo>
                  <a:lnTo>
                    <a:pt x="345300" y="207238"/>
                  </a:lnTo>
                  <a:lnTo>
                    <a:pt x="345097" y="201295"/>
                  </a:lnTo>
                  <a:lnTo>
                    <a:pt x="336829" y="199250"/>
                  </a:lnTo>
                  <a:lnTo>
                    <a:pt x="332155" y="199250"/>
                  </a:lnTo>
                  <a:lnTo>
                    <a:pt x="331076" y="199351"/>
                  </a:lnTo>
                  <a:lnTo>
                    <a:pt x="330098" y="199542"/>
                  </a:lnTo>
                  <a:lnTo>
                    <a:pt x="330784" y="187744"/>
                  </a:lnTo>
                  <a:lnTo>
                    <a:pt x="335851" y="188722"/>
                  </a:lnTo>
                  <a:lnTo>
                    <a:pt x="340817" y="189890"/>
                  </a:lnTo>
                  <a:lnTo>
                    <a:pt x="345782" y="191160"/>
                  </a:lnTo>
                  <a:lnTo>
                    <a:pt x="348018" y="189496"/>
                  </a:lnTo>
                  <a:lnTo>
                    <a:pt x="349288" y="184429"/>
                  </a:lnTo>
                  <a:lnTo>
                    <a:pt x="347637" y="183946"/>
                  </a:lnTo>
                  <a:lnTo>
                    <a:pt x="343839" y="183070"/>
                  </a:lnTo>
                  <a:lnTo>
                    <a:pt x="340042" y="182092"/>
                  </a:lnTo>
                  <a:lnTo>
                    <a:pt x="335661" y="182092"/>
                  </a:lnTo>
                  <a:lnTo>
                    <a:pt x="334581" y="182194"/>
                  </a:lnTo>
                  <a:lnTo>
                    <a:pt x="333616" y="182486"/>
                  </a:lnTo>
                  <a:lnTo>
                    <a:pt x="333908" y="172339"/>
                  </a:lnTo>
                  <a:lnTo>
                    <a:pt x="339458" y="173418"/>
                  </a:lnTo>
                  <a:lnTo>
                    <a:pt x="345008" y="174688"/>
                  </a:lnTo>
                  <a:lnTo>
                    <a:pt x="352602" y="174879"/>
                  </a:lnTo>
                  <a:close/>
                </a:path>
                <a:path w="527685" h="208914">
                  <a:moveTo>
                    <a:pt x="527380" y="0"/>
                  </a:moveTo>
                  <a:lnTo>
                    <a:pt x="494258" y="42646"/>
                  </a:lnTo>
                  <a:lnTo>
                    <a:pt x="473176" y="91109"/>
                  </a:lnTo>
                  <a:lnTo>
                    <a:pt x="466623" y="127012"/>
                  </a:lnTo>
                  <a:lnTo>
                    <a:pt x="479590" y="113665"/>
                  </a:lnTo>
                  <a:lnTo>
                    <a:pt x="508012" y="68719"/>
                  </a:lnTo>
                  <a:lnTo>
                    <a:pt x="525106" y="18427"/>
                  </a:lnTo>
                  <a:lnTo>
                    <a:pt x="5273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/>
          <p:nvPr/>
        </p:nvSpPr>
        <p:spPr>
          <a:xfrm>
            <a:off x="3313703" y="2207679"/>
            <a:ext cx="979169" cy="1198880"/>
          </a:xfrm>
          <a:custGeom>
            <a:avLst/>
            <a:gdLst/>
            <a:ahLst/>
            <a:cxnLst/>
            <a:rect l="l" t="t" r="r" b="b"/>
            <a:pathLst>
              <a:path w="979170" h="1198879">
                <a:moveTo>
                  <a:pt x="202204" y="693420"/>
                </a:moveTo>
                <a:lnTo>
                  <a:pt x="199460" y="693420"/>
                </a:lnTo>
                <a:lnTo>
                  <a:pt x="194024" y="690880"/>
                </a:lnTo>
                <a:lnTo>
                  <a:pt x="191529" y="690880"/>
                </a:lnTo>
                <a:lnTo>
                  <a:pt x="186985" y="687070"/>
                </a:lnTo>
                <a:lnTo>
                  <a:pt x="185101" y="684530"/>
                </a:lnTo>
                <a:lnTo>
                  <a:pt x="183605" y="683260"/>
                </a:lnTo>
                <a:lnTo>
                  <a:pt x="164113" y="643890"/>
                </a:lnTo>
                <a:lnTo>
                  <a:pt x="149848" y="600710"/>
                </a:lnTo>
                <a:lnTo>
                  <a:pt x="140815" y="554990"/>
                </a:lnTo>
                <a:lnTo>
                  <a:pt x="137018" y="505460"/>
                </a:lnTo>
                <a:lnTo>
                  <a:pt x="137668" y="482600"/>
                </a:lnTo>
                <a:lnTo>
                  <a:pt x="137740" y="480060"/>
                </a:lnTo>
                <a:lnTo>
                  <a:pt x="137848" y="476250"/>
                </a:lnTo>
                <a:lnTo>
                  <a:pt x="137957" y="472440"/>
                </a:lnTo>
                <a:lnTo>
                  <a:pt x="138065" y="468630"/>
                </a:lnTo>
                <a:lnTo>
                  <a:pt x="138173" y="464820"/>
                </a:lnTo>
                <a:lnTo>
                  <a:pt x="138282" y="461010"/>
                </a:lnTo>
                <a:lnTo>
                  <a:pt x="138354" y="458470"/>
                </a:lnTo>
                <a:lnTo>
                  <a:pt x="138462" y="454660"/>
                </a:lnTo>
                <a:lnTo>
                  <a:pt x="145154" y="398780"/>
                </a:lnTo>
                <a:lnTo>
                  <a:pt x="157098" y="341630"/>
                </a:lnTo>
                <a:lnTo>
                  <a:pt x="172560" y="289560"/>
                </a:lnTo>
                <a:lnTo>
                  <a:pt x="192108" y="245110"/>
                </a:lnTo>
                <a:lnTo>
                  <a:pt x="215682" y="207010"/>
                </a:lnTo>
                <a:lnTo>
                  <a:pt x="243218" y="175260"/>
                </a:lnTo>
                <a:lnTo>
                  <a:pt x="274654" y="149860"/>
                </a:lnTo>
                <a:lnTo>
                  <a:pt x="246509" y="58420"/>
                </a:lnTo>
                <a:lnTo>
                  <a:pt x="246393" y="57150"/>
                </a:lnTo>
                <a:lnTo>
                  <a:pt x="246277" y="55880"/>
                </a:lnTo>
                <a:lnTo>
                  <a:pt x="246892" y="49530"/>
                </a:lnTo>
                <a:lnTo>
                  <a:pt x="247718" y="46990"/>
                </a:lnTo>
                <a:lnTo>
                  <a:pt x="250403" y="41910"/>
                </a:lnTo>
                <a:lnTo>
                  <a:pt x="252167" y="40640"/>
                </a:lnTo>
                <a:lnTo>
                  <a:pt x="256534" y="36830"/>
                </a:lnTo>
                <a:lnTo>
                  <a:pt x="318561" y="19050"/>
                </a:lnTo>
                <a:lnTo>
                  <a:pt x="376418" y="7620"/>
                </a:lnTo>
                <a:lnTo>
                  <a:pt x="434931" y="1270"/>
                </a:lnTo>
                <a:lnTo>
                  <a:pt x="464312" y="0"/>
                </a:lnTo>
                <a:lnTo>
                  <a:pt x="523238" y="0"/>
                </a:lnTo>
                <a:lnTo>
                  <a:pt x="581916" y="3810"/>
                </a:lnTo>
                <a:lnTo>
                  <a:pt x="640183" y="12700"/>
                </a:lnTo>
                <a:lnTo>
                  <a:pt x="725862" y="34290"/>
                </a:lnTo>
                <a:lnTo>
                  <a:pt x="735343" y="40640"/>
                </a:lnTo>
                <a:lnTo>
                  <a:pt x="737100" y="41910"/>
                </a:lnTo>
                <a:lnTo>
                  <a:pt x="492478" y="41910"/>
                </a:lnTo>
                <a:lnTo>
                  <a:pt x="442121" y="44450"/>
                </a:lnTo>
                <a:lnTo>
                  <a:pt x="392225" y="49530"/>
                </a:lnTo>
                <a:lnTo>
                  <a:pt x="342789" y="57150"/>
                </a:lnTo>
                <a:lnTo>
                  <a:pt x="293814" y="69850"/>
                </a:lnTo>
                <a:lnTo>
                  <a:pt x="332010" y="193040"/>
                </a:lnTo>
                <a:lnTo>
                  <a:pt x="287763" y="193040"/>
                </a:lnTo>
                <a:lnTo>
                  <a:pt x="259250" y="219710"/>
                </a:lnTo>
                <a:lnTo>
                  <a:pt x="234910" y="256540"/>
                </a:lnTo>
                <a:lnTo>
                  <a:pt x="214811" y="299720"/>
                </a:lnTo>
                <a:lnTo>
                  <a:pt x="199020" y="351790"/>
                </a:lnTo>
                <a:lnTo>
                  <a:pt x="186606" y="412750"/>
                </a:lnTo>
                <a:lnTo>
                  <a:pt x="180623" y="471170"/>
                </a:lnTo>
                <a:lnTo>
                  <a:pt x="180718" y="482600"/>
                </a:lnTo>
                <a:lnTo>
                  <a:pt x="180844" y="497840"/>
                </a:lnTo>
                <a:lnTo>
                  <a:pt x="180971" y="513080"/>
                </a:lnTo>
                <a:lnTo>
                  <a:pt x="187933" y="574040"/>
                </a:lnTo>
                <a:lnTo>
                  <a:pt x="201218" y="619760"/>
                </a:lnTo>
                <a:lnTo>
                  <a:pt x="220918" y="661670"/>
                </a:lnTo>
                <a:lnTo>
                  <a:pt x="222239" y="664210"/>
                </a:lnTo>
                <a:lnTo>
                  <a:pt x="223050" y="666750"/>
                </a:lnTo>
                <a:lnTo>
                  <a:pt x="223653" y="671830"/>
                </a:lnTo>
                <a:lnTo>
                  <a:pt x="223538" y="673100"/>
                </a:lnTo>
                <a:lnTo>
                  <a:pt x="223423" y="674370"/>
                </a:lnTo>
                <a:lnTo>
                  <a:pt x="207742" y="692150"/>
                </a:lnTo>
                <a:lnTo>
                  <a:pt x="202204" y="693420"/>
                </a:lnTo>
                <a:close/>
              </a:path>
              <a:path w="979170" h="1198879">
                <a:moveTo>
                  <a:pt x="683848" y="241300"/>
                </a:moveTo>
                <a:lnTo>
                  <a:pt x="638415" y="241300"/>
                </a:lnTo>
                <a:lnTo>
                  <a:pt x="691142" y="69850"/>
                </a:lnTo>
                <a:lnTo>
                  <a:pt x="642167" y="57150"/>
                </a:lnTo>
                <a:lnTo>
                  <a:pt x="592731" y="49530"/>
                </a:lnTo>
                <a:lnTo>
                  <a:pt x="542835" y="44450"/>
                </a:lnTo>
                <a:lnTo>
                  <a:pt x="492478" y="41910"/>
                </a:lnTo>
                <a:lnTo>
                  <a:pt x="737100" y="41910"/>
                </a:lnTo>
                <a:lnTo>
                  <a:pt x="739781" y="46990"/>
                </a:lnTo>
                <a:lnTo>
                  <a:pt x="740609" y="49530"/>
                </a:lnTo>
                <a:lnTo>
                  <a:pt x="741241" y="55880"/>
                </a:lnTo>
                <a:lnTo>
                  <a:pt x="741131" y="57150"/>
                </a:lnTo>
                <a:lnTo>
                  <a:pt x="741022" y="58420"/>
                </a:lnTo>
                <a:lnTo>
                  <a:pt x="740268" y="60960"/>
                </a:lnTo>
                <a:lnTo>
                  <a:pt x="698345" y="196850"/>
                </a:lnTo>
                <a:lnTo>
                  <a:pt x="712433" y="198120"/>
                </a:lnTo>
                <a:lnTo>
                  <a:pt x="752472" y="212090"/>
                </a:lnTo>
                <a:lnTo>
                  <a:pt x="787048" y="236220"/>
                </a:lnTo>
                <a:lnTo>
                  <a:pt x="790737" y="240030"/>
                </a:lnTo>
                <a:lnTo>
                  <a:pt x="684371" y="240030"/>
                </a:lnTo>
                <a:lnTo>
                  <a:pt x="683848" y="241300"/>
                </a:lnTo>
                <a:close/>
              </a:path>
              <a:path w="979170" h="1198879">
                <a:moveTo>
                  <a:pt x="514520" y="111760"/>
                </a:moveTo>
                <a:lnTo>
                  <a:pt x="471301" y="111760"/>
                </a:lnTo>
                <a:lnTo>
                  <a:pt x="471301" y="81280"/>
                </a:lnTo>
                <a:lnTo>
                  <a:pt x="471849" y="78740"/>
                </a:lnTo>
                <a:lnTo>
                  <a:pt x="474042" y="73660"/>
                </a:lnTo>
                <a:lnTo>
                  <a:pt x="475604" y="71120"/>
                </a:lnTo>
                <a:lnTo>
                  <a:pt x="479656" y="67310"/>
                </a:lnTo>
                <a:lnTo>
                  <a:pt x="481993" y="64770"/>
                </a:lnTo>
                <a:lnTo>
                  <a:pt x="487288" y="63500"/>
                </a:lnTo>
                <a:lnTo>
                  <a:pt x="490045" y="62230"/>
                </a:lnTo>
                <a:lnTo>
                  <a:pt x="495751" y="62230"/>
                </a:lnTo>
                <a:lnTo>
                  <a:pt x="498486" y="63500"/>
                </a:lnTo>
                <a:lnTo>
                  <a:pt x="503742" y="64770"/>
                </a:lnTo>
                <a:lnTo>
                  <a:pt x="506068" y="67310"/>
                </a:lnTo>
                <a:lnTo>
                  <a:pt x="510112" y="71120"/>
                </a:lnTo>
                <a:lnTo>
                  <a:pt x="511680" y="72390"/>
                </a:lnTo>
                <a:lnTo>
                  <a:pt x="513907" y="78740"/>
                </a:lnTo>
                <a:lnTo>
                  <a:pt x="514482" y="81280"/>
                </a:lnTo>
                <a:lnTo>
                  <a:pt x="514520" y="111760"/>
                </a:lnTo>
                <a:close/>
              </a:path>
              <a:path w="979170" h="1198879">
                <a:moveTo>
                  <a:pt x="548090" y="154940"/>
                </a:moveTo>
                <a:lnTo>
                  <a:pt x="437730" y="154940"/>
                </a:lnTo>
                <a:lnTo>
                  <a:pt x="432435" y="152400"/>
                </a:lnTo>
                <a:lnTo>
                  <a:pt x="421743" y="137160"/>
                </a:lnTo>
                <a:lnTo>
                  <a:pt x="421743" y="130810"/>
                </a:lnTo>
                <a:lnTo>
                  <a:pt x="440487" y="111760"/>
                </a:lnTo>
                <a:lnTo>
                  <a:pt x="545334" y="111760"/>
                </a:lnTo>
                <a:lnTo>
                  <a:pt x="564078" y="130810"/>
                </a:lnTo>
                <a:lnTo>
                  <a:pt x="564078" y="137160"/>
                </a:lnTo>
                <a:lnTo>
                  <a:pt x="548090" y="154940"/>
                </a:lnTo>
                <a:close/>
              </a:path>
              <a:path w="979170" h="1198879">
                <a:moveTo>
                  <a:pt x="495776" y="204470"/>
                </a:moveTo>
                <a:lnTo>
                  <a:pt x="490045" y="204470"/>
                </a:lnTo>
                <a:lnTo>
                  <a:pt x="487288" y="203200"/>
                </a:lnTo>
                <a:lnTo>
                  <a:pt x="481993" y="201930"/>
                </a:lnTo>
                <a:lnTo>
                  <a:pt x="479656" y="199390"/>
                </a:lnTo>
                <a:lnTo>
                  <a:pt x="475604" y="195580"/>
                </a:lnTo>
                <a:lnTo>
                  <a:pt x="474042" y="193040"/>
                </a:lnTo>
                <a:lnTo>
                  <a:pt x="471849" y="187960"/>
                </a:lnTo>
                <a:lnTo>
                  <a:pt x="471301" y="185420"/>
                </a:lnTo>
                <a:lnTo>
                  <a:pt x="471301" y="154940"/>
                </a:lnTo>
                <a:lnTo>
                  <a:pt x="514520" y="154940"/>
                </a:lnTo>
                <a:lnTo>
                  <a:pt x="514520" y="185420"/>
                </a:lnTo>
                <a:lnTo>
                  <a:pt x="513972" y="187960"/>
                </a:lnTo>
                <a:lnTo>
                  <a:pt x="511778" y="193040"/>
                </a:lnTo>
                <a:lnTo>
                  <a:pt x="510217" y="195580"/>
                </a:lnTo>
                <a:lnTo>
                  <a:pt x="506164" y="199390"/>
                </a:lnTo>
                <a:lnTo>
                  <a:pt x="503827" y="201930"/>
                </a:lnTo>
                <a:lnTo>
                  <a:pt x="498532" y="203200"/>
                </a:lnTo>
                <a:lnTo>
                  <a:pt x="495776" y="204470"/>
                </a:lnTo>
                <a:close/>
              </a:path>
              <a:path w="979170" h="1198879">
                <a:moveTo>
                  <a:pt x="336155" y="289560"/>
                </a:moveTo>
                <a:lnTo>
                  <a:pt x="327645" y="289560"/>
                </a:lnTo>
                <a:lnTo>
                  <a:pt x="324952" y="288290"/>
                </a:lnTo>
                <a:lnTo>
                  <a:pt x="287763" y="193040"/>
                </a:lnTo>
                <a:lnTo>
                  <a:pt x="332010" y="193040"/>
                </a:lnTo>
                <a:lnTo>
                  <a:pt x="346974" y="241300"/>
                </a:lnTo>
                <a:lnTo>
                  <a:pt x="408857" y="241300"/>
                </a:lnTo>
                <a:lnTo>
                  <a:pt x="410430" y="243840"/>
                </a:lnTo>
                <a:lnTo>
                  <a:pt x="411484" y="246380"/>
                </a:lnTo>
                <a:lnTo>
                  <a:pt x="412553" y="252730"/>
                </a:lnTo>
                <a:lnTo>
                  <a:pt x="412529" y="255270"/>
                </a:lnTo>
                <a:lnTo>
                  <a:pt x="411361" y="260350"/>
                </a:lnTo>
                <a:lnTo>
                  <a:pt x="410261" y="262890"/>
                </a:lnTo>
                <a:lnTo>
                  <a:pt x="407033" y="267970"/>
                </a:lnTo>
                <a:lnTo>
                  <a:pt x="405026" y="269240"/>
                </a:lnTo>
                <a:lnTo>
                  <a:pt x="400229" y="273050"/>
                </a:lnTo>
                <a:lnTo>
                  <a:pt x="397621" y="274320"/>
                </a:lnTo>
                <a:lnTo>
                  <a:pt x="394803" y="274320"/>
                </a:lnTo>
                <a:lnTo>
                  <a:pt x="380679" y="276860"/>
                </a:lnTo>
                <a:lnTo>
                  <a:pt x="338906" y="288290"/>
                </a:lnTo>
                <a:lnTo>
                  <a:pt x="336155" y="289560"/>
                </a:lnTo>
                <a:close/>
              </a:path>
              <a:path w="979170" h="1198879">
                <a:moveTo>
                  <a:pt x="654813" y="288290"/>
                </a:moveTo>
                <a:lnTo>
                  <a:pt x="645762" y="285750"/>
                </a:lnTo>
                <a:lnTo>
                  <a:pt x="584726" y="273050"/>
                </a:lnTo>
                <a:lnTo>
                  <a:pt x="522876" y="265430"/>
                </a:lnTo>
                <a:lnTo>
                  <a:pt x="520010" y="265430"/>
                </a:lnTo>
                <a:lnTo>
                  <a:pt x="517285" y="264160"/>
                </a:lnTo>
                <a:lnTo>
                  <a:pt x="512114" y="262890"/>
                </a:lnTo>
                <a:lnTo>
                  <a:pt x="509865" y="260350"/>
                </a:lnTo>
                <a:lnTo>
                  <a:pt x="506043" y="256540"/>
                </a:lnTo>
                <a:lnTo>
                  <a:pt x="504614" y="254000"/>
                </a:lnTo>
                <a:lnTo>
                  <a:pt x="502720" y="248920"/>
                </a:lnTo>
                <a:lnTo>
                  <a:pt x="502328" y="246380"/>
                </a:lnTo>
                <a:lnTo>
                  <a:pt x="502393" y="245110"/>
                </a:lnTo>
                <a:lnTo>
                  <a:pt x="502458" y="243840"/>
                </a:lnTo>
                <a:lnTo>
                  <a:pt x="502523" y="242570"/>
                </a:lnTo>
                <a:lnTo>
                  <a:pt x="502588" y="241300"/>
                </a:lnTo>
                <a:lnTo>
                  <a:pt x="502653" y="240030"/>
                </a:lnTo>
                <a:lnTo>
                  <a:pt x="503358" y="237490"/>
                </a:lnTo>
                <a:lnTo>
                  <a:pt x="519672" y="222250"/>
                </a:lnTo>
                <a:lnTo>
                  <a:pt x="525325" y="222250"/>
                </a:lnTo>
                <a:lnTo>
                  <a:pt x="553954" y="224790"/>
                </a:lnTo>
                <a:lnTo>
                  <a:pt x="582346" y="228600"/>
                </a:lnTo>
                <a:lnTo>
                  <a:pt x="638415" y="241300"/>
                </a:lnTo>
                <a:lnTo>
                  <a:pt x="683848" y="241300"/>
                </a:lnTo>
                <a:lnTo>
                  <a:pt x="681755" y="246380"/>
                </a:lnTo>
                <a:lnTo>
                  <a:pt x="679611" y="252730"/>
                </a:lnTo>
                <a:lnTo>
                  <a:pt x="677937" y="259080"/>
                </a:lnTo>
                <a:lnTo>
                  <a:pt x="675935" y="271780"/>
                </a:lnTo>
                <a:lnTo>
                  <a:pt x="673988" y="275590"/>
                </a:lnTo>
                <a:lnTo>
                  <a:pt x="667804" y="283210"/>
                </a:lnTo>
                <a:lnTo>
                  <a:pt x="663988" y="285750"/>
                </a:lnTo>
                <a:lnTo>
                  <a:pt x="654813" y="288290"/>
                </a:lnTo>
                <a:close/>
              </a:path>
              <a:path w="979170" h="1198879">
                <a:moveTo>
                  <a:pt x="461054" y="265430"/>
                </a:moveTo>
                <a:lnTo>
                  <a:pt x="445237" y="260350"/>
                </a:lnTo>
                <a:lnTo>
                  <a:pt x="437158" y="245110"/>
                </a:lnTo>
                <a:lnTo>
                  <a:pt x="443150" y="229870"/>
                </a:lnTo>
                <a:lnTo>
                  <a:pt x="458299" y="223520"/>
                </a:lnTo>
                <a:lnTo>
                  <a:pt x="474151" y="227330"/>
                </a:lnTo>
                <a:lnTo>
                  <a:pt x="482250" y="242570"/>
                </a:lnTo>
                <a:lnTo>
                  <a:pt x="476197" y="259080"/>
                </a:lnTo>
                <a:lnTo>
                  <a:pt x="461054" y="265430"/>
                </a:lnTo>
                <a:close/>
              </a:path>
              <a:path w="979170" h="1198879">
                <a:moveTo>
                  <a:pt x="408857" y="241300"/>
                </a:moveTo>
                <a:lnTo>
                  <a:pt x="346974" y="241300"/>
                </a:lnTo>
                <a:lnTo>
                  <a:pt x="376714" y="233680"/>
                </a:lnTo>
                <a:lnTo>
                  <a:pt x="386735" y="232410"/>
                </a:lnTo>
                <a:lnTo>
                  <a:pt x="389553" y="231140"/>
                </a:lnTo>
                <a:lnTo>
                  <a:pt x="392366" y="231140"/>
                </a:lnTo>
                <a:lnTo>
                  <a:pt x="397982" y="232410"/>
                </a:lnTo>
                <a:lnTo>
                  <a:pt x="400572" y="233680"/>
                </a:lnTo>
                <a:lnTo>
                  <a:pt x="405313" y="237490"/>
                </a:lnTo>
                <a:lnTo>
                  <a:pt x="407285" y="238760"/>
                </a:lnTo>
                <a:lnTo>
                  <a:pt x="408857" y="241300"/>
                </a:lnTo>
                <a:close/>
              </a:path>
              <a:path w="979170" h="1198879">
                <a:moveTo>
                  <a:pt x="704062" y="787400"/>
                </a:moveTo>
                <a:lnTo>
                  <a:pt x="627178" y="787400"/>
                </a:lnTo>
                <a:lnTo>
                  <a:pt x="639993" y="781050"/>
                </a:lnTo>
                <a:lnTo>
                  <a:pt x="652439" y="773430"/>
                </a:lnTo>
                <a:lnTo>
                  <a:pt x="664517" y="765810"/>
                </a:lnTo>
                <a:lnTo>
                  <a:pt x="676227" y="756920"/>
                </a:lnTo>
                <a:lnTo>
                  <a:pt x="687518" y="746760"/>
                </a:lnTo>
                <a:lnTo>
                  <a:pt x="698341" y="737870"/>
                </a:lnTo>
                <a:lnTo>
                  <a:pt x="708695" y="727710"/>
                </a:lnTo>
                <a:lnTo>
                  <a:pt x="718580" y="716280"/>
                </a:lnTo>
                <a:lnTo>
                  <a:pt x="727955" y="706120"/>
                </a:lnTo>
                <a:lnTo>
                  <a:pt x="752762" y="669290"/>
                </a:lnTo>
                <a:lnTo>
                  <a:pt x="772302" y="631190"/>
                </a:lnTo>
                <a:lnTo>
                  <a:pt x="786745" y="590550"/>
                </a:lnTo>
                <a:lnTo>
                  <a:pt x="800035" y="533400"/>
                </a:lnTo>
                <a:lnTo>
                  <a:pt x="806060" y="482600"/>
                </a:lnTo>
                <a:lnTo>
                  <a:pt x="806165" y="481330"/>
                </a:lnTo>
                <a:lnTo>
                  <a:pt x="806270" y="480060"/>
                </a:lnTo>
                <a:lnTo>
                  <a:pt x="806376" y="478790"/>
                </a:lnTo>
                <a:lnTo>
                  <a:pt x="806481" y="477520"/>
                </a:lnTo>
                <a:lnTo>
                  <a:pt x="806587" y="476250"/>
                </a:lnTo>
                <a:lnTo>
                  <a:pt x="806617" y="474980"/>
                </a:lnTo>
                <a:lnTo>
                  <a:pt x="806739" y="469900"/>
                </a:lnTo>
                <a:lnTo>
                  <a:pt x="806797" y="433070"/>
                </a:lnTo>
                <a:lnTo>
                  <a:pt x="806663" y="429260"/>
                </a:lnTo>
                <a:lnTo>
                  <a:pt x="806574" y="426720"/>
                </a:lnTo>
                <a:lnTo>
                  <a:pt x="806485" y="424180"/>
                </a:lnTo>
                <a:lnTo>
                  <a:pt x="806396" y="421640"/>
                </a:lnTo>
                <a:lnTo>
                  <a:pt x="806351" y="420370"/>
                </a:lnTo>
                <a:lnTo>
                  <a:pt x="800608" y="363220"/>
                </a:lnTo>
                <a:lnTo>
                  <a:pt x="785697" y="312420"/>
                </a:lnTo>
                <a:lnTo>
                  <a:pt x="770100" y="283210"/>
                </a:lnTo>
                <a:lnTo>
                  <a:pt x="766156" y="276860"/>
                </a:lnTo>
                <a:lnTo>
                  <a:pt x="761858" y="271780"/>
                </a:lnTo>
                <a:lnTo>
                  <a:pt x="757207" y="267970"/>
                </a:lnTo>
                <a:lnTo>
                  <a:pt x="752245" y="262890"/>
                </a:lnTo>
                <a:lnTo>
                  <a:pt x="717344" y="243840"/>
                </a:lnTo>
                <a:lnTo>
                  <a:pt x="697715" y="240030"/>
                </a:lnTo>
                <a:lnTo>
                  <a:pt x="790737" y="240030"/>
                </a:lnTo>
                <a:lnTo>
                  <a:pt x="830103" y="304800"/>
                </a:lnTo>
                <a:lnTo>
                  <a:pt x="841059" y="342900"/>
                </a:lnTo>
                <a:lnTo>
                  <a:pt x="847179" y="382270"/>
                </a:lnTo>
                <a:lnTo>
                  <a:pt x="849450" y="417830"/>
                </a:lnTo>
                <a:lnTo>
                  <a:pt x="849345" y="472440"/>
                </a:lnTo>
                <a:lnTo>
                  <a:pt x="844909" y="521970"/>
                </a:lnTo>
                <a:lnTo>
                  <a:pt x="836307" y="572770"/>
                </a:lnTo>
                <a:lnTo>
                  <a:pt x="823537" y="621030"/>
                </a:lnTo>
                <a:lnTo>
                  <a:pt x="805055" y="665480"/>
                </a:lnTo>
                <a:lnTo>
                  <a:pt x="780318" y="706120"/>
                </a:lnTo>
                <a:lnTo>
                  <a:pt x="768970" y="723900"/>
                </a:lnTo>
                <a:lnTo>
                  <a:pt x="756568" y="739140"/>
                </a:lnTo>
                <a:lnTo>
                  <a:pt x="743111" y="754380"/>
                </a:lnTo>
                <a:lnTo>
                  <a:pt x="728599" y="768350"/>
                </a:lnTo>
                <a:lnTo>
                  <a:pt x="710725" y="782320"/>
                </a:lnTo>
                <a:lnTo>
                  <a:pt x="704062" y="787400"/>
                </a:lnTo>
                <a:close/>
              </a:path>
              <a:path w="979170" h="1198879">
                <a:moveTo>
                  <a:pt x="479718" y="439420"/>
                </a:moveTo>
                <a:lnTo>
                  <a:pt x="344081" y="439420"/>
                </a:lnTo>
                <a:lnTo>
                  <a:pt x="352260" y="438150"/>
                </a:lnTo>
                <a:lnTo>
                  <a:pt x="360416" y="438150"/>
                </a:lnTo>
                <a:lnTo>
                  <a:pt x="384661" y="434340"/>
                </a:lnTo>
                <a:lnTo>
                  <a:pt x="423555" y="421640"/>
                </a:lnTo>
                <a:lnTo>
                  <a:pt x="459410" y="401320"/>
                </a:lnTo>
                <a:lnTo>
                  <a:pt x="466106" y="397510"/>
                </a:lnTo>
                <a:lnTo>
                  <a:pt x="472610" y="392430"/>
                </a:lnTo>
                <a:lnTo>
                  <a:pt x="478923" y="387350"/>
                </a:lnTo>
                <a:lnTo>
                  <a:pt x="485044" y="381000"/>
                </a:lnTo>
                <a:lnTo>
                  <a:pt x="490957" y="375920"/>
                </a:lnTo>
                <a:lnTo>
                  <a:pt x="496644" y="369570"/>
                </a:lnTo>
                <a:lnTo>
                  <a:pt x="502107" y="364490"/>
                </a:lnTo>
                <a:lnTo>
                  <a:pt x="507343" y="358140"/>
                </a:lnTo>
                <a:lnTo>
                  <a:pt x="512340" y="351790"/>
                </a:lnTo>
                <a:lnTo>
                  <a:pt x="517083" y="344170"/>
                </a:lnTo>
                <a:lnTo>
                  <a:pt x="521572" y="337820"/>
                </a:lnTo>
                <a:lnTo>
                  <a:pt x="525807" y="330200"/>
                </a:lnTo>
                <a:lnTo>
                  <a:pt x="529776" y="323850"/>
                </a:lnTo>
                <a:lnTo>
                  <a:pt x="533467" y="316230"/>
                </a:lnTo>
                <a:lnTo>
                  <a:pt x="536882" y="308610"/>
                </a:lnTo>
                <a:lnTo>
                  <a:pt x="540019" y="300990"/>
                </a:lnTo>
                <a:lnTo>
                  <a:pt x="541434" y="297180"/>
                </a:lnTo>
                <a:lnTo>
                  <a:pt x="543680" y="294640"/>
                </a:lnTo>
                <a:lnTo>
                  <a:pt x="549833" y="289560"/>
                </a:lnTo>
                <a:lnTo>
                  <a:pt x="553302" y="288290"/>
                </a:lnTo>
                <a:lnTo>
                  <a:pt x="564724" y="288290"/>
                </a:lnTo>
                <a:lnTo>
                  <a:pt x="571808" y="292100"/>
                </a:lnTo>
                <a:lnTo>
                  <a:pt x="574686" y="293370"/>
                </a:lnTo>
                <a:lnTo>
                  <a:pt x="576900" y="297180"/>
                </a:lnTo>
                <a:lnTo>
                  <a:pt x="580950" y="303530"/>
                </a:lnTo>
                <a:lnTo>
                  <a:pt x="583783" y="309880"/>
                </a:lnTo>
                <a:lnTo>
                  <a:pt x="585399" y="317500"/>
                </a:lnTo>
                <a:lnTo>
                  <a:pt x="591499" y="339090"/>
                </a:lnTo>
                <a:lnTo>
                  <a:pt x="599439" y="358140"/>
                </a:lnTo>
                <a:lnTo>
                  <a:pt x="602699" y="364490"/>
                </a:lnTo>
                <a:lnTo>
                  <a:pt x="554570" y="364490"/>
                </a:lnTo>
                <a:lnTo>
                  <a:pt x="524284" y="402590"/>
                </a:lnTo>
                <a:lnTo>
                  <a:pt x="487427" y="434340"/>
                </a:lnTo>
                <a:lnTo>
                  <a:pt x="479718" y="439420"/>
                </a:lnTo>
                <a:close/>
              </a:path>
              <a:path w="979170" h="1198879">
                <a:moveTo>
                  <a:pt x="701786" y="481330"/>
                </a:moveTo>
                <a:lnTo>
                  <a:pt x="692252" y="481330"/>
                </a:lnTo>
                <a:lnTo>
                  <a:pt x="663846" y="477520"/>
                </a:lnTo>
                <a:lnTo>
                  <a:pt x="615703" y="450850"/>
                </a:lnTo>
                <a:lnTo>
                  <a:pt x="578732" y="412750"/>
                </a:lnTo>
                <a:lnTo>
                  <a:pt x="554570" y="364490"/>
                </a:lnTo>
                <a:lnTo>
                  <a:pt x="602699" y="364490"/>
                </a:lnTo>
                <a:lnTo>
                  <a:pt x="609219" y="377190"/>
                </a:lnTo>
                <a:lnTo>
                  <a:pt x="620839" y="396240"/>
                </a:lnTo>
                <a:lnTo>
                  <a:pt x="652732" y="424180"/>
                </a:lnTo>
                <a:lnTo>
                  <a:pt x="693880" y="436880"/>
                </a:lnTo>
                <a:lnTo>
                  <a:pt x="731075" y="436880"/>
                </a:lnTo>
                <a:lnTo>
                  <a:pt x="742573" y="440690"/>
                </a:lnTo>
                <a:lnTo>
                  <a:pt x="754521" y="450850"/>
                </a:lnTo>
                <a:lnTo>
                  <a:pt x="761878" y="464820"/>
                </a:lnTo>
                <a:lnTo>
                  <a:pt x="765037" y="477520"/>
                </a:lnTo>
                <a:lnTo>
                  <a:pt x="720675" y="477520"/>
                </a:lnTo>
                <a:lnTo>
                  <a:pt x="711260" y="480060"/>
                </a:lnTo>
                <a:lnTo>
                  <a:pt x="701786" y="481330"/>
                </a:lnTo>
                <a:close/>
              </a:path>
              <a:path w="979170" h="1198879">
                <a:moveTo>
                  <a:pt x="399913" y="778510"/>
                </a:moveTo>
                <a:lnTo>
                  <a:pt x="355185" y="778510"/>
                </a:lnTo>
                <a:lnTo>
                  <a:pt x="363109" y="750570"/>
                </a:lnTo>
                <a:lnTo>
                  <a:pt x="346597" y="736600"/>
                </a:lnTo>
                <a:lnTo>
                  <a:pt x="317466" y="704850"/>
                </a:lnTo>
                <a:lnTo>
                  <a:pt x="293675" y="668020"/>
                </a:lnTo>
                <a:lnTo>
                  <a:pt x="276129" y="628650"/>
                </a:lnTo>
                <a:lnTo>
                  <a:pt x="269756" y="607060"/>
                </a:lnTo>
                <a:lnTo>
                  <a:pt x="263724" y="604520"/>
                </a:lnTo>
                <a:lnTo>
                  <a:pt x="257949" y="601980"/>
                </a:lnTo>
                <a:lnTo>
                  <a:pt x="252430" y="598170"/>
                </a:lnTo>
                <a:lnTo>
                  <a:pt x="247168" y="593090"/>
                </a:lnTo>
                <a:lnTo>
                  <a:pt x="242213" y="589280"/>
                </a:lnTo>
                <a:lnTo>
                  <a:pt x="237620" y="584200"/>
                </a:lnTo>
                <a:lnTo>
                  <a:pt x="233389" y="579120"/>
                </a:lnTo>
                <a:lnTo>
                  <a:pt x="229518" y="574040"/>
                </a:lnTo>
                <a:lnTo>
                  <a:pt x="226047" y="567690"/>
                </a:lnTo>
                <a:lnTo>
                  <a:pt x="223012" y="562610"/>
                </a:lnTo>
                <a:lnTo>
                  <a:pt x="214457" y="474980"/>
                </a:lnTo>
                <a:lnTo>
                  <a:pt x="215750" y="468630"/>
                </a:lnTo>
                <a:lnTo>
                  <a:pt x="248768" y="435610"/>
                </a:lnTo>
                <a:lnTo>
                  <a:pt x="254606" y="434340"/>
                </a:lnTo>
                <a:lnTo>
                  <a:pt x="260679" y="434340"/>
                </a:lnTo>
                <a:lnTo>
                  <a:pt x="335881" y="439420"/>
                </a:lnTo>
                <a:lnTo>
                  <a:pt x="479718" y="439420"/>
                </a:lnTo>
                <a:lnTo>
                  <a:pt x="445310" y="458470"/>
                </a:lnTo>
                <a:lnTo>
                  <a:pt x="399461" y="474980"/>
                </a:lnTo>
                <a:lnTo>
                  <a:pt x="383508" y="477520"/>
                </a:lnTo>
                <a:lnTo>
                  <a:pt x="257587" y="477520"/>
                </a:lnTo>
                <a:lnTo>
                  <a:pt x="256771" y="478790"/>
                </a:lnTo>
                <a:lnTo>
                  <a:pt x="256836" y="528320"/>
                </a:lnTo>
                <a:lnTo>
                  <a:pt x="283079" y="566420"/>
                </a:lnTo>
                <a:lnTo>
                  <a:pt x="296866" y="571500"/>
                </a:lnTo>
                <a:lnTo>
                  <a:pt x="300106" y="574040"/>
                </a:lnTo>
                <a:lnTo>
                  <a:pt x="305522" y="579120"/>
                </a:lnTo>
                <a:lnTo>
                  <a:pt x="307324" y="582930"/>
                </a:lnTo>
                <a:lnTo>
                  <a:pt x="308220" y="586740"/>
                </a:lnTo>
                <a:lnTo>
                  <a:pt x="323657" y="632460"/>
                </a:lnTo>
                <a:lnTo>
                  <a:pt x="346424" y="673100"/>
                </a:lnTo>
                <a:lnTo>
                  <a:pt x="375354" y="706120"/>
                </a:lnTo>
                <a:lnTo>
                  <a:pt x="409279" y="731520"/>
                </a:lnTo>
                <a:lnTo>
                  <a:pt x="447029" y="746760"/>
                </a:lnTo>
                <a:lnTo>
                  <a:pt x="487436" y="753110"/>
                </a:lnTo>
                <a:lnTo>
                  <a:pt x="617315" y="753110"/>
                </a:lnTo>
                <a:lnTo>
                  <a:pt x="623525" y="774700"/>
                </a:lnTo>
                <a:lnTo>
                  <a:pt x="400565" y="774700"/>
                </a:lnTo>
                <a:lnTo>
                  <a:pt x="400951" y="774865"/>
                </a:lnTo>
                <a:lnTo>
                  <a:pt x="399913" y="778510"/>
                </a:lnTo>
                <a:close/>
              </a:path>
              <a:path w="979170" h="1198879">
                <a:moveTo>
                  <a:pt x="731075" y="436880"/>
                </a:moveTo>
                <a:lnTo>
                  <a:pt x="706350" y="436880"/>
                </a:lnTo>
                <a:lnTo>
                  <a:pt x="718875" y="435610"/>
                </a:lnTo>
                <a:lnTo>
                  <a:pt x="731075" y="436880"/>
                </a:lnTo>
                <a:close/>
              </a:path>
              <a:path w="979170" h="1198879">
                <a:moveTo>
                  <a:pt x="335160" y="482600"/>
                </a:moveTo>
                <a:lnTo>
                  <a:pt x="317828" y="481330"/>
                </a:lnTo>
                <a:lnTo>
                  <a:pt x="272682" y="478790"/>
                </a:lnTo>
                <a:lnTo>
                  <a:pt x="259239" y="477520"/>
                </a:lnTo>
                <a:lnTo>
                  <a:pt x="383508" y="477520"/>
                </a:lnTo>
                <a:lnTo>
                  <a:pt x="367555" y="480060"/>
                </a:lnTo>
                <a:lnTo>
                  <a:pt x="335160" y="482600"/>
                </a:lnTo>
                <a:close/>
              </a:path>
              <a:path w="979170" h="1198879">
                <a:moveTo>
                  <a:pt x="617315" y="753110"/>
                </a:moveTo>
                <a:lnTo>
                  <a:pt x="488589" y="753110"/>
                </a:lnTo>
                <a:lnTo>
                  <a:pt x="529214" y="746760"/>
                </a:lnTo>
                <a:lnTo>
                  <a:pt x="567194" y="731520"/>
                </a:lnTo>
                <a:lnTo>
                  <a:pt x="601373" y="706120"/>
                </a:lnTo>
                <a:lnTo>
                  <a:pt x="630593" y="673100"/>
                </a:lnTo>
                <a:lnTo>
                  <a:pt x="653698" y="632460"/>
                </a:lnTo>
                <a:lnTo>
                  <a:pt x="669533" y="586740"/>
                </a:lnTo>
                <a:lnTo>
                  <a:pt x="670477" y="582930"/>
                </a:lnTo>
                <a:lnTo>
                  <a:pt x="672330" y="579120"/>
                </a:lnTo>
                <a:lnTo>
                  <a:pt x="677853" y="574040"/>
                </a:lnTo>
                <a:lnTo>
                  <a:pt x="681138" y="571500"/>
                </a:lnTo>
                <a:lnTo>
                  <a:pt x="690248" y="568960"/>
                </a:lnTo>
                <a:lnTo>
                  <a:pt x="695184" y="567690"/>
                </a:lnTo>
                <a:lnTo>
                  <a:pt x="704332" y="561340"/>
                </a:lnTo>
                <a:lnTo>
                  <a:pt x="722098" y="478790"/>
                </a:lnTo>
                <a:lnTo>
                  <a:pt x="721618" y="478790"/>
                </a:lnTo>
                <a:lnTo>
                  <a:pt x="720675" y="477520"/>
                </a:lnTo>
                <a:lnTo>
                  <a:pt x="765037" y="477520"/>
                </a:lnTo>
                <a:lnTo>
                  <a:pt x="765668" y="480060"/>
                </a:lnTo>
                <a:lnTo>
                  <a:pt x="766920" y="497840"/>
                </a:lnTo>
                <a:lnTo>
                  <a:pt x="767039" y="513080"/>
                </a:lnTo>
                <a:lnTo>
                  <a:pt x="765830" y="527050"/>
                </a:lnTo>
                <a:lnTo>
                  <a:pt x="753550" y="570230"/>
                </a:lnTo>
                <a:lnTo>
                  <a:pt x="721972" y="601980"/>
                </a:lnTo>
                <a:lnTo>
                  <a:pt x="717912" y="603250"/>
                </a:lnTo>
                <a:lnTo>
                  <a:pt x="714262" y="605790"/>
                </a:lnTo>
                <a:lnTo>
                  <a:pt x="711023" y="608330"/>
                </a:lnTo>
                <a:lnTo>
                  <a:pt x="708378" y="612140"/>
                </a:lnTo>
                <a:lnTo>
                  <a:pt x="706602" y="615950"/>
                </a:lnTo>
                <a:lnTo>
                  <a:pt x="705693" y="619760"/>
                </a:lnTo>
                <a:lnTo>
                  <a:pt x="699077" y="638810"/>
                </a:lnTo>
                <a:lnTo>
                  <a:pt x="681797" y="675640"/>
                </a:lnTo>
                <a:lnTo>
                  <a:pt x="659244" y="708660"/>
                </a:lnTo>
                <a:lnTo>
                  <a:pt x="632152" y="737870"/>
                </a:lnTo>
                <a:lnTo>
                  <a:pt x="616949" y="751840"/>
                </a:lnTo>
                <a:lnTo>
                  <a:pt x="617315" y="753110"/>
                </a:lnTo>
                <a:close/>
              </a:path>
              <a:path w="979170" h="1198879">
                <a:moveTo>
                  <a:pt x="247434" y="748030"/>
                </a:moveTo>
                <a:lnTo>
                  <a:pt x="238812" y="748030"/>
                </a:lnTo>
                <a:lnTo>
                  <a:pt x="234913" y="746760"/>
                </a:lnTo>
                <a:lnTo>
                  <a:pt x="227902" y="741680"/>
                </a:lnTo>
                <a:lnTo>
                  <a:pt x="225311" y="737870"/>
                </a:lnTo>
                <a:lnTo>
                  <a:pt x="221959" y="730250"/>
                </a:lnTo>
                <a:lnTo>
                  <a:pt x="221447" y="726440"/>
                </a:lnTo>
                <a:lnTo>
                  <a:pt x="222751" y="717550"/>
                </a:lnTo>
                <a:lnTo>
                  <a:pt x="224470" y="713740"/>
                </a:lnTo>
                <a:lnTo>
                  <a:pt x="227257" y="711200"/>
                </a:lnTo>
                <a:lnTo>
                  <a:pt x="229283" y="708660"/>
                </a:lnTo>
                <a:lnTo>
                  <a:pt x="231618" y="707390"/>
                </a:lnTo>
                <a:lnTo>
                  <a:pt x="236910" y="704850"/>
                </a:lnTo>
                <a:lnTo>
                  <a:pt x="248145" y="704850"/>
                </a:lnTo>
                <a:lnTo>
                  <a:pt x="253436" y="707390"/>
                </a:lnTo>
                <a:lnTo>
                  <a:pt x="255772" y="708660"/>
                </a:lnTo>
                <a:lnTo>
                  <a:pt x="257798" y="711200"/>
                </a:lnTo>
                <a:lnTo>
                  <a:pt x="258951" y="712470"/>
                </a:lnTo>
                <a:lnTo>
                  <a:pt x="261967" y="715010"/>
                </a:lnTo>
                <a:lnTo>
                  <a:pt x="263860" y="718820"/>
                </a:lnTo>
                <a:lnTo>
                  <a:pt x="265398" y="727710"/>
                </a:lnTo>
                <a:lnTo>
                  <a:pt x="264914" y="731520"/>
                </a:lnTo>
                <a:lnTo>
                  <a:pt x="261436" y="739140"/>
                </a:lnTo>
                <a:lnTo>
                  <a:pt x="258739" y="742950"/>
                </a:lnTo>
                <a:lnTo>
                  <a:pt x="251427" y="746760"/>
                </a:lnTo>
                <a:lnTo>
                  <a:pt x="247434" y="748030"/>
                </a:lnTo>
                <a:close/>
              </a:path>
              <a:path w="979170" h="1198879">
                <a:moveTo>
                  <a:pt x="963649" y="1198880"/>
                </a:moveTo>
                <a:lnTo>
                  <a:pt x="15291" y="1198880"/>
                </a:lnTo>
                <a:lnTo>
                  <a:pt x="9288" y="1195070"/>
                </a:lnTo>
                <a:lnTo>
                  <a:pt x="6767" y="1193800"/>
                </a:lnTo>
                <a:lnTo>
                  <a:pt x="2685" y="1188720"/>
                </a:lnTo>
                <a:lnTo>
                  <a:pt x="1332" y="1184910"/>
                </a:lnTo>
                <a:lnTo>
                  <a:pt x="0" y="1178560"/>
                </a:lnTo>
                <a:lnTo>
                  <a:pt x="88" y="1174750"/>
                </a:lnTo>
                <a:lnTo>
                  <a:pt x="932" y="1172210"/>
                </a:lnTo>
                <a:lnTo>
                  <a:pt x="72964" y="914400"/>
                </a:lnTo>
                <a:lnTo>
                  <a:pt x="96699" y="877570"/>
                </a:lnTo>
                <a:lnTo>
                  <a:pt x="137505" y="859790"/>
                </a:lnTo>
                <a:lnTo>
                  <a:pt x="338474" y="817880"/>
                </a:lnTo>
                <a:lnTo>
                  <a:pt x="324523" y="811530"/>
                </a:lnTo>
                <a:lnTo>
                  <a:pt x="310869" y="803910"/>
                </a:lnTo>
                <a:lnTo>
                  <a:pt x="297511" y="796290"/>
                </a:lnTo>
                <a:lnTo>
                  <a:pt x="284450" y="788670"/>
                </a:lnTo>
                <a:lnTo>
                  <a:pt x="282180" y="786130"/>
                </a:lnTo>
                <a:lnTo>
                  <a:pt x="280300" y="784860"/>
                </a:lnTo>
                <a:lnTo>
                  <a:pt x="277320" y="779780"/>
                </a:lnTo>
                <a:lnTo>
                  <a:pt x="276329" y="777240"/>
                </a:lnTo>
                <a:lnTo>
                  <a:pt x="275342" y="772160"/>
                </a:lnTo>
                <a:lnTo>
                  <a:pt x="275383" y="769620"/>
                </a:lnTo>
                <a:lnTo>
                  <a:pt x="276533" y="763270"/>
                </a:lnTo>
                <a:lnTo>
                  <a:pt x="277600" y="760730"/>
                </a:lnTo>
                <a:lnTo>
                  <a:pt x="280720" y="756920"/>
                </a:lnTo>
                <a:lnTo>
                  <a:pt x="282658" y="754380"/>
                </a:lnTo>
                <a:lnTo>
                  <a:pt x="287293" y="751840"/>
                </a:lnTo>
                <a:lnTo>
                  <a:pt x="289820" y="750570"/>
                </a:lnTo>
                <a:lnTo>
                  <a:pt x="295295" y="749300"/>
                </a:lnTo>
                <a:lnTo>
                  <a:pt x="298043" y="749300"/>
                </a:lnTo>
                <a:lnTo>
                  <a:pt x="303561" y="750570"/>
                </a:lnTo>
                <a:lnTo>
                  <a:pt x="306130" y="750570"/>
                </a:lnTo>
                <a:lnTo>
                  <a:pt x="343141" y="772160"/>
                </a:lnTo>
                <a:lnTo>
                  <a:pt x="355185" y="778510"/>
                </a:lnTo>
                <a:lnTo>
                  <a:pt x="399913" y="778510"/>
                </a:lnTo>
                <a:lnTo>
                  <a:pt x="383278" y="836930"/>
                </a:lnTo>
                <a:lnTo>
                  <a:pt x="395075" y="859790"/>
                </a:lnTo>
                <a:lnTo>
                  <a:pt x="346542" y="859790"/>
                </a:lnTo>
                <a:lnTo>
                  <a:pt x="337163" y="862330"/>
                </a:lnTo>
                <a:lnTo>
                  <a:pt x="327842" y="863600"/>
                </a:lnTo>
                <a:lnTo>
                  <a:pt x="309373" y="868680"/>
                </a:lnTo>
                <a:lnTo>
                  <a:pt x="268094" y="876300"/>
                </a:lnTo>
                <a:lnTo>
                  <a:pt x="185429" y="894080"/>
                </a:lnTo>
                <a:lnTo>
                  <a:pt x="143988" y="901700"/>
                </a:lnTo>
                <a:lnTo>
                  <a:pt x="136057" y="904240"/>
                </a:lnTo>
                <a:lnTo>
                  <a:pt x="127654" y="906780"/>
                </a:lnTo>
                <a:lnTo>
                  <a:pt x="120467" y="911860"/>
                </a:lnTo>
                <a:lnTo>
                  <a:pt x="116183" y="918210"/>
                </a:lnTo>
                <a:lnTo>
                  <a:pt x="50202" y="1155700"/>
                </a:lnTo>
                <a:lnTo>
                  <a:pt x="973253" y="1155700"/>
                </a:lnTo>
                <a:lnTo>
                  <a:pt x="978723" y="1174750"/>
                </a:lnTo>
                <a:lnTo>
                  <a:pt x="969672" y="1195070"/>
                </a:lnTo>
                <a:lnTo>
                  <a:pt x="963649" y="1198880"/>
                </a:lnTo>
                <a:close/>
              </a:path>
              <a:path w="979170" h="1198879">
                <a:moveTo>
                  <a:pt x="400951" y="774865"/>
                </a:moveTo>
                <a:lnTo>
                  <a:pt x="400565" y="774700"/>
                </a:lnTo>
                <a:lnTo>
                  <a:pt x="400998" y="774700"/>
                </a:lnTo>
                <a:lnTo>
                  <a:pt x="400951" y="774865"/>
                </a:lnTo>
                <a:close/>
              </a:path>
              <a:path w="979170" h="1198879">
                <a:moveTo>
                  <a:pt x="488444" y="796290"/>
                </a:moveTo>
                <a:lnTo>
                  <a:pt x="487004" y="796290"/>
                </a:lnTo>
                <a:lnTo>
                  <a:pt x="464477" y="793750"/>
                </a:lnTo>
                <a:lnTo>
                  <a:pt x="442562" y="789940"/>
                </a:lnTo>
                <a:lnTo>
                  <a:pt x="421258" y="783590"/>
                </a:lnTo>
                <a:lnTo>
                  <a:pt x="400951" y="774865"/>
                </a:lnTo>
                <a:lnTo>
                  <a:pt x="400998" y="774700"/>
                </a:lnTo>
                <a:lnTo>
                  <a:pt x="578196" y="774700"/>
                </a:lnTo>
                <a:lnTo>
                  <a:pt x="556731" y="783590"/>
                </a:lnTo>
                <a:lnTo>
                  <a:pt x="534618" y="789940"/>
                </a:lnTo>
                <a:lnTo>
                  <a:pt x="511856" y="795020"/>
                </a:lnTo>
                <a:lnTo>
                  <a:pt x="488444" y="796290"/>
                </a:lnTo>
                <a:close/>
              </a:path>
              <a:path w="979170" h="1198879">
                <a:moveTo>
                  <a:pt x="538574" y="1042670"/>
                </a:moveTo>
                <a:lnTo>
                  <a:pt x="489453" y="1042670"/>
                </a:lnTo>
                <a:lnTo>
                  <a:pt x="595916" y="836930"/>
                </a:lnTo>
                <a:lnTo>
                  <a:pt x="578243" y="774865"/>
                </a:lnTo>
                <a:lnTo>
                  <a:pt x="578196" y="774700"/>
                </a:lnTo>
                <a:lnTo>
                  <a:pt x="623525" y="774700"/>
                </a:lnTo>
                <a:lnTo>
                  <a:pt x="627178" y="787400"/>
                </a:lnTo>
                <a:lnTo>
                  <a:pt x="704062" y="787400"/>
                </a:lnTo>
                <a:lnTo>
                  <a:pt x="692401" y="796290"/>
                </a:lnTo>
                <a:lnTo>
                  <a:pt x="673628" y="808990"/>
                </a:lnTo>
                <a:lnTo>
                  <a:pt x="654406" y="820420"/>
                </a:lnTo>
                <a:lnTo>
                  <a:pt x="841689" y="859790"/>
                </a:lnTo>
                <a:lnTo>
                  <a:pt x="632364" y="859790"/>
                </a:lnTo>
                <a:lnTo>
                  <a:pt x="538574" y="1042670"/>
                </a:lnTo>
                <a:close/>
              </a:path>
              <a:path w="979170" h="1198879">
                <a:moveTo>
                  <a:pt x="493412" y="1112520"/>
                </a:moveTo>
                <a:lnTo>
                  <a:pt x="485349" y="1112520"/>
                </a:lnTo>
                <a:lnTo>
                  <a:pt x="481607" y="1111250"/>
                </a:lnTo>
                <a:lnTo>
                  <a:pt x="474701" y="1107440"/>
                </a:lnTo>
                <a:lnTo>
                  <a:pt x="472032" y="1103630"/>
                </a:lnTo>
                <a:lnTo>
                  <a:pt x="470148" y="1101090"/>
                </a:lnTo>
                <a:lnTo>
                  <a:pt x="346542" y="859790"/>
                </a:lnTo>
                <a:lnTo>
                  <a:pt x="395075" y="859790"/>
                </a:lnTo>
                <a:lnTo>
                  <a:pt x="489453" y="1042670"/>
                </a:lnTo>
                <a:lnTo>
                  <a:pt x="538574" y="1042670"/>
                </a:lnTo>
                <a:lnTo>
                  <a:pt x="508613" y="1101090"/>
                </a:lnTo>
                <a:lnTo>
                  <a:pt x="506730" y="1103630"/>
                </a:lnTo>
                <a:lnTo>
                  <a:pt x="504061" y="1107440"/>
                </a:lnTo>
                <a:lnTo>
                  <a:pt x="497155" y="1111250"/>
                </a:lnTo>
                <a:lnTo>
                  <a:pt x="493412" y="1112520"/>
                </a:lnTo>
                <a:close/>
              </a:path>
              <a:path w="979170" h="1198879">
                <a:moveTo>
                  <a:pt x="973253" y="1155700"/>
                </a:moveTo>
                <a:lnTo>
                  <a:pt x="928704" y="1155700"/>
                </a:lnTo>
                <a:lnTo>
                  <a:pt x="862722" y="918210"/>
                </a:lnTo>
                <a:lnTo>
                  <a:pt x="856750" y="910590"/>
                </a:lnTo>
                <a:lnTo>
                  <a:pt x="848442" y="905510"/>
                </a:lnTo>
                <a:lnTo>
                  <a:pt x="838918" y="902970"/>
                </a:lnTo>
                <a:lnTo>
                  <a:pt x="829300" y="901700"/>
                </a:lnTo>
                <a:lnTo>
                  <a:pt x="632364" y="859790"/>
                </a:lnTo>
                <a:lnTo>
                  <a:pt x="841689" y="859790"/>
                </a:lnTo>
                <a:lnTo>
                  <a:pt x="856288" y="862330"/>
                </a:lnTo>
                <a:lnTo>
                  <a:pt x="892745" y="886460"/>
                </a:lnTo>
                <a:lnTo>
                  <a:pt x="905798" y="913130"/>
                </a:lnTo>
                <a:lnTo>
                  <a:pt x="918434" y="958850"/>
                </a:lnTo>
                <a:lnTo>
                  <a:pt x="953221" y="1083310"/>
                </a:lnTo>
                <a:lnTo>
                  <a:pt x="968513" y="1139190"/>
                </a:lnTo>
                <a:lnTo>
                  <a:pt x="973253" y="11557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25962" y="2040738"/>
            <a:ext cx="1878036" cy="1547602"/>
          </a:xfrm>
          <a:prstGeom prst="rect">
            <a:avLst/>
          </a:prstGeom>
        </p:spPr>
      </p:pic>
      <p:sp>
        <p:nvSpPr>
          <p:cNvPr id="26" name="object 26"/>
          <p:cNvSpPr/>
          <p:nvPr/>
        </p:nvSpPr>
        <p:spPr>
          <a:xfrm>
            <a:off x="1911224" y="4723643"/>
            <a:ext cx="7620" cy="124460"/>
          </a:xfrm>
          <a:custGeom>
            <a:avLst/>
            <a:gdLst/>
            <a:ahLst/>
            <a:cxnLst/>
            <a:rect l="l" t="t" r="r" b="b"/>
            <a:pathLst>
              <a:path w="7619" h="124460">
                <a:moveTo>
                  <a:pt x="3620" y="124460"/>
                </a:moveTo>
                <a:lnTo>
                  <a:pt x="765" y="93439"/>
                </a:lnTo>
                <a:lnTo>
                  <a:pt x="0" y="62261"/>
                </a:lnTo>
                <a:lnTo>
                  <a:pt x="1044" y="31067"/>
                </a:lnTo>
                <a:lnTo>
                  <a:pt x="3620" y="0"/>
                </a:lnTo>
                <a:lnTo>
                  <a:pt x="4667" y="7784"/>
                </a:lnTo>
                <a:lnTo>
                  <a:pt x="5423" y="15571"/>
                </a:lnTo>
                <a:lnTo>
                  <a:pt x="5966" y="23353"/>
                </a:lnTo>
                <a:lnTo>
                  <a:pt x="6378" y="31121"/>
                </a:lnTo>
                <a:lnTo>
                  <a:pt x="7009" y="54495"/>
                </a:lnTo>
                <a:lnTo>
                  <a:pt x="6760" y="77842"/>
                </a:lnTo>
                <a:lnTo>
                  <a:pt x="5630" y="101164"/>
                </a:lnTo>
                <a:lnTo>
                  <a:pt x="3620" y="1244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1077158" y="4440474"/>
            <a:ext cx="1272540" cy="1346200"/>
            <a:chOff x="1077158" y="4440474"/>
            <a:chExt cx="1272540" cy="1346200"/>
          </a:xfrm>
        </p:grpSpPr>
        <p:sp>
          <p:nvSpPr>
            <p:cNvPr id="28" name="object 28"/>
            <p:cNvSpPr/>
            <p:nvPr/>
          </p:nvSpPr>
          <p:spPr>
            <a:xfrm>
              <a:off x="1077150" y="4440477"/>
              <a:ext cx="1272540" cy="1346200"/>
            </a:xfrm>
            <a:custGeom>
              <a:avLst/>
              <a:gdLst/>
              <a:ahLst/>
              <a:cxnLst/>
              <a:rect l="l" t="t" r="r" b="b"/>
              <a:pathLst>
                <a:path w="1272539" h="1346200">
                  <a:moveTo>
                    <a:pt x="90995" y="939800"/>
                  </a:moveTo>
                  <a:lnTo>
                    <a:pt x="56616" y="927036"/>
                  </a:lnTo>
                  <a:lnTo>
                    <a:pt x="76720" y="939800"/>
                  </a:lnTo>
                  <a:lnTo>
                    <a:pt x="90995" y="939800"/>
                  </a:lnTo>
                  <a:close/>
                </a:path>
                <a:path w="1272539" h="1346200">
                  <a:moveTo>
                    <a:pt x="121716" y="952500"/>
                  </a:moveTo>
                  <a:lnTo>
                    <a:pt x="110350" y="952500"/>
                  </a:lnTo>
                  <a:lnTo>
                    <a:pt x="95516" y="965200"/>
                  </a:lnTo>
                  <a:lnTo>
                    <a:pt x="101168" y="965200"/>
                  </a:lnTo>
                  <a:lnTo>
                    <a:pt x="121716" y="952500"/>
                  </a:lnTo>
                  <a:close/>
                </a:path>
                <a:path w="1272539" h="1346200">
                  <a:moveTo>
                    <a:pt x="130683" y="946619"/>
                  </a:moveTo>
                  <a:lnTo>
                    <a:pt x="121716" y="952500"/>
                  </a:lnTo>
                  <a:lnTo>
                    <a:pt x="124472" y="952500"/>
                  </a:lnTo>
                  <a:lnTo>
                    <a:pt x="130683" y="946619"/>
                  </a:lnTo>
                  <a:close/>
                </a:path>
                <a:path w="1272539" h="1346200">
                  <a:moveTo>
                    <a:pt x="141312" y="801662"/>
                  </a:moveTo>
                  <a:lnTo>
                    <a:pt x="132016" y="838200"/>
                  </a:lnTo>
                  <a:lnTo>
                    <a:pt x="112141" y="876300"/>
                  </a:lnTo>
                  <a:lnTo>
                    <a:pt x="82372" y="901700"/>
                  </a:lnTo>
                  <a:lnTo>
                    <a:pt x="43078" y="927036"/>
                  </a:lnTo>
                  <a:lnTo>
                    <a:pt x="54927" y="927036"/>
                  </a:lnTo>
                  <a:lnTo>
                    <a:pt x="91262" y="901700"/>
                  </a:lnTo>
                  <a:lnTo>
                    <a:pt x="118084" y="876300"/>
                  </a:lnTo>
                  <a:lnTo>
                    <a:pt x="135013" y="838200"/>
                  </a:lnTo>
                  <a:lnTo>
                    <a:pt x="139522" y="812558"/>
                  </a:lnTo>
                  <a:lnTo>
                    <a:pt x="141312" y="801662"/>
                  </a:lnTo>
                  <a:close/>
                </a:path>
                <a:path w="1272539" h="1346200">
                  <a:moveTo>
                    <a:pt x="177444" y="593534"/>
                  </a:moveTo>
                  <a:lnTo>
                    <a:pt x="173545" y="596900"/>
                  </a:lnTo>
                  <a:lnTo>
                    <a:pt x="176517" y="596900"/>
                  </a:lnTo>
                  <a:lnTo>
                    <a:pt x="177444" y="593534"/>
                  </a:lnTo>
                  <a:close/>
                </a:path>
                <a:path w="1272539" h="1346200">
                  <a:moveTo>
                    <a:pt x="314591" y="812723"/>
                  </a:moveTo>
                  <a:lnTo>
                    <a:pt x="302590" y="825500"/>
                  </a:lnTo>
                  <a:lnTo>
                    <a:pt x="310565" y="825500"/>
                  </a:lnTo>
                  <a:lnTo>
                    <a:pt x="314591" y="812723"/>
                  </a:lnTo>
                  <a:close/>
                </a:path>
                <a:path w="1272539" h="1346200">
                  <a:moveTo>
                    <a:pt x="339636" y="787730"/>
                  </a:moveTo>
                  <a:lnTo>
                    <a:pt x="323253" y="800100"/>
                  </a:lnTo>
                  <a:lnTo>
                    <a:pt x="324980" y="801662"/>
                  </a:lnTo>
                  <a:lnTo>
                    <a:pt x="326453" y="800100"/>
                  </a:lnTo>
                  <a:lnTo>
                    <a:pt x="339636" y="787730"/>
                  </a:lnTo>
                  <a:close/>
                </a:path>
                <a:path w="1272539" h="1346200">
                  <a:moveTo>
                    <a:pt x="377304" y="0"/>
                  </a:moveTo>
                  <a:lnTo>
                    <a:pt x="350202" y="0"/>
                  </a:lnTo>
                  <a:lnTo>
                    <a:pt x="311099" y="12700"/>
                  </a:lnTo>
                  <a:lnTo>
                    <a:pt x="276821" y="38100"/>
                  </a:lnTo>
                  <a:lnTo>
                    <a:pt x="247383" y="76200"/>
                  </a:lnTo>
                  <a:lnTo>
                    <a:pt x="222796" y="114300"/>
                  </a:lnTo>
                  <a:lnTo>
                    <a:pt x="203060" y="152400"/>
                  </a:lnTo>
                  <a:lnTo>
                    <a:pt x="188214" y="203200"/>
                  </a:lnTo>
                  <a:lnTo>
                    <a:pt x="178511" y="241300"/>
                  </a:lnTo>
                  <a:lnTo>
                    <a:pt x="172961" y="279400"/>
                  </a:lnTo>
                  <a:lnTo>
                    <a:pt x="167525" y="330200"/>
                  </a:lnTo>
                  <a:lnTo>
                    <a:pt x="158178" y="368300"/>
                  </a:lnTo>
                  <a:lnTo>
                    <a:pt x="148132" y="406400"/>
                  </a:lnTo>
                  <a:lnTo>
                    <a:pt x="139357" y="444500"/>
                  </a:lnTo>
                  <a:lnTo>
                    <a:pt x="130911" y="495300"/>
                  </a:lnTo>
                  <a:lnTo>
                    <a:pt x="121818" y="533400"/>
                  </a:lnTo>
                  <a:lnTo>
                    <a:pt x="113245" y="558800"/>
                  </a:lnTo>
                  <a:lnTo>
                    <a:pt x="101600" y="584200"/>
                  </a:lnTo>
                  <a:lnTo>
                    <a:pt x="89382" y="609600"/>
                  </a:lnTo>
                  <a:lnTo>
                    <a:pt x="79070" y="647700"/>
                  </a:lnTo>
                  <a:lnTo>
                    <a:pt x="73456" y="673100"/>
                  </a:lnTo>
                  <a:lnTo>
                    <a:pt x="73901" y="698500"/>
                  </a:lnTo>
                  <a:lnTo>
                    <a:pt x="78524" y="736600"/>
                  </a:lnTo>
                  <a:lnTo>
                    <a:pt x="85496" y="762000"/>
                  </a:lnTo>
                  <a:lnTo>
                    <a:pt x="77838" y="800100"/>
                  </a:lnTo>
                  <a:lnTo>
                    <a:pt x="67995" y="838200"/>
                  </a:lnTo>
                  <a:lnTo>
                    <a:pt x="53111" y="876300"/>
                  </a:lnTo>
                  <a:lnTo>
                    <a:pt x="30340" y="901700"/>
                  </a:lnTo>
                  <a:lnTo>
                    <a:pt x="53632" y="876300"/>
                  </a:lnTo>
                  <a:lnTo>
                    <a:pt x="69075" y="850900"/>
                  </a:lnTo>
                  <a:lnTo>
                    <a:pt x="79667" y="812558"/>
                  </a:lnTo>
                  <a:lnTo>
                    <a:pt x="88061" y="787400"/>
                  </a:lnTo>
                  <a:lnTo>
                    <a:pt x="88074" y="787730"/>
                  </a:lnTo>
                  <a:lnTo>
                    <a:pt x="88277" y="800100"/>
                  </a:lnTo>
                  <a:lnTo>
                    <a:pt x="86512" y="812723"/>
                  </a:lnTo>
                  <a:lnTo>
                    <a:pt x="81978" y="825500"/>
                  </a:lnTo>
                  <a:lnTo>
                    <a:pt x="73964" y="838200"/>
                  </a:lnTo>
                  <a:lnTo>
                    <a:pt x="84607" y="825500"/>
                  </a:lnTo>
                  <a:lnTo>
                    <a:pt x="90284" y="812723"/>
                  </a:lnTo>
                  <a:lnTo>
                    <a:pt x="90297" y="812558"/>
                  </a:lnTo>
                  <a:lnTo>
                    <a:pt x="92100" y="787400"/>
                  </a:lnTo>
                  <a:lnTo>
                    <a:pt x="91186" y="774700"/>
                  </a:lnTo>
                  <a:lnTo>
                    <a:pt x="95910" y="749300"/>
                  </a:lnTo>
                  <a:lnTo>
                    <a:pt x="98463" y="723900"/>
                  </a:lnTo>
                  <a:lnTo>
                    <a:pt x="100507" y="698500"/>
                  </a:lnTo>
                  <a:lnTo>
                    <a:pt x="103708" y="673100"/>
                  </a:lnTo>
                  <a:lnTo>
                    <a:pt x="113690" y="635000"/>
                  </a:lnTo>
                  <a:lnTo>
                    <a:pt x="129159" y="596900"/>
                  </a:lnTo>
                  <a:lnTo>
                    <a:pt x="150596" y="571500"/>
                  </a:lnTo>
                  <a:lnTo>
                    <a:pt x="178473" y="546100"/>
                  </a:lnTo>
                  <a:lnTo>
                    <a:pt x="148488" y="571500"/>
                  </a:lnTo>
                  <a:lnTo>
                    <a:pt x="108331" y="635000"/>
                  </a:lnTo>
                  <a:lnTo>
                    <a:pt x="94221" y="685787"/>
                  </a:lnTo>
                  <a:lnTo>
                    <a:pt x="94119" y="687412"/>
                  </a:lnTo>
                  <a:lnTo>
                    <a:pt x="92621" y="711200"/>
                  </a:lnTo>
                  <a:lnTo>
                    <a:pt x="91059" y="723900"/>
                  </a:lnTo>
                  <a:lnTo>
                    <a:pt x="88011" y="749300"/>
                  </a:lnTo>
                  <a:lnTo>
                    <a:pt x="80391" y="698500"/>
                  </a:lnTo>
                  <a:lnTo>
                    <a:pt x="85610" y="660400"/>
                  </a:lnTo>
                  <a:lnTo>
                    <a:pt x="98996" y="622300"/>
                  </a:lnTo>
                  <a:lnTo>
                    <a:pt x="115925" y="571500"/>
                  </a:lnTo>
                  <a:lnTo>
                    <a:pt x="131749" y="533400"/>
                  </a:lnTo>
                  <a:lnTo>
                    <a:pt x="143281" y="482600"/>
                  </a:lnTo>
                  <a:lnTo>
                    <a:pt x="154546" y="419087"/>
                  </a:lnTo>
                  <a:lnTo>
                    <a:pt x="154647" y="418592"/>
                  </a:lnTo>
                  <a:lnTo>
                    <a:pt x="165646" y="368300"/>
                  </a:lnTo>
                  <a:lnTo>
                    <a:pt x="182219" y="292100"/>
                  </a:lnTo>
                  <a:lnTo>
                    <a:pt x="187744" y="266700"/>
                  </a:lnTo>
                  <a:lnTo>
                    <a:pt x="198920" y="215900"/>
                  </a:lnTo>
                  <a:lnTo>
                    <a:pt x="192620" y="228600"/>
                  </a:lnTo>
                  <a:lnTo>
                    <a:pt x="186944" y="254000"/>
                  </a:lnTo>
                  <a:lnTo>
                    <a:pt x="181622" y="279400"/>
                  </a:lnTo>
                  <a:lnTo>
                    <a:pt x="176377" y="292100"/>
                  </a:lnTo>
                  <a:lnTo>
                    <a:pt x="182626" y="254000"/>
                  </a:lnTo>
                  <a:lnTo>
                    <a:pt x="192735" y="215900"/>
                  </a:lnTo>
                  <a:lnTo>
                    <a:pt x="206768" y="165100"/>
                  </a:lnTo>
                  <a:lnTo>
                    <a:pt x="224790" y="127000"/>
                  </a:lnTo>
                  <a:lnTo>
                    <a:pt x="246875" y="88900"/>
                  </a:lnTo>
                  <a:lnTo>
                    <a:pt x="303542" y="38100"/>
                  </a:lnTo>
                  <a:lnTo>
                    <a:pt x="338251" y="12700"/>
                  </a:lnTo>
                  <a:lnTo>
                    <a:pt x="377304" y="0"/>
                  </a:lnTo>
                  <a:close/>
                </a:path>
                <a:path w="1272539" h="1346200">
                  <a:moveTo>
                    <a:pt x="393420" y="1181100"/>
                  </a:moveTo>
                  <a:lnTo>
                    <a:pt x="378701" y="1168400"/>
                  </a:lnTo>
                  <a:lnTo>
                    <a:pt x="368312" y="1168400"/>
                  </a:lnTo>
                  <a:lnTo>
                    <a:pt x="384378" y="1181100"/>
                  </a:lnTo>
                  <a:lnTo>
                    <a:pt x="393420" y="1181100"/>
                  </a:lnTo>
                  <a:close/>
                </a:path>
                <a:path w="1272539" h="1346200">
                  <a:moveTo>
                    <a:pt x="413689" y="571500"/>
                  </a:moveTo>
                  <a:lnTo>
                    <a:pt x="412788" y="570966"/>
                  </a:lnTo>
                  <a:lnTo>
                    <a:pt x="411607" y="571500"/>
                  </a:lnTo>
                  <a:lnTo>
                    <a:pt x="413689" y="571500"/>
                  </a:lnTo>
                  <a:close/>
                </a:path>
                <a:path w="1272539" h="1346200">
                  <a:moveTo>
                    <a:pt x="427151" y="579374"/>
                  </a:moveTo>
                  <a:lnTo>
                    <a:pt x="423456" y="571500"/>
                  </a:lnTo>
                  <a:lnTo>
                    <a:pt x="413689" y="571500"/>
                  </a:lnTo>
                  <a:lnTo>
                    <a:pt x="427151" y="579374"/>
                  </a:lnTo>
                  <a:close/>
                </a:path>
                <a:path w="1272539" h="1346200">
                  <a:moveTo>
                    <a:pt x="435406" y="584200"/>
                  </a:moveTo>
                  <a:lnTo>
                    <a:pt x="427151" y="579374"/>
                  </a:lnTo>
                  <a:lnTo>
                    <a:pt x="429412" y="584200"/>
                  </a:lnTo>
                  <a:lnTo>
                    <a:pt x="435406" y="584200"/>
                  </a:lnTo>
                  <a:close/>
                </a:path>
                <a:path w="1272539" h="1346200">
                  <a:moveTo>
                    <a:pt x="439775" y="558800"/>
                  </a:moveTo>
                  <a:lnTo>
                    <a:pt x="392391" y="558800"/>
                  </a:lnTo>
                  <a:lnTo>
                    <a:pt x="412788" y="570966"/>
                  </a:lnTo>
                  <a:lnTo>
                    <a:pt x="439775" y="558800"/>
                  </a:lnTo>
                  <a:close/>
                </a:path>
                <a:path w="1272539" h="1346200">
                  <a:moveTo>
                    <a:pt x="454025" y="551967"/>
                  </a:moveTo>
                  <a:lnTo>
                    <a:pt x="439775" y="558800"/>
                  </a:lnTo>
                  <a:lnTo>
                    <a:pt x="446379" y="558800"/>
                  </a:lnTo>
                  <a:lnTo>
                    <a:pt x="454025" y="551967"/>
                  </a:lnTo>
                  <a:close/>
                </a:path>
                <a:path w="1272539" h="1346200">
                  <a:moveTo>
                    <a:pt x="525602" y="234657"/>
                  </a:moveTo>
                  <a:lnTo>
                    <a:pt x="515035" y="280784"/>
                  </a:lnTo>
                  <a:lnTo>
                    <a:pt x="501307" y="326212"/>
                  </a:lnTo>
                  <a:lnTo>
                    <a:pt x="484822" y="370725"/>
                  </a:lnTo>
                  <a:lnTo>
                    <a:pt x="465988" y="414121"/>
                  </a:lnTo>
                  <a:lnTo>
                    <a:pt x="441426" y="454152"/>
                  </a:lnTo>
                  <a:lnTo>
                    <a:pt x="407403" y="486117"/>
                  </a:lnTo>
                  <a:lnTo>
                    <a:pt x="366153" y="507822"/>
                  </a:lnTo>
                  <a:lnTo>
                    <a:pt x="319951" y="517093"/>
                  </a:lnTo>
                  <a:lnTo>
                    <a:pt x="331952" y="516826"/>
                  </a:lnTo>
                  <a:lnTo>
                    <a:pt x="411238" y="490575"/>
                  </a:lnTo>
                  <a:lnTo>
                    <a:pt x="445858" y="458076"/>
                  </a:lnTo>
                  <a:lnTo>
                    <a:pt x="472084" y="417537"/>
                  </a:lnTo>
                  <a:lnTo>
                    <a:pt x="490867" y="373100"/>
                  </a:lnTo>
                  <a:lnTo>
                    <a:pt x="512660" y="304952"/>
                  </a:lnTo>
                  <a:lnTo>
                    <a:pt x="520661" y="270090"/>
                  </a:lnTo>
                  <a:lnTo>
                    <a:pt x="525602" y="234657"/>
                  </a:lnTo>
                  <a:close/>
                </a:path>
                <a:path w="1272539" h="1346200">
                  <a:moveTo>
                    <a:pt x="541096" y="330974"/>
                  </a:moveTo>
                  <a:lnTo>
                    <a:pt x="532053" y="381000"/>
                  </a:lnTo>
                  <a:lnTo>
                    <a:pt x="517626" y="431800"/>
                  </a:lnTo>
                  <a:lnTo>
                    <a:pt x="496989" y="469900"/>
                  </a:lnTo>
                  <a:lnTo>
                    <a:pt x="469150" y="508000"/>
                  </a:lnTo>
                  <a:lnTo>
                    <a:pt x="433146" y="533400"/>
                  </a:lnTo>
                  <a:lnTo>
                    <a:pt x="387985" y="546100"/>
                  </a:lnTo>
                  <a:lnTo>
                    <a:pt x="369239" y="546100"/>
                  </a:lnTo>
                  <a:lnTo>
                    <a:pt x="334543" y="520700"/>
                  </a:lnTo>
                  <a:lnTo>
                    <a:pt x="316471" y="520700"/>
                  </a:lnTo>
                  <a:lnTo>
                    <a:pt x="271119" y="508000"/>
                  </a:lnTo>
                  <a:lnTo>
                    <a:pt x="230695" y="533400"/>
                  </a:lnTo>
                  <a:lnTo>
                    <a:pt x="194830" y="558800"/>
                  </a:lnTo>
                  <a:lnTo>
                    <a:pt x="188290" y="566661"/>
                  </a:lnTo>
                  <a:lnTo>
                    <a:pt x="188290" y="584200"/>
                  </a:lnTo>
                  <a:lnTo>
                    <a:pt x="184429" y="587527"/>
                  </a:lnTo>
                  <a:lnTo>
                    <a:pt x="180924" y="587527"/>
                  </a:lnTo>
                  <a:lnTo>
                    <a:pt x="182067" y="584200"/>
                  </a:lnTo>
                  <a:lnTo>
                    <a:pt x="184023" y="584200"/>
                  </a:lnTo>
                  <a:lnTo>
                    <a:pt x="188290" y="584200"/>
                  </a:lnTo>
                  <a:lnTo>
                    <a:pt x="188290" y="566661"/>
                  </a:lnTo>
                  <a:lnTo>
                    <a:pt x="163118" y="596900"/>
                  </a:lnTo>
                  <a:lnTo>
                    <a:pt x="129921" y="647700"/>
                  </a:lnTo>
                  <a:lnTo>
                    <a:pt x="116230" y="698500"/>
                  </a:lnTo>
                  <a:lnTo>
                    <a:pt x="114338" y="736600"/>
                  </a:lnTo>
                  <a:lnTo>
                    <a:pt x="109042" y="774700"/>
                  </a:lnTo>
                  <a:lnTo>
                    <a:pt x="100888" y="800100"/>
                  </a:lnTo>
                  <a:lnTo>
                    <a:pt x="90411" y="838200"/>
                  </a:lnTo>
                  <a:lnTo>
                    <a:pt x="75387" y="863600"/>
                  </a:lnTo>
                  <a:lnTo>
                    <a:pt x="53035" y="901700"/>
                  </a:lnTo>
                  <a:lnTo>
                    <a:pt x="24168" y="914400"/>
                  </a:lnTo>
                  <a:lnTo>
                    <a:pt x="0" y="914400"/>
                  </a:lnTo>
                  <a:lnTo>
                    <a:pt x="16738" y="927036"/>
                  </a:lnTo>
                  <a:lnTo>
                    <a:pt x="43027" y="927036"/>
                  </a:lnTo>
                  <a:lnTo>
                    <a:pt x="43129" y="926896"/>
                  </a:lnTo>
                  <a:lnTo>
                    <a:pt x="73825" y="889000"/>
                  </a:lnTo>
                  <a:lnTo>
                    <a:pt x="96329" y="850900"/>
                  </a:lnTo>
                  <a:lnTo>
                    <a:pt x="111683" y="800100"/>
                  </a:lnTo>
                  <a:lnTo>
                    <a:pt x="121081" y="762000"/>
                  </a:lnTo>
                  <a:lnTo>
                    <a:pt x="125717" y="711200"/>
                  </a:lnTo>
                  <a:lnTo>
                    <a:pt x="128790" y="673100"/>
                  </a:lnTo>
                  <a:lnTo>
                    <a:pt x="141097" y="635000"/>
                  </a:lnTo>
                  <a:lnTo>
                    <a:pt x="160286" y="609600"/>
                  </a:lnTo>
                  <a:lnTo>
                    <a:pt x="178346" y="590283"/>
                  </a:lnTo>
                  <a:lnTo>
                    <a:pt x="177444" y="593534"/>
                  </a:lnTo>
                  <a:lnTo>
                    <a:pt x="179425" y="591832"/>
                  </a:lnTo>
                  <a:lnTo>
                    <a:pt x="164452" y="635000"/>
                  </a:lnTo>
                  <a:lnTo>
                    <a:pt x="159169" y="685787"/>
                  </a:lnTo>
                  <a:lnTo>
                    <a:pt x="159283" y="687412"/>
                  </a:lnTo>
                  <a:lnTo>
                    <a:pt x="163004" y="736600"/>
                  </a:lnTo>
                  <a:lnTo>
                    <a:pt x="172732" y="787400"/>
                  </a:lnTo>
                  <a:lnTo>
                    <a:pt x="185127" y="838200"/>
                  </a:lnTo>
                  <a:lnTo>
                    <a:pt x="206832" y="876300"/>
                  </a:lnTo>
                  <a:lnTo>
                    <a:pt x="206514" y="889000"/>
                  </a:lnTo>
                  <a:lnTo>
                    <a:pt x="187883" y="914400"/>
                  </a:lnTo>
                  <a:lnTo>
                    <a:pt x="158927" y="926896"/>
                  </a:lnTo>
                  <a:lnTo>
                    <a:pt x="158610" y="927036"/>
                  </a:lnTo>
                  <a:lnTo>
                    <a:pt x="125730" y="927036"/>
                  </a:lnTo>
                  <a:lnTo>
                    <a:pt x="90995" y="939800"/>
                  </a:lnTo>
                  <a:lnTo>
                    <a:pt x="137871" y="939800"/>
                  </a:lnTo>
                  <a:lnTo>
                    <a:pt x="130683" y="946619"/>
                  </a:lnTo>
                  <a:lnTo>
                    <a:pt x="141058" y="939800"/>
                  </a:lnTo>
                  <a:lnTo>
                    <a:pt x="158800" y="927036"/>
                  </a:lnTo>
                  <a:lnTo>
                    <a:pt x="175069" y="927036"/>
                  </a:lnTo>
                  <a:lnTo>
                    <a:pt x="189496" y="914400"/>
                  </a:lnTo>
                  <a:lnTo>
                    <a:pt x="202044" y="901700"/>
                  </a:lnTo>
                  <a:lnTo>
                    <a:pt x="212483" y="889000"/>
                  </a:lnTo>
                  <a:lnTo>
                    <a:pt x="220446" y="901700"/>
                  </a:lnTo>
                  <a:lnTo>
                    <a:pt x="228841" y="914400"/>
                  </a:lnTo>
                  <a:lnTo>
                    <a:pt x="237451" y="927036"/>
                  </a:lnTo>
                  <a:lnTo>
                    <a:pt x="246303" y="939800"/>
                  </a:lnTo>
                  <a:lnTo>
                    <a:pt x="252831" y="939800"/>
                  </a:lnTo>
                  <a:lnTo>
                    <a:pt x="258826" y="952500"/>
                  </a:lnTo>
                  <a:lnTo>
                    <a:pt x="264261" y="965200"/>
                  </a:lnTo>
                  <a:lnTo>
                    <a:pt x="269163" y="977900"/>
                  </a:lnTo>
                  <a:lnTo>
                    <a:pt x="255371" y="977900"/>
                  </a:lnTo>
                  <a:lnTo>
                    <a:pt x="230111" y="990600"/>
                  </a:lnTo>
                  <a:lnTo>
                    <a:pt x="203149" y="1003300"/>
                  </a:lnTo>
                  <a:lnTo>
                    <a:pt x="168770" y="1003300"/>
                  </a:lnTo>
                  <a:lnTo>
                    <a:pt x="189128" y="990600"/>
                  </a:lnTo>
                  <a:lnTo>
                    <a:pt x="208953" y="977900"/>
                  </a:lnTo>
                  <a:lnTo>
                    <a:pt x="229501" y="965200"/>
                  </a:lnTo>
                  <a:lnTo>
                    <a:pt x="196088" y="977900"/>
                  </a:lnTo>
                  <a:lnTo>
                    <a:pt x="127901" y="977900"/>
                  </a:lnTo>
                  <a:lnTo>
                    <a:pt x="93776" y="965200"/>
                  </a:lnTo>
                  <a:lnTo>
                    <a:pt x="112737" y="977900"/>
                  </a:lnTo>
                  <a:lnTo>
                    <a:pt x="133121" y="990600"/>
                  </a:lnTo>
                  <a:lnTo>
                    <a:pt x="175501" y="990600"/>
                  </a:lnTo>
                  <a:lnTo>
                    <a:pt x="147828" y="1003300"/>
                  </a:lnTo>
                  <a:lnTo>
                    <a:pt x="55460" y="1003300"/>
                  </a:lnTo>
                  <a:lnTo>
                    <a:pt x="99161" y="1016000"/>
                  </a:lnTo>
                  <a:lnTo>
                    <a:pt x="190030" y="1016000"/>
                  </a:lnTo>
                  <a:lnTo>
                    <a:pt x="233045" y="1003300"/>
                  </a:lnTo>
                  <a:lnTo>
                    <a:pt x="271703" y="977900"/>
                  </a:lnTo>
                  <a:lnTo>
                    <a:pt x="282854" y="1003300"/>
                  </a:lnTo>
                  <a:lnTo>
                    <a:pt x="296697" y="1028700"/>
                  </a:lnTo>
                  <a:lnTo>
                    <a:pt x="311010" y="1041400"/>
                  </a:lnTo>
                  <a:lnTo>
                    <a:pt x="323557" y="1066800"/>
                  </a:lnTo>
                  <a:lnTo>
                    <a:pt x="315468" y="1079500"/>
                  </a:lnTo>
                  <a:lnTo>
                    <a:pt x="305460" y="1079500"/>
                  </a:lnTo>
                  <a:lnTo>
                    <a:pt x="296329" y="1092200"/>
                  </a:lnTo>
                  <a:lnTo>
                    <a:pt x="290868" y="1104900"/>
                  </a:lnTo>
                  <a:lnTo>
                    <a:pt x="289902" y="1130300"/>
                  </a:lnTo>
                  <a:lnTo>
                    <a:pt x="294500" y="1155700"/>
                  </a:lnTo>
                  <a:lnTo>
                    <a:pt x="305828" y="1168400"/>
                  </a:lnTo>
                  <a:lnTo>
                    <a:pt x="325081" y="1181100"/>
                  </a:lnTo>
                  <a:lnTo>
                    <a:pt x="324688" y="1193800"/>
                  </a:lnTo>
                  <a:lnTo>
                    <a:pt x="320116" y="1193800"/>
                  </a:lnTo>
                  <a:lnTo>
                    <a:pt x="313575" y="1206500"/>
                  </a:lnTo>
                  <a:lnTo>
                    <a:pt x="304203" y="1219200"/>
                  </a:lnTo>
                  <a:lnTo>
                    <a:pt x="295910" y="1219200"/>
                  </a:lnTo>
                  <a:lnTo>
                    <a:pt x="288505" y="1231900"/>
                  </a:lnTo>
                  <a:lnTo>
                    <a:pt x="281774" y="1244600"/>
                  </a:lnTo>
                  <a:lnTo>
                    <a:pt x="260527" y="1295400"/>
                  </a:lnTo>
                  <a:lnTo>
                    <a:pt x="248246" y="1320800"/>
                  </a:lnTo>
                  <a:lnTo>
                    <a:pt x="232651" y="1346200"/>
                  </a:lnTo>
                  <a:lnTo>
                    <a:pt x="259321" y="1308100"/>
                  </a:lnTo>
                  <a:lnTo>
                    <a:pt x="278574" y="1282700"/>
                  </a:lnTo>
                  <a:lnTo>
                    <a:pt x="296735" y="1244600"/>
                  </a:lnTo>
                  <a:lnTo>
                    <a:pt x="320167" y="1206500"/>
                  </a:lnTo>
                  <a:lnTo>
                    <a:pt x="329552" y="1193800"/>
                  </a:lnTo>
                  <a:lnTo>
                    <a:pt x="332003" y="1193800"/>
                  </a:lnTo>
                  <a:lnTo>
                    <a:pt x="335648" y="1181100"/>
                  </a:lnTo>
                  <a:lnTo>
                    <a:pt x="348627" y="1181100"/>
                  </a:lnTo>
                  <a:lnTo>
                    <a:pt x="368312" y="1168400"/>
                  </a:lnTo>
                  <a:lnTo>
                    <a:pt x="364337" y="1168400"/>
                  </a:lnTo>
                  <a:lnTo>
                    <a:pt x="334746" y="1181100"/>
                  </a:lnTo>
                  <a:lnTo>
                    <a:pt x="312635" y="1168400"/>
                  </a:lnTo>
                  <a:lnTo>
                    <a:pt x="299339" y="1130300"/>
                  </a:lnTo>
                  <a:lnTo>
                    <a:pt x="299631" y="1117600"/>
                  </a:lnTo>
                  <a:lnTo>
                    <a:pt x="303644" y="1104900"/>
                  </a:lnTo>
                  <a:lnTo>
                    <a:pt x="310603" y="1092200"/>
                  </a:lnTo>
                  <a:lnTo>
                    <a:pt x="319722" y="1079500"/>
                  </a:lnTo>
                  <a:lnTo>
                    <a:pt x="331863" y="1066800"/>
                  </a:lnTo>
                  <a:lnTo>
                    <a:pt x="335064" y="1054100"/>
                  </a:lnTo>
                  <a:lnTo>
                    <a:pt x="338277" y="1041400"/>
                  </a:lnTo>
                  <a:lnTo>
                    <a:pt x="342379" y="1016000"/>
                  </a:lnTo>
                  <a:lnTo>
                    <a:pt x="347522" y="990600"/>
                  </a:lnTo>
                  <a:lnTo>
                    <a:pt x="341655" y="1016000"/>
                  </a:lnTo>
                  <a:lnTo>
                    <a:pt x="336880" y="1028700"/>
                  </a:lnTo>
                  <a:lnTo>
                    <a:pt x="332473" y="1041400"/>
                  </a:lnTo>
                  <a:lnTo>
                    <a:pt x="327748" y="1054100"/>
                  </a:lnTo>
                  <a:lnTo>
                    <a:pt x="321157" y="1041400"/>
                  </a:lnTo>
                  <a:lnTo>
                    <a:pt x="313956" y="1028700"/>
                  </a:lnTo>
                  <a:lnTo>
                    <a:pt x="306412" y="1016000"/>
                  </a:lnTo>
                  <a:lnTo>
                    <a:pt x="298792" y="1016000"/>
                  </a:lnTo>
                  <a:lnTo>
                    <a:pt x="290385" y="990600"/>
                  </a:lnTo>
                  <a:lnTo>
                    <a:pt x="283286" y="977900"/>
                  </a:lnTo>
                  <a:lnTo>
                    <a:pt x="276618" y="965200"/>
                  </a:lnTo>
                  <a:lnTo>
                    <a:pt x="269468" y="952500"/>
                  </a:lnTo>
                  <a:lnTo>
                    <a:pt x="257009" y="939800"/>
                  </a:lnTo>
                  <a:lnTo>
                    <a:pt x="242506" y="914400"/>
                  </a:lnTo>
                  <a:lnTo>
                    <a:pt x="228841" y="889000"/>
                  </a:lnTo>
                  <a:lnTo>
                    <a:pt x="218909" y="876300"/>
                  </a:lnTo>
                  <a:lnTo>
                    <a:pt x="217728" y="876300"/>
                  </a:lnTo>
                  <a:lnTo>
                    <a:pt x="201117" y="838200"/>
                  </a:lnTo>
                  <a:lnTo>
                    <a:pt x="186182" y="800100"/>
                  </a:lnTo>
                  <a:lnTo>
                    <a:pt x="174409" y="762000"/>
                  </a:lnTo>
                  <a:lnTo>
                    <a:pt x="167284" y="711200"/>
                  </a:lnTo>
                  <a:lnTo>
                    <a:pt x="166319" y="660400"/>
                  </a:lnTo>
                  <a:lnTo>
                    <a:pt x="172999" y="622300"/>
                  </a:lnTo>
                  <a:lnTo>
                    <a:pt x="188810" y="584200"/>
                  </a:lnTo>
                  <a:lnTo>
                    <a:pt x="215277" y="558800"/>
                  </a:lnTo>
                  <a:lnTo>
                    <a:pt x="196202" y="573392"/>
                  </a:lnTo>
                  <a:lnTo>
                    <a:pt x="206883" y="558800"/>
                  </a:lnTo>
                  <a:lnTo>
                    <a:pt x="227825" y="546100"/>
                  </a:lnTo>
                  <a:lnTo>
                    <a:pt x="249580" y="533400"/>
                  </a:lnTo>
                  <a:lnTo>
                    <a:pt x="275297" y="520700"/>
                  </a:lnTo>
                  <a:lnTo>
                    <a:pt x="301015" y="520700"/>
                  </a:lnTo>
                  <a:lnTo>
                    <a:pt x="326161" y="533400"/>
                  </a:lnTo>
                  <a:lnTo>
                    <a:pt x="350151" y="546100"/>
                  </a:lnTo>
                  <a:lnTo>
                    <a:pt x="371284" y="558800"/>
                  </a:lnTo>
                  <a:lnTo>
                    <a:pt x="384683" y="558800"/>
                  </a:lnTo>
                  <a:lnTo>
                    <a:pt x="427380" y="546100"/>
                  </a:lnTo>
                  <a:lnTo>
                    <a:pt x="490715" y="495300"/>
                  </a:lnTo>
                  <a:lnTo>
                    <a:pt x="512216" y="457200"/>
                  </a:lnTo>
                  <a:lnTo>
                    <a:pt x="527519" y="419087"/>
                  </a:lnTo>
                  <a:lnTo>
                    <a:pt x="537044" y="381000"/>
                  </a:lnTo>
                  <a:lnTo>
                    <a:pt x="540194" y="342900"/>
                  </a:lnTo>
                  <a:lnTo>
                    <a:pt x="541096" y="330974"/>
                  </a:lnTo>
                  <a:close/>
                </a:path>
                <a:path w="1272539" h="1346200">
                  <a:moveTo>
                    <a:pt x="579285" y="141401"/>
                  </a:moveTo>
                  <a:lnTo>
                    <a:pt x="571652" y="152400"/>
                  </a:lnTo>
                  <a:lnTo>
                    <a:pt x="574662" y="152400"/>
                  </a:lnTo>
                  <a:lnTo>
                    <a:pt x="579285" y="141401"/>
                  </a:lnTo>
                  <a:close/>
                </a:path>
                <a:path w="1272539" h="1346200">
                  <a:moveTo>
                    <a:pt x="580453" y="139700"/>
                  </a:moveTo>
                  <a:lnTo>
                    <a:pt x="579996" y="139700"/>
                  </a:lnTo>
                  <a:lnTo>
                    <a:pt x="579285" y="141401"/>
                  </a:lnTo>
                  <a:lnTo>
                    <a:pt x="580453" y="139700"/>
                  </a:lnTo>
                  <a:close/>
                </a:path>
                <a:path w="1272539" h="1346200">
                  <a:moveTo>
                    <a:pt x="625348" y="203200"/>
                  </a:moveTo>
                  <a:lnTo>
                    <a:pt x="622858" y="203200"/>
                  </a:lnTo>
                  <a:lnTo>
                    <a:pt x="621665" y="206984"/>
                  </a:lnTo>
                  <a:lnTo>
                    <a:pt x="625348" y="203200"/>
                  </a:lnTo>
                  <a:close/>
                </a:path>
                <a:path w="1272539" h="1346200">
                  <a:moveTo>
                    <a:pt x="643864" y="241300"/>
                  </a:moveTo>
                  <a:lnTo>
                    <a:pt x="642505" y="241300"/>
                  </a:lnTo>
                  <a:lnTo>
                    <a:pt x="625843" y="254000"/>
                  </a:lnTo>
                  <a:lnTo>
                    <a:pt x="612978" y="266700"/>
                  </a:lnTo>
                  <a:lnTo>
                    <a:pt x="609955" y="266700"/>
                  </a:lnTo>
                  <a:lnTo>
                    <a:pt x="605358" y="254000"/>
                  </a:lnTo>
                  <a:lnTo>
                    <a:pt x="596734" y="254000"/>
                  </a:lnTo>
                  <a:lnTo>
                    <a:pt x="599732" y="266700"/>
                  </a:lnTo>
                  <a:lnTo>
                    <a:pt x="609180" y="279400"/>
                  </a:lnTo>
                  <a:lnTo>
                    <a:pt x="609930" y="292100"/>
                  </a:lnTo>
                  <a:lnTo>
                    <a:pt x="606742" y="304800"/>
                  </a:lnTo>
                  <a:lnTo>
                    <a:pt x="604393" y="330200"/>
                  </a:lnTo>
                  <a:lnTo>
                    <a:pt x="603491" y="330200"/>
                  </a:lnTo>
                  <a:lnTo>
                    <a:pt x="610933" y="342900"/>
                  </a:lnTo>
                  <a:lnTo>
                    <a:pt x="614032" y="342900"/>
                  </a:lnTo>
                  <a:lnTo>
                    <a:pt x="609612" y="330200"/>
                  </a:lnTo>
                  <a:lnTo>
                    <a:pt x="607339" y="330200"/>
                  </a:lnTo>
                  <a:lnTo>
                    <a:pt x="607656" y="317500"/>
                  </a:lnTo>
                  <a:lnTo>
                    <a:pt x="614172" y="330200"/>
                  </a:lnTo>
                  <a:lnTo>
                    <a:pt x="619874" y="330200"/>
                  </a:lnTo>
                  <a:lnTo>
                    <a:pt x="611403" y="317500"/>
                  </a:lnTo>
                  <a:lnTo>
                    <a:pt x="612101" y="304800"/>
                  </a:lnTo>
                  <a:lnTo>
                    <a:pt x="616153" y="279400"/>
                  </a:lnTo>
                  <a:lnTo>
                    <a:pt x="616356" y="266700"/>
                  </a:lnTo>
                  <a:lnTo>
                    <a:pt x="620344" y="266700"/>
                  </a:lnTo>
                  <a:lnTo>
                    <a:pt x="626364" y="254000"/>
                  </a:lnTo>
                  <a:lnTo>
                    <a:pt x="628142" y="254000"/>
                  </a:lnTo>
                  <a:lnTo>
                    <a:pt x="626046" y="266700"/>
                  </a:lnTo>
                  <a:lnTo>
                    <a:pt x="629196" y="266700"/>
                  </a:lnTo>
                  <a:lnTo>
                    <a:pt x="639089" y="254000"/>
                  </a:lnTo>
                  <a:lnTo>
                    <a:pt x="632701" y="254000"/>
                  </a:lnTo>
                  <a:lnTo>
                    <a:pt x="643864" y="241300"/>
                  </a:lnTo>
                  <a:close/>
                </a:path>
                <a:path w="1272539" h="1346200">
                  <a:moveTo>
                    <a:pt x="665988" y="622300"/>
                  </a:moveTo>
                  <a:lnTo>
                    <a:pt x="652640" y="617524"/>
                  </a:lnTo>
                  <a:lnTo>
                    <a:pt x="661365" y="622300"/>
                  </a:lnTo>
                  <a:lnTo>
                    <a:pt x="665988" y="622300"/>
                  </a:lnTo>
                  <a:close/>
                </a:path>
                <a:path w="1272539" h="1346200">
                  <a:moveTo>
                    <a:pt x="666242" y="254000"/>
                  </a:moveTo>
                  <a:lnTo>
                    <a:pt x="658520" y="241300"/>
                  </a:lnTo>
                  <a:lnTo>
                    <a:pt x="649693" y="254000"/>
                  </a:lnTo>
                  <a:lnTo>
                    <a:pt x="666242" y="254000"/>
                  </a:lnTo>
                  <a:close/>
                </a:path>
                <a:path w="1272539" h="1346200">
                  <a:moveTo>
                    <a:pt x="669531" y="254000"/>
                  </a:moveTo>
                  <a:lnTo>
                    <a:pt x="666686" y="254000"/>
                  </a:lnTo>
                  <a:lnTo>
                    <a:pt x="665048" y="266700"/>
                  </a:lnTo>
                  <a:lnTo>
                    <a:pt x="669531" y="254000"/>
                  </a:lnTo>
                  <a:close/>
                </a:path>
                <a:path w="1272539" h="1346200">
                  <a:moveTo>
                    <a:pt x="712901" y="1333500"/>
                  </a:moveTo>
                  <a:lnTo>
                    <a:pt x="711377" y="1308100"/>
                  </a:lnTo>
                  <a:lnTo>
                    <a:pt x="710463" y="1282700"/>
                  </a:lnTo>
                  <a:lnTo>
                    <a:pt x="707618" y="1270000"/>
                  </a:lnTo>
                  <a:lnTo>
                    <a:pt x="700303" y="1244600"/>
                  </a:lnTo>
                  <a:lnTo>
                    <a:pt x="691946" y="1231900"/>
                  </a:lnTo>
                  <a:lnTo>
                    <a:pt x="685939" y="1219200"/>
                  </a:lnTo>
                  <a:lnTo>
                    <a:pt x="681761" y="1206500"/>
                  </a:lnTo>
                  <a:lnTo>
                    <a:pt x="678954" y="1193800"/>
                  </a:lnTo>
                  <a:lnTo>
                    <a:pt x="685063" y="1181100"/>
                  </a:lnTo>
                  <a:lnTo>
                    <a:pt x="681380" y="1155700"/>
                  </a:lnTo>
                  <a:lnTo>
                    <a:pt x="674370" y="1155700"/>
                  </a:lnTo>
                  <a:lnTo>
                    <a:pt x="674420" y="1168400"/>
                  </a:lnTo>
                  <a:lnTo>
                    <a:pt x="674484" y="1181100"/>
                  </a:lnTo>
                  <a:lnTo>
                    <a:pt x="646023" y="1219200"/>
                  </a:lnTo>
                  <a:lnTo>
                    <a:pt x="604253" y="1231900"/>
                  </a:lnTo>
                  <a:lnTo>
                    <a:pt x="532320" y="1231900"/>
                  </a:lnTo>
                  <a:lnTo>
                    <a:pt x="440118" y="1193800"/>
                  </a:lnTo>
                  <a:lnTo>
                    <a:pt x="424446" y="1193800"/>
                  </a:lnTo>
                  <a:lnTo>
                    <a:pt x="408774" y="1181100"/>
                  </a:lnTo>
                  <a:lnTo>
                    <a:pt x="400215" y="1181100"/>
                  </a:lnTo>
                  <a:lnTo>
                    <a:pt x="419188" y="1193800"/>
                  </a:lnTo>
                  <a:lnTo>
                    <a:pt x="463689" y="1206500"/>
                  </a:lnTo>
                  <a:lnTo>
                    <a:pt x="505282" y="1231900"/>
                  </a:lnTo>
                  <a:lnTo>
                    <a:pt x="545388" y="1244600"/>
                  </a:lnTo>
                  <a:lnTo>
                    <a:pt x="585470" y="1244600"/>
                  </a:lnTo>
                  <a:lnTo>
                    <a:pt x="626935" y="1231900"/>
                  </a:lnTo>
                  <a:lnTo>
                    <a:pt x="671233" y="1206500"/>
                  </a:lnTo>
                  <a:lnTo>
                    <a:pt x="673557" y="1219200"/>
                  </a:lnTo>
                  <a:lnTo>
                    <a:pt x="678827" y="1231900"/>
                  </a:lnTo>
                  <a:lnTo>
                    <a:pt x="685888" y="1244600"/>
                  </a:lnTo>
                  <a:lnTo>
                    <a:pt x="693597" y="1257300"/>
                  </a:lnTo>
                  <a:lnTo>
                    <a:pt x="699820" y="1270000"/>
                  </a:lnTo>
                  <a:lnTo>
                    <a:pt x="703757" y="1295400"/>
                  </a:lnTo>
                  <a:lnTo>
                    <a:pt x="707440" y="1308100"/>
                  </a:lnTo>
                  <a:lnTo>
                    <a:pt x="712901" y="1333500"/>
                  </a:lnTo>
                  <a:close/>
                </a:path>
                <a:path w="1272539" h="1346200">
                  <a:moveTo>
                    <a:pt x="759587" y="228600"/>
                  </a:moveTo>
                  <a:lnTo>
                    <a:pt x="758939" y="228600"/>
                  </a:lnTo>
                  <a:lnTo>
                    <a:pt x="748995" y="215900"/>
                  </a:lnTo>
                  <a:lnTo>
                    <a:pt x="732967" y="203200"/>
                  </a:lnTo>
                  <a:lnTo>
                    <a:pt x="655205" y="203200"/>
                  </a:lnTo>
                  <a:lnTo>
                    <a:pt x="668159" y="215900"/>
                  </a:lnTo>
                  <a:lnTo>
                    <a:pt x="744486" y="215900"/>
                  </a:lnTo>
                  <a:lnTo>
                    <a:pt x="750277" y="228600"/>
                  </a:lnTo>
                  <a:lnTo>
                    <a:pt x="751687" y="228600"/>
                  </a:lnTo>
                  <a:lnTo>
                    <a:pt x="751103" y="241300"/>
                  </a:lnTo>
                  <a:lnTo>
                    <a:pt x="758888" y="241300"/>
                  </a:lnTo>
                  <a:lnTo>
                    <a:pt x="759587" y="228600"/>
                  </a:lnTo>
                  <a:close/>
                </a:path>
                <a:path w="1272539" h="1346200">
                  <a:moveTo>
                    <a:pt x="783297" y="723900"/>
                  </a:moveTo>
                  <a:lnTo>
                    <a:pt x="753833" y="712736"/>
                  </a:lnTo>
                  <a:lnTo>
                    <a:pt x="753833" y="723900"/>
                  </a:lnTo>
                  <a:lnTo>
                    <a:pt x="746848" y="736600"/>
                  </a:lnTo>
                  <a:lnTo>
                    <a:pt x="740283" y="749300"/>
                  </a:lnTo>
                  <a:lnTo>
                    <a:pt x="732320" y="762000"/>
                  </a:lnTo>
                  <a:lnTo>
                    <a:pt x="681863" y="762000"/>
                  </a:lnTo>
                  <a:lnTo>
                    <a:pt x="645515" y="749300"/>
                  </a:lnTo>
                  <a:lnTo>
                    <a:pt x="613765" y="723900"/>
                  </a:lnTo>
                  <a:lnTo>
                    <a:pt x="589368" y="687412"/>
                  </a:lnTo>
                  <a:lnTo>
                    <a:pt x="579551" y="673100"/>
                  </a:lnTo>
                  <a:lnTo>
                    <a:pt x="571068" y="660400"/>
                  </a:lnTo>
                  <a:lnTo>
                    <a:pt x="565505" y="647700"/>
                  </a:lnTo>
                  <a:lnTo>
                    <a:pt x="565569" y="635000"/>
                  </a:lnTo>
                  <a:lnTo>
                    <a:pt x="562432" y="584200"/>
                  </a:lnTo>
                  <a:lnTo>
                    <a:pt x="562444" y="571500"/>
                  </a:lnTo>
                  <a:lnTo>
                    <a:pt x="562470" y="546100"/>
                  </a:lnTo>
                  <a:lnTo>
                    <a:pt x="567016" y="508000"/>
                  </a:lnTo>
                  <a:lnTo>
                    <a:pt x="577418" y="469900"/>
                  </a:lnTo>
                  <a:lnTo>
                    <a:pt x="578307" y="469900"/>
                  </a:lnTo>
                  <a:lnTo>
                    <a:pt x="580186" y="482600"/>
                  </a:lnTo>
                  <a:lnTo>
                    <a:pt x="580593" y="482600"/>
                  </a:lnTo>
                  <a:lnTo>
                    <a:pt x="576211" y="508000"/>
                  </a:lnTo>
                  <a:lnTo>
                    <a:pt x="572858" y="520700"/>
                  </a:lnTo>
                  <a:lnTo>
                    <a:pt x="570966" y="533400"/>
                  </a:lnTo>
                  <a:lnTo>
                    <a:pt x="578281" y="584200"/>
                  </a:lnTo>
                  <a:lnTo>
                    <a:pt x="593801" y="622300"/>
                  </a:lnTo>
                  <a:lnTo>
                    <a:pt x="617131" y="660400"/>
                  </a:lnTo>
                  <a:lnTo>
                    <a:pt x="647877" y="685787"/>
                  </a:lnTo>
                  <a:lnTo>
                    <a:pt x="692150" y="711200"/>
                  </a:lnTo>
                  <a:lnTo>
                    <a:pt x="716140" y="723900"/>
                  </a:lnTo>
                  <a:lnTo>
                    <a:pt x="753833" y="723900"/>
                  </a:lnTo>
                  <a:lnTo>
                    <a:pt x="753833" y="712736"/>
                  </a:lnTo>
                  <a:lnTo>
                    <a:pt x="749782" y="711200"/>
                  </a:lnTo>
                  <a:lnTo>
                    <a:pt x="716737" y="711200"/>
                  </a:lnTo>
                  <a:lnTo>
                    <a:pt x="683234" y="698500"/>
                  </a:lnTo>
                  <a:lnTo>
                    <a:pt x="652970" y="685787"/>
                  </a:lnTo>
                  <a:lnTo>
                    <a:pt x="626757" y="660400"/>
                  </a:lnTo>
                  <a:lnTo>
                    <a:pt x="605307" y="635000"/>
                  </a:lnTo>
                  <a:lnTo>
                    <a:pt x="601967" y="622300"/>
                  </a:lnTo>
                  <a:lnTo>
                    <a:pt x="600722" y="622300"/>
                  </a:lnTo>
                  <a:lnTo>
                    <a:pt x="600621" y="617524"/>
                  </a:lnTo>
                  <a:lnTo>
                    <a:pt x="600456" y="609600"/>
                  </a:lnTo>
                  <a:lnTo>
                    <a:pt x="600036" y="609600"/>
                  </a:lnTo>
                  <a:lnTo>
                    <a:pt x="600036" y="597382"/>
                  </a:lnTo>
                  <a:lnTo>
                    <a:pt x="630504" y="609600"/>
                  </a:lnTo>
                  <a:lnTo>
                    <a:pt x="652640" y="617524"/>
                  </a:lnTo>
                  <a:lnTo>
                    <a:pt x="614959" y="596900"/>
                  </a:lnTo>
                  <a:lnTo>
                    <a:pt x="604774" y="596900"/>
                  </a:lnTo>
                  <a:lnTo>
                    <a:pt x="603796" y="584200"/>
                  </a:lnTo>
                  <a:lnTo>
                    <a:pt x="602907" y="571500"/>
                  </a:lnTo>
                  <a:lnTo>
                    <a:pt x="601357" y="571500"/>
                  </a:lnTo>
                  <a:lnTo>
                    <a:pt x="601281" y="570966"/>
                  </a:lnTo>
                  <a:lnTo>
                    <a:pt x="600735" y="567385"/>
                  </a:lnTo>
                  <a:lnTo>
                    <a:pt x="600735" y="596900"/>
                  </a:lnTo>
                  <a:lnTo>
                    <a:pt x="600036" y="596900"/>
                  </a:lnTo>
                  <a:lnTo>
                    <a:pt x="598855" y="596900"/>
                  </a:lnTo>
                  <a:lnTo>
                    <a:pt x="597281" y="596900"/>
                  </a:lnTo>
                  <a:lnTo>
                    <a:pt x="599821" y="584200"/>
                  </a:lnTo>
                  <a:lnTo>
                    <a:pt x="600735" y="596900"/>
                  </a:lnTo>
                  <a:lnTo>
                    <a:pt x="600735" y="567385"/>
                  </a:lnTo>
                  <a:lnTo>
                    <a:pt x="599427" y="558800"/>
                  </a:lnTo>
                  <a:lnTo>
                    <a:pt x="597154" y="546176"/>
                  </a:lnTo>
                  <a:lnTo>
                    <a:pt x="597154" y="570966"/>
                  </a:lnTo>
                  <a:lnTo>
                    <a:pt x="597141" y="573392"/>
                  </a:lnTo>
                  <a:lnTo>
                    <a:pt x="596430" y="584200"/>
                  </a:lnTo>
                  <a:lnTo>
                    <a:pt x="593051" y="584200"/>
                  </a:lnTo>
                  <a:lnTo>
                    <a:pt x="592353" y="596900"/>
                  </a:lnTo>
                  <a:lnTo>
                    <a:pt x="592378" y="597382"/>
                  </a:lnTo>
                  <a:lnTo>
                    <a:pt x="592937" y="607060"/>
                  </a:lnTo>
                  <a:lnTo>
                    <a:pt x="583653" y="584200"/>
                  </a:lnTo>
                  <a:lnTo>
                    <a:pt x="577697" y="558800"/>
                  </a:lnTo>
                  <a:lnTo>
                    <a:pt x="576732" y="533400"/>
                  </a:lnTo>
                  <a:lnTo>
                    <a:pt x="581367" y="495300"/>
                  </a:lnTo>
                  <a:lnTo>
                    <a:pt x="582091" y="508000"/>
                  </a:lnTo>
                  <a:lnTo>
                    <a:pt x="583196" y="520700"/>
                  </a:lnTo>
                  <a:lnTo>
                    <a:pt x="585025" y="533400"/>
                  </a:lnTo>
                  <a:lnTo>
                    <a:pt x="587933" y="546100"/>
                  </a:lnTo>
                  <a:lnTo>
                    <a:pt x="591007" y="546100"/>
                  </a:lnTo>
                  <a:lnTo>
                    <a:pt x="594791" y="558800"/>
                  </a:lnTo>
                  <a:lnTo>
                    <a:pt x="597154" y="570966"/>
                  </a:lnTo>
                  <a:lnTo>
                    <a:pt x="597154" y="546176"/>
                  </a:lnTo>
                  <a:lnTo>
                    <a:pt x="594474" y="533400"/>
                  </a:lnTo>
                  <a:lnTo>
                    <a:pt x="591096" y="520700"/>
                  </a:lnTo>
                  <a:lnTo>
                    <a:pt x="589953" y="508000"/>
                  </a:lnTo>
                  <a:lnTo>
                    <a:pt x="589648" y="495300"/>
                  </a:lnTo>
                  <a:lnTo>
                    <a:pt x="589343" y="482600"/>
                  </a:lnTo>
                  <a:lnTo>
                    <a:pt x="587578" y="469900"/>
                  </a:lnTo>
                  <a:lnTo>
                    <a:pt x="583552" y="431800"/>
                  </a:lnTo>
                  <a:lnTo>
                    <a:pt x="579412" y="406400"/>
                  </a:lnTo>
                  <a:lnTo>
                    <a:pt x="576237" y="368300"/>
                  </a:lnTo>
                  <a:lnTo>
                    <a:pt x="575627" y="354291"/>
                  </a:lnTo>
                  <a:lnTo>
                    <a:pt x="575627" y="457200"/>
                  </a:lnTo>
                  <a:lnTo>
                    <a:pt x="566953" y="482600"/>
                  </a:lnTo>
                  <a:lnTo>
                    <a:pt x="559689" y="508000"/>
                  </a:lnTo>
                  <a:lnTo>
                    <a:pt x="555320" y="533400"/>
                  </a:lnTo>
                  <a:lnTo>
                    <a:pt x="555332" y="571500"/>
                  </a:lnTo>
                  <a:lnTo>
                    <a:pt x="548932" y="558800"/>
                  </a:lnTo>
                  <a:lnTo>
                    <a:pt x="542366" y="546100"/>
                  </a:lnTo>
                  <a:lnTo>
                    <a:pt x="535406" y="533400"/>
                  </a:lnTo>
                  <a:lnTo>
                    <a:pt x="527773" y="520700"/>
                  </a:lnTo>
                  <a:lnTo>
                    <a:pt x="523773" y="520700"/>
                  </a:lnTo>
                  <a:lnTo>
                    <a:pt x="519391" y="508000"/>
                  </a:lnTo>
                  <a:lnTo>
                    <a:pt x="517334" y="508000"/>
                  </a:lnTo>
                  <a:lnTo>
                    <a:pt x="520357" y="495300"/>
                  </a:lnTo>
                  <a:lnTo>
                    <a:pt x="524243" y="495300"/>
                  </a:lnTo>
                  <a:lnTo>
                    <a:pt x="527761" y="482600"/>
                  </a:lnTo>
                  <a:lnTo>
                    <a:pt x="532828" y="482600"/>
                  </a:lnTo>
                  <a:lnTo>
                    <a:pt x="535025" y="469900"/>
                  </a:lnTo>
                  <a:lnTo>
                    <a:pt x="543674" y="469900"/>
                  </a:lnTo>
                  <a:lnTo>
                    <a:pt x="549325" y="457200"/>
                  </a:lnTo>
                  <a:lnTo>
                    <a:pt x="553402" y="457200"/>
                  </a:lnTo>
                  <a:lnTo>
                    <a:pt x="558253" y="444500"/>
                  </a:lnTo>
                  <a:lnTo>
                    <a:pt x="559993" y="431800"/>
                  </a:lnTo>
                  <a:lnTo>
                    <a:pt x="562419" y="419087"/>
                  </a:lnTo>
                  <a:lnTo>
                    <a:pt x="569290" y="406400"/>
                  </a:lnTo>
                  <a:lnTo>
                    <a:pt x="570687" y="419087"/>
                  </a:lnTo>
                  <a:lnTo>
                    <a:pt x="574141" y="444500"/>
                  </a:lnTo>
                  <a:lnTo>
                    <a:pt x="575627" y="457200"/>
                  </a:lnTo>
                  <a:lnTo>
                    <a:pt x="575627" y="354291"/>
                  </a:lnTo>
                  <a:lnTo>
                    <a:pt x="575132" y="342900"/>
                  </a:lnTo>
                  <a:lnTo>
                    <a:pt x="576313" y="304800"/>
                  </a:lnTo>
                  <a:lnTo>
                    <a:pt x="583869" y="292100"/>
                  </a:lnTo>
                  <a:lnTo>
                    <a:pt x="592340" y="292100"/>
                  </a:lnTo>
                  <a:lnTo>
                    <a:pt x="596265" y="266700"/>
                  </a:lnTo>
                  <a:lnTo>
                    <a:pt x="596734" y="266700"/>
                  </a:lnTo>
                  <a:lnTo>
                    <a:pt x="596734" y="254000"/>
                  </a:lnTo>
                  <a:lnTo>
                    <a:pt x="593420" y="254000"/>
                  </a:lnTo>
                  <a:lnTo>
                    <a:pt x="594156" y="241300"/>
                  </a:lnTo>
                  <a:lnTo>
                    <a:pt x="596506" y="241300"/>
                  </a:lnTo>
                  <a:lnTo>
                    <a:pt x="601230" y="228600"/>
                  </a:lnTo>
                  <a:lnTo>
                    <a:pt x="609117" y="228600"/>
                  </a:lnTo>
                  <a:lnTo>
                    <a:pt x="615073" y="215900"/>
                  </a:lnTo>
                  <a:lnTo>
                    <a:pt x="618871" y="215900"/>
                  </a:lnTo>
                  <a:lnTo>
                    <a:pt x="621665" y="206984"/>
                  </a:lnTo>
                  <a:lnTo>
                    <a:pt x="613003" y="215900"/>
                  </a:lnTo>
                  <a:lnTo>
                    <a:pt x="607491" y="215900"/>
                  </a:lnTo>
                  <a:lnTo>
                    <a:pt x="607682" y="203200"/>
                  </a:lnTo>
                  <a:lnTo>
                    <a:pt x="613244" y="190500"/>
                  </a:lnTo>
                  <a:lnTo>
                    <a:pt x="620877" y="177800"/>
                  </a:lnTo>
                  <a:lnTo>
                    <a:pt x="627291" y="165100"/>
                  </a:lnTo>
                  <a:lnTo>
                    <a:pt x="640664" y="127000"/>
                  </a:lnTo>
                  <a:lnTo>
                    <a:pt x="639940" y="88900"/>
                  </a:lnTo>
                  <a:lnTo>
                    <a:pt x="621030" y="63500"/>
                  </a:lnTo>
                  <a:lnTo>
                    <a:pt x="579856" y="50800"/>
                  </a:lnTo>
                  <a:lnTo>
                    <a:pt x="544156" y="38100"/>
                  </a:lnTo>
                  <a:lnTo>
                    <a:pt x="478167" y="12700"/>
                  </a:lnTo>
                  <a:lnTo>
                    <a:pt x="442849" y="0"/>
                  </a:lnTo>
                  <a:lnTo>
                    <a:pt x="420789" y="0"/>
                  </a:lnTo>
                  <a:lnTo>
                    <a:pt x="468757" y="12700"/>
                  </a:lnTo>
                  <a:lnTo>
                    <a:pt x="488988" y="25400"/>
                  </a:lnTo>
                  <a:lnTo>
                    <a:pt x="528066" y="50800"/>
                  </a:lnTo>
                  <a:lnTo>
                    <a:pt x="548843" y="50800"/>
                  </a:lnTo>
                  <a:lnTo>
                    <a:pt x="569772" y="63500"/>
                  </a:lnTo>
                  <a:lnTo>
                    <a:pt x="611124" y="63500"/>
                  </a:lnTo>
                  <a:lnTo>
                    <a:pt x="627481" y="88900"/>
                  </a:lnTo>
                  <a:lnTo>
                    <a:pt x="634898" y="114300"/>
                  </a:lnTo>
                  <a:lnTo>
                    <a:pt x="630186" y="139700"/>
                  </a:lnTo>
                  <a:lnTo>
                    <a:pt x="618705" y="165100"/>
                  </a:lnTo>
                  <a:lnTo>
                    <a:pt x="605777" y="190500"/>
                  </a:lnTo>
                  <a:lnTo>
                    <a:pt x="603021" y="177800"/>
                  </a:lnTo>
                  <a:lnTo>
                    <a:pt x="598893" y="165100"/>
                  </a:lnTo>
                  <a:lnTo>
                    <a:pt x="593369" y="139700"/>
                  </a:lnTo>
                  <a:lnTo>
                    <a:pt x="586473" y="127000"/>
                  </a:lnTo>
                  <a:lnTo>
                    <a:pt x="587870" y="127000"/>
                  </a:lnTo>
                  <a:lnTo>
                    <a:pt x="587692" y="114300"/>
                  </a:lnTo>
                  <a:lnTo>
                    <a:pt x="585952" y="114300"/>
                  </a:lnTo>
                  <a:lnTo>
                    <a:pt x="582637" y="101600"/>
                  </a:lnTo>
                  <a:lnTo>
                    <a:pt x="584835" y="114300"/>
                  </a:lnTo>
                  <a:lnTo>
                    <a:pt x="580453" y="139700"/>
                  </a:lnTo>
                  <a:lnTo>
                    <a:pt x="584428" y="139700"/>
                  </a:lnTo>
                  <a:lnTo>
                    <a:pt x="591185" y="152400"/>
                  </a:lnTo>
                  <a:lnTo>
                    <a:pt x="596353" y="177800"/>
                  </a:lnTo>
                  <a:lnTo>
                    <a:pt x="599948" y="203200"/>
                  </a:lnTo>
                  <a:lnTo>
                    <a:pt x="601941" y="215900"/>
                  </a:lnTo>
                  <a:lnTo>
                    <a:pt x="594868" y="228600"/>
                  </a:lnTo>
                  <a:lnTo>
                    <a:pt x="589864" y="228600"/>
                  </a:lnTo>
                  <a:lnTo>
                    <a:pt x="586676" y="241300"/>
                  </a:lnTo>
                  <a:lnTo>
                    <a:pt x="585114" y="254000"/>
                  </a:lnTo>
                  <a:lnTo>
                    <a:pt x="584517" y="266700"/>
                  </a:lnTo>
                  <a:lnTo>
                    <a:pt x="585355" y="279400"/>
                  </a:lnTo>
                  <a:lnTo>
                    <a:pt x="582574" y="279400"/>
                  </a:lnTo>
                  <a:lnTo>
                    <a:pt x="571106" y="292100"/>
                  </a:lnTo>
                  <a:lnTo>
                    <a:pt x="569226" y="304800"/>
                  </a:lnTo>
                  <a:lnTo>
                    <a:pt x="567436" y="304800"/>
                  </a:lnTo>
                  <a:lnTo>
                    <a:pt x="565416" y="330200"/>
                  </a:lnTo>
                  <a:lnTo>
                    <a:pt x="565315" y="342900"/>
                  </a:lnTo>
                  <a:lnTo>
                    <a:pt x="565213" y="355600"/>
                  </a:lnTo>
                  <a:lnTo>
                    <a:pt x="566407" y="381000"/>
                  </a:lnTo>
                  <a:lnTo>
                    <a:pt x="568566" y="393700"/>
                  </a:lnTo>
                  <a:lnTo>
                    <a:pt x="557618" y="406400"/>
                  </a:lnTo>
                  <a:lnTo>
                    <a:pt x="553046" y="431800"/>
                  </a:lnTo>
                  <a:lnTo>
                    <a:pt x="549427" y="444500"/>
                  </a:lnTo>
                  <a:lnTo>
                    <a:pt x="541261" y="457200"/>
                  </a:lnTo>
                  <a:lnTo>
                    <a:pt x="553453" y="406400"/>
                  </a:lnTo>
                  <a:lnTo>
                    <a:pt x="560273" y="342900"/>
                  </a:lnTo>
                  <a:lnTo>
                    <a:pt x="563460" y="292100"/>
                  </a:lnTo>
                  <a:lnTo>
                    <a:pt x="564794" y="228600"/>
                  </a:lnTo>
                  <a:lnTo>
                    <a:pt x="564515" y="215900"/>
                  </a:lnTo>
                  <a:lnTo>
                    <a:pt x="563664" y="203200"/>
                  </a:lnTo>
                  <a:lnTo>
                    <a:pt x="562508" y="177800"/>
                  </a:lnTo>
                  <a:lnTo>
                    <a:pt x="561314" y="165100"/>
                  </a:lnTo>
                  <a:lnTo>
                    <a:pt x="568439" y="152400"/>
                  </a:lnTo>
                  <a:lnTo>
                    <a:pt x="560565" y="152400"/>
                  </a:lnTo>
                  <a:lnTo>
                    <a:pt x="557466" y="139700"/>
                  </a:lnTo>
                  <a:lnTo>
                    <a:pt x="553237" y="114300"/>
                  </a:lnTo>
                  <a:lnTo>
                    <a:pt x="547890" y="88900"/>
                  </a:lnTo>
                  <a:lnTo>
                    <a:pt x="541426" y="63500"/>
                  </a:lnTo>
                  <a:lnTo>
                    <a:pt x="550722" y="114300"/>
                  </a:lnTo>
                  <a:lnTo>
                    <a:pt x="555980" y="165100"/>
                  </a:lnTo>
                  <a:lnTo>
                    <a:pt x="557822" y="215900"/>
                  </a:lnTo>
                  <a:lnTo>
                    <a:pt x="556869" y="266700"/>
                  </a:lnTo>
                  <a:lnTo>
                    <a:pt x="553745" y="317500"/>
                  </a:lnTo>
                  <a:lnTo>
                    <a:pt x="549097" y="368300"/>
                  </a:lnTo>
                  <a:lnTo>
                    <a:pt x="543331" y="406400"/>
                  </a:lnTo>
                  <a:lnTo>
                    <a:pt x="532790" y="457200"/>
                  </a:lnTo>
                  <a:lnTo>
                    <a:pt x="514743" y="495300"/>
                  </a:lnTo>
                  <a:lnTo>
                    <a:pt x="486460" y="533400"/>
                  </a:lnTo>
                  <a:lnTo>
                    <a:pt x="473964" y="533400"/>
                  </a:lnTo>
                  <a:lnTo>
                    <a:pt x="460603" y="546100"/>
                  </a:lnTo>
                  <a:lnTo>
                    <a:pt x="454025" y="551967"/>
                  </a:lnTo>
                  <a:lnTo>
                    <a:pt x="466280" y="546100"/>
                  </a:lnTo>
                  <a:lnTo>
                    <a:pt x="490093" y="533400"/>
                  </a:lnTo>
                  <a:lnTo>
                    <a:pt x="510146" y="520700"/>
                  </a:lnTo>
                  <a:lnTo>
                    <a:pt x="521843" y="533400"/>
                  </a:lnTo>
                  <a:lnTo>
                    <a:pt x="532930" y="546100"/>
                  </a:lnTo>
                  <a:lnTo>
                    <a:pt x="544195" y="558800"/>
                  </a:lnTo>
                  <a:lnTo>
                    <a:pt x="556437" y="584200"/>
                  </a:lnTo>
                  <a:lnTo>
                    <a:pt x="557542" y="584200"/>
                  </a:lnTo>
                  <a:lnTo>
                    <a:pt x="559041" y="596900"/>
                  </a:lnTo>
                  <a:lnTo>
                    <a:pt x="559104" y="597382"/>
                  </a:lnTo>
                  <a:lnTo>
                    <a:pt x="560920" y="609600"/>
                  </a:lnTo>
                  <a:lnTo>
                    <a:pt x="563194" y="622300"/>
                  </a:lnTo>
                  <a:lnTo>
                    <a:pt x="560349" y="635000"/>
                  </a:lnTo>
                  <a:lnTo>
                    <a:pt x="559028" y="635000"/>
                  </a:lnTo>
                  <a:lnTo>
                    <a:pt x="559574" y="647700"/>
                  </a:lnTo>
                  <a:lnTo>
                    <a:pt x="562279" y="660400"/>
                  </a:lnTo>
                  <a:lnTo>
                    <a:pt x="566470" y="660400"/>
                  </a:lnTo>
                  <a:lnTo>
                    <a:pt x="571157" y="673100"/>
                  </a:lnTo>
                  <a:lnTo>
                    <a:pt x="576326" y="685787"/>
                  </a:lnTo>
                  <a:lnTo>
                    <a:pt x="582002" y="698500"/>
                  </a:lnTo>
                  <a:lnTo>
                    <a:pt x="589483" y="711200"/>
                  </a:lnTo>
                  <a:lnTo>
                    <a:pt x="599287" y="711200"/>
                  </a:lnTo>
                  <a:lnTo>
                    <a:pt x="607021" y="723900"/>
                  </a:lnTo>
                  <a:lnTo>
                    <a:pt x="608266" y="736600"/>
                  </a:lnTo>
                  <a:lnTo>
                    <a:pt x="587336" y="711200"/>
                  </a:lnTo>
                  <a:lnTo>
                    <a:pt x="563130" y="685787"/>
                  </a:lnTo>
                  <a:lnTo>
                    <a:pt x="536905" y="660400"/>
                  </a:lnTo>
                  <a:lnTo>
                    <a:pt x="509816" y="647700"/>
                  </a:lnTo>
                  <a:lnTo>
                    <a:pt x="523659" y="660400"/>
                  </a:lnTo>
                  <a:lnTo>
                    <a:pt x="552869" y="685787"/>
                  </a:lnTo>
                  <a:lnTo>
                    <a:pt x="567194" y="698500"/>
                  </a:lnTo>
                  <a:lnTo>
                    <a:pt x="577723" y="711200"/>
                  </a:lnTo>
                  <a:lnTo>
                    <a:pt x="587984" y="723900"/>
                  </a:lnTo>
                  <a:lnTo>
                    <a:pt x="597725" y="736600"/>
                  </a:lnTo>
                  <a:lnTo>
                    <a:pt x="606691" y="749300"/>
                  </a:lnTo>
                  <a:lnTo>
                    <a:pt x="605561" y="749300"/>
                  </a:lnTo>
                  <a:lnTo>
                    <a:pt x="603885" y="762000"/>
                  </a:lnTo>
                  <a:lnTo>
                    <a:pt x="602107" y="774700"/>
                  </a:lnTo>
                  <a:lnTo>
                    <a:pt x="600671" y="774700"/>
                  </a:lnTo>
                  <a:lnTo>
                    <a:pt x="583603" y="762000"/>
                  </a:lnTo>
                  <a:lnTo>
                    <a:pt x="565175" y="736600"/>
                  </a:lnTo>
                  <a:lnTo>
                    <a:pt x="545884" y="711200"/>
                  </a:lnTo>
                  <a:lnTo>
                    <a:pt x="498703" y="673100"/>
                  </a:lnTo>
                  <a:lnTo>
                    <a:pt x="445922" y="622300"/>
                  </a:lnTo>
                  <a:lnTo>
                    <a:pt x="430758" y="607060"/>
                  </a:lnTo>
                  <a:lnTo>
                    <a:pt x="421017" y="597382"/>
                  </a:lnTo>
                  <a:lnTo>
                    <a:pt x="440220" y="622300"/>
                  </a:lnTo>
                  <a:lnTo>
                    <a:pt x="462483" y="647700"/>
                  </a:lnTo>
                  <a:lnTo>
                    <a:pt x="486206" y="673100"/>
                  </a:lnTo>
                  <a:lnTo>
                    <a:pt x="510184" y="685787"/>
                  </a:lnTo>
                  <a:lnTo>
                    <a:pt x="466813" y="711200"/>
                  </a:lnTo>
                  <a:lnTo>
                    <a:pt x="367042" y="762000"/>
                  </a:lnTo>
                  <a:lnTo>
                    <a:pt x="340067" y="787400"/>
                  </a:lnTo>
                  <a:lnTo>
                    <a:pt x="356870" y="774700"/>
                  </a:lnTo>
                  <a:lnTo>
                    <a:pt x="392912" y="762000"/>
                  </a:lnTo>
                  <a:lnTo>
                    <a:pt x="467702" y="711200"/>
                  </a:lnTo>
                  <a:lnTo>
                    <a:pt x="497789" y="698500"/>
                  </a:lnTo>
                  <a:lnTo>
                    <a:pt x="513346" y="698500"/>
                  </a:lnTo>
                  <a:lnTo>
                    <a:pt x="526389" y="711200"/>
                  </a:lnTo>
                  <a:lnTo>
                    <a:pt x="548957" y="736600"/>
                  </a:lnTo>
                  <a:lnTo>
                    <a:pt x="579437" y="762000"/>
                  </a:lnTo>
                  <a:lnTo>
                    <a:pt x="594093" y="787400"/>
                  </a:lnTo>
                  <a:lnTo>
                    <a:pt x="594207" y="787730"/>
                  </a:lnTo>
                  <a:lnTo>
                    <a:pt x="598665" y="800100"/>
                  </a:lnTo>
                  <a:lnTo>
                    <a:pt x="609511" y="863600"/>
                  </a:lnTo>
                  <a:lnTo>
                    <a:pt x="631380" y="901700"/>
                  </a:lnTo>
                  <a:lnTo>
                    <a:pt x="615073" y="850900"/>
                  </a:lnTo>
                  <a:lnTo>
                    <a:pt x="608063" y="812723"/>
                  </a:lnTo>
                  <a:lnTo>
                    <a:pt x="608063" y="812558"/>
                  </a:lnTo>
                  <a:lnTo>
                    <a:pt x="608888" y="787400"/>
                  </a:lnTo>
                  <a:lnTo>
                    <a:pt x="610704" y="774700"/>
                  </a:lnTo>
                  <a:lnTo>
                    <a:pt x="616153" y="736600"/>
                  </a:lnTo>
                  <a:lnTo>
                    <a:pt x="644398" y="762000"/>
                  </a:lnTo>
                  <a:lnTo>
                    <a:pt x="679323" y="774700"/>
                  </a:lnTo>
                  <a:lnTo>
                    <a:pt x="714451" y="774700"/>
                  </a:lnTo>
                  <a:lnTo>
                    <a:pt x="743280" y="762000"/>
                  </a:lnTo>
                  <a:lnTo>
                    <a:pt x="749630" y="800100"/>
                  </a:lnTo>
                  <a:lnTo>
                    <a:pt x="749719" y="812723"/>
                  </a:lnTo>
                  <a:lnTo>
                    <a:pt x="749846" y="863600"/>
                  </a:lnTo>
                  <a:lnTo>
                    <a:pt x="749439" y="901700"/>
                  </a:lnTo>
                  <a:lnTo>
                    <a:pt x="753173" y="952500"/>
                  </a:lnTo>
                  <a:lnTo>
                    <a:pt x="754087" y="977900"/>
                  </a:lnTo>
                  <a:lnTo>
                    <a:pt x="745426" y="990600"/>
                  </a:lnTo>
                  <a:lnTo>
                    <a:pt x="729665" y="1003300"/>
                  </a:lnTo>
                  <a:lnTo>
                    <a:pt x="667842" y="1003300"/>
                  </a:lnTo>
                  <a:lnTo>
                    <a:pt x="647573" y="990600"/>
                  </a:lnTo>
                  <a:lnTo>
                    <a:pt x="627214" y="990600"/>
                  </a:lnTo>
                  <a:lnTo>
                    <a:pt x="557009" y="965200"/>
                  </a:lnTo>
                  <a:lnTo>
                    <a:pt x="491502" y="939800"/>
                  </a:lnTo>
                  <a:lnTo>
                    <a:pt x="446709" y="901700"/>
                  </a:lnTo>
                  <a:lnTo>
                    <a:pt x="405625" y="876300"/>
                  </a:lnTo>
                  <a:lnTo>
                    <a:pt x="365404" y="838200"/>
                  </a:lnTo>
                  <a:lnTo>
                    <a:pt x="324980" y="801662"/>
                  </a:lnTo>
                  <a:lnTo>
                    <a:pt x="314591" y="812723"/>
                  </a:lnTo>
                  <a:lnTo>
                    <a:pt x="333717" y="812723"/>
                  </a:lnTo>
                  <a:lnTo>
                    <a:pt x="340982" y="825500"/>
                  </a:lnTo>
                  <a:lnTo>
                    <a:pt x="348107" y="825500"/>
                  </a:lnTo>
                  <a:lnTo>
                    <a:pt x="313232" y="838200"/>
                  </a:lnTo>
                  <a:lnTo>
                    <a:pt x="297167" y="838200"/>
                  </a:lnTo>
                  <a:lnTo>
                    <a:pt x="285610" y="812723"/>
                  </a:lnTo>
                  <a:lnTo>
                    <a:pt x="264464" y="787400"/>
                  </a:lnTo>
                  <a:lnTo>
                    <a:pt x="219303" y="749300"/>
                  </a:lnTo>
                  <a:lnTo>
                    <a:pt x="232333" y="762000"/>
                  </a:lnTo>
                  <a:lnTo>
                    <a:pt x="245554" y="774700"/>
                  </a:lnTo>
                  <a:lnTo>
                    <a:pt x="258483" y="787400"/>
                  </a:lnTo>
                  <a:lnTo>
                    <a:pt x="270535" y="812558"/>
                  </a:lnTo>
                  <a:lnTo>
                    <a:pt x="263906" y="800100"/>
                  </a:lnTo>
                  <a:lnTo>
                    <a:pt x="251333" y="800100"/>
                  </a:lnTo>
                  <a:lnTo>
                    <a:pt x="258965" y="812723"/>
                  </a:lnTo>
                  <a:lnTo>
                    <a:pt x="270611" y="812723"/>
                  </a:lnTo>
                  <a:lnTo>
                    <a:pt x="275678" y="812723"/>
                  </a:lnTo>
                  <a:lnTo>
                    <a:pt x="279628" y="825500"/>
                  </a:lnTo>
                  <a:lnTo>
                    <a:pt x="282714" y="825500"/>
                  </a:lnTo>
                  <a:lnTo>
                    <a:pt x="285737" y="838200"/>
                  </a:lnTo>
                  <a:lnTo>
                    <a:pt x="289496" y="838200"/>
                  </a:lnTo>
                  <a:lnTo>
                    <a:pt x="304431" y="850900"/>
                  </a:lnTo>
                  <a:lnTo>
                    <a:pt x="321017" y="850900"/>
                  </a:lnTo>
                  <a:lnTo>
                    <a:pt x="337794" y="838200"/>
                  </a:lnTo>
                  <a:lnTo>
                    <a:pt x="353263" y="838200"/>
                  </a:lnTo>
                  <a:lnTo>
                    <a:pt x="394182" y="876300"/>
                  </a:lnTo>
                  <a:lnTo>
                    <a:pt x="436486" y="914400"/>
                  </a:lnTo>
                  <a:lnTo>
                    <a:pt x="481418" y="939800"/>
                  </a:lnTo>
                  <a:lnTo>
                    <a:pt x="530225" y="965200"/>
                  </a:lnTo>
                  <a:lnTo>
                    <a:pt x="671868" y="1016000"/>
                  </a:lnTo>
                  <a:lnTo>
                    <a:pt x="677113" y="1028700"/>
                  </a:lnTo>
                  <a:lnTo>
                    <a:pt x="679183" y="1041400"/>
                  </a:lnTo>
                  <a:lnTo>
                    <a:pt x="679437" y="1054100"/>
                  </a:lnTo>
                  <a:lnTo>
                    <a:pt x="679259" y="1066800"/>
                  </a:lnTo>
                  <a:lnTo>
                    <a:pt x="675640" y="1092200"/>
                  </a:lnTo>
                  <a:lnTo>
                    <a:pt x="672172" y="1117600"/>
                  </a:lnTo>
                  <a:lnTo>
                    <a:pt x="671017" y="1143000"/>
                  </a:lnTo>
                  <a:lnTo>
                    <a:pt x="674319" y="1143000"/>
                  </a:lnTo>
                  <a:lnTo>
                    <a:pt x="678789" y="1143000"/>
                  </a:lnTo>
                  <a:lnTo>
                    <a:pt x="676211" y="1130300"/>
                  </a:lnTo>
                  <a:lnTo>
                    <a:pt x="677900" y="1117600"/>
                  </a:lnTo>
                  <a:lnTo>
                    <a:pt x="684631" y="1092200"/>
                  </a:lnTo>
                  <a:lnTo>
                    <a:pt x="688390" y="1066800"/>
                  </a:lnTo>
                  <a:lnTo>
                    <a:pt x="688289" y="1041400"/>
                  </a:lnTo>
                  <a:lnTo>
                    <a:pt x="683425" y="1016000"/>
                  </a:lnTo>
                  <a:lnTo>
                    <a:pt x="730529" y="1016000"/>
                  </a:lnTo>
                  <a:lnTo>
                    <a:pt x="750798" y="1003300"/>
                  </a:lnTo>
                  <a:lnTo>
                    <a:pt x="763193" y="977900"/>
                  </a:lnTo>
                  <a:lnTo>
                    <a:pt x="764133" y="965200"/>
                  </a:lnTo>
                  <a:lnTo>
                    <a:pt x="763257" y="965200"/>
                  </a:lnTo>
                  <a:lnTo>
                    <a:pt x="761657" y="952500"/>
                  </a:lnTo>
                  <a:lnTo>
                    <a:pt x="760425" y="939800"/>
                  </a:lnTo>
                  <a:lnTo>
                    <a:pt x="779576" y="939800"/>
                  </a:lnTo>
                  <a:lnTo>
                    <a:pt x="764590" y="927036"/>
                  </a:lnTo>
                  <a:lnTo>
                    <a:pt x="758482" y="927036"/>
                  </a:lnTo>
                  <a:lnTo>
                    <a:pt x="758469" y="926896"/>
                  </a:lnTo>
                  <a:lnTo>
                    <a:pt x="756920" y="901700"/>
                  </a:lnTo>
                  <a:lnTo>
                    <a:pt x="758088" y="876300"/>
                  </a:lnTo>
                  <a:lnTo>
                    <a:pt x="758558" y="850900"/>
                  </a:lnTo>
                  <a:lnTo>
                    <a:pt x="758024" y="825500"/>
                  </a:lnTo>
                  <a:lnTo>
                    <a:pt x="756488" y="800100"/>
                  </a:lnTo>
                  <a:lnTo>
                    <a:pt x="753948" y="787400"/>
                  </a:lnTo>
                  <a:lnTo>
                    <a:pt x="750697" y="762000"/>
                  </a:lnTo>
                  <a:lnTo>
                    <a:pt x="749655" y="749300"/>
                  </a:lnTo>
                  <a:lnTo>
                    <a:pt x="752703" y="736600"/>
                  </a:lnTo>
                  <a:lnTo>
                    <a:pt x="761758" y="723900"/>
                  </a:lnTo>
                  <a:lnTo>
                    <a:pt x="783297" y="723900"/>
                  </a:lnTo>
                  <a:close/>
                </a:path>
                <a:path w="1272539" h="1346200">
                  <a:moveTo>
                    <a:pt x="818413" y="254000"/>
                  </a:moveTo>
                  <a:lnTo>
                    <a:pt x="811110" y="241300"/>
                  </a:lnTo>
                  <a:lnTo>
                    <a:pt x="781011" y="241300"/>
                  </a:lnTo>
                  <a:lnTo>
                    <a:pt x="776262" y="254000"/>
                  </a:lnTo>
                  <a:lnTo>
                    <a:pt x="772845" y="254000"/>
                  </a:lnTo>
                  <a:lnTo>
                    <a:pt x="764527" y="266700"/>
                  </a:lnTo>
                  <a:lnTo>
                    <a:pt x="772655" y="266700"/>
                  </a:lnTo>
                  <a:lnTo>
                    <a:pt x="780122" y="254000"/>
                  </a:lnTo>
                  <a:lnTo>
                    <a:pt x="818413" y="254000"/>
                  </a:lnTo>
                  <a:close/>
                </a:path>
                <a:path w="1272539" h="1346200">
                  <a:moveTo>
                    <a:pt x="854544" y="520700"/>
                  </a:moveTo>
                  <a:lnTo>
                    <a:pt x="853719" y="520700"/>
                  </a:lnTo>
                  <a:lnTo>
                    <a:pt x="853452" y="522452"/>
                  </a:lnTo>
                  <a:lnTo>
                    <a:pt x="854544" y="520700"/>
                  </a:lnTo>
                  <a:close/>
                </a:path>
                <a:path w="1272539" h="1346200">
                  <a:moveTo>
                    <a:pt x="864870" y="635000"/>
                  </a:moveTo>
                  <a:lnTo>
                    <a:pt x="860717" y="635000"/>
                  </a:lnTo>
                  <a:lnTo>
                    <a:pt x="848804" y="647700"/>
                  </a:lnTo>
                  <a:lnTo>
                    <a:pt x="828967" y="647700"/>
                  </a:lnTo>
                  <a:lnTo>
                    <a:pt x="826795" y="642353"/>
                  </a:lnTo>
                  <a:lnTo>
                    <a:pt x="826795" y="647700"/>
                  </a:lnTo>
                  <a:lnTo>
                    <a:pt x="759599" y="647700"/>
                  </a:lnTo>
                  <a:lnTo>
                    <a:pt x="760564" y="635000"/>
                  </a:lnTo>
                  <a:lnTo>
                    <a:pt x="761403" y="635000"/>
                  </a:lnTo>
                  <a:lnTo>
                    <a:pt x="762165" y="622300"/>
                  </a:lnTo>
                  <a:lnTo>
                    <a:pt x="779602" y="622300"/>
                  </a:lnTo>
                  <a:lnTo>
                    <a:pt x="796061" y="635000"/>
                  </a:lnTo>
                  <a:lnTo>
                    <a:pt x="811898" y="635000"/>
                  </a:lnTo>
                  <a:lnTo>
                    <a:pt x="826795" y="647700"/>
                  </a:lnTo>
                  <a:lnTo>
                    <a:pt x="826795" y="642353"/>
                  </a:lnTo>
                  <a:lnTo>
                    <a:pt x="823810" y="635000"/>
                  </a:lnTo>
                  <a:lnTo>
                    <a:pt x="816698" y="635000"/>
                  </a:lnTo>
                  <a:lnTo>
                    <a:pt x="804456" y="622300"/>
                  </a:lnTo>
                  <a:lnTo>
                    <a:pt x="791032" y="622300"/>
                  </a:lnTo>
                  <a:lnTo>
                    <a:pt x="777227" y="609600"/>
                  </a:lnTo>
                  <a:lnTo>
                    <a:pt x="763828" y="609600"/>
                  </a:lnTo>
                  <a:lnTo>
                    <a:pt x="749896" y="596900"/>
                  </a:lnTo>
                  <a:lnTo>
                    <a:pt x="736828" y="584200"/>
                  </a:lnTo>
                  <a:lnTo>
                    <a:pt x="726909" y="571500"/>
                  </a:lnTo>
                  <a:lnTo>
                    <a:pt x="726821" y="570966"/>
                  </a:lnTo>
                  <a:lnTo>
                    <a:pt x="722452" y="546100"/>
                  </a:lnTo>
                  <a:lnTo>
                    <a:pt x="715899" y="546100"/>
                  </a:lnTo>
                  <a:lnTo>
                    <a:pt x="717791" y="558800"/>
                  </a:lnTo>
                  <a:lnTo>
                    <a:pt x="723176" y="571500"/>
                  </a:lnTo>
                  <a:lnTo>
                    <a:pt x="731913" y="584200"/>
                  </a:lnTo>
                  <a:lnTo>
                    <a:pt x="743165" y="596900"/>
                  </a:lnTo>
                  <a:lnTo>
                    <a:pt x="756094" y="609600"/>
                  </a:lnTo>
                  <a:lnTo>
                    <a:pt x="755713" y="622300"/>
                  </a:lnTo>
                  <a:lnTo>
                    <a:pt x="754989" y="635000"/>
                  </a:lnTo>
                  <a:lnTo>
                    <a:pt x="754557" y="647700"/>
                  </a:lnTo>
                  <a:lnTo>
                    <a:pt x="745566" y="635000"/>
                  </a:lnTo>
                  <a:lnTo>
                    <a:pt x="718502" y="635000"/>
                  </a:lnTo>
                  <a:lnTo>
                    <a:pt x="710171" y="609600"/>
                  </a:lnTo>
                  <a:lnTo>
                    <a:pt x="701687" y="584200"/>
                  </a:lnTo>
                  <a:lnTo>
                    <a:pt x="694905" y="558800"/>
                  </a:lnTo>
                  <a:lnTo>
                    <a:pt x="691642" y="533400"/>
                  </a:lnTo>
                  <a:lnTo>
                    <a:pt x="699566" y="533400"/>
                  </a:lnTo>
                  <a:lnTo>
                    <a:pt x="708736" y="546100"/>
                  </a:lnTo>
                  <a:lnTo>
                    <a:pt x="712787" y="546100"/>
                  </a:lnTo>
                  <a:lnTo>
                    <a:pt x="701675" y="533400"/>
                  </a:lnTo>
                  <a:lnTo>
                    <a:pt x="693178" y="520700"/>
                  </a:lnTo>
                  <a:lnTo>
                    <a:pt x="691362" y="508000"/>
                  </a:lnTo>
                  <a:lnTo>
                    <a:pt x="718223" y="533400"/>
                  </a:lnTo>
                  <a:lnTo>
                    <a:pt x="718781" y="533400"/>
                  </a:lnTo>
                  <a:lnTo>
                    <a:pt x="692111" y="508000"/>
                  </a:lnTo>
                  <a:lnTo>
                    <a:pt x="733056" y="469900"/>
                  </a:lnTo>
                  <a:lnTo>
                    <a:pt x="746417" y="457200"/>
                  </a:lnTo>
                  <a:lnTo>
                    <a:pt x="754748" y="444500"/>
                  </a:lnTo>
                  <a:lnTo>
                    <a:pt x="762558" y="444500"/>
                  </a:lnTo>
                  <a:lnTo>
                    <a:pt x="768883" y="431800"/>
                  </a:lnTo>
                  <a:lnTo>
                    <a:pt x="772756" y="419138"/>
                  </a:lnTo>
                  <a:lnTo>
                    <a:pt x="772871" y="444500"/>
                  </a:lnTo>
                  <a:lnTo>
                    <a:pt x="774484" y="457200"/>
                  </a:lnTo>
                  <a:lnTo>
                    <a:pt x="779487" y="469900"/>
                  </a:lnTo>
                  <a:lnTo>
                    <a:pt x="778522" y="469900"/>
                  </a:lnTo>
                  <a:lnTo>
                    <a:pt x="778192" y="482600"/>
                  </a:lnTo>
                  <a:lnTo>
                    <a:pt x="778522" y="495300"/>
                  </a:lnTo>
                  <a:lnTo>
                    <a:pt x="779487" y="495300"/>
                  </a:lnTo>
                  <a:lnTo>
                    <a:pt x="776643" y="508000"/>
                  </a:lnTo>
                  <a:lnTo>
                    <a:pt x="773925" y="520700"/>
                  </a:lnTo>
                  <a:lnTo>
                    <a:pt x="771372" y="520700"/>
                  </a:lnTo>
                  <a:lnTo>
                    <a:pt x="769010" y="533400"/>
                  </a:lnTo>
                  <a:lnTo>
                    <a:pt x="775246" y="533400"/>
                  </a:lnTo>
                  <a:lnTo>
                    <a:pt x="778979" y="520700"/>
                  </a:lnTo>
                  <a:lnTo>
                    <a:pt x="782091" y="495300"/>
                  </a:lnTo>
                  <a:lnTo>
                    <a:pt x="784847" y="482600"/>
                  </a:lnTo>
                  <a:lnTo>
                    <a:pt x="787514" y="469900"/>
                  </a:lnTo>
                  <a:lnTo>
                    <a:pt x="862457" y="469900"/>
                  </a:lnTo>
                  <a:lnTo>
                    <a:pt x="862203" y="482600"/>
                  </a:lnTo>
                  <a:lnTo>
                    <a:pt x="864273" y="469900"/>
                  </a:lnTo>
                  <a:lnTo>
                    <a:pt x="864539" y="457200"/>
                  </a:lnTo>
                  <a:lnTo>
                    <a:pt x="864666" y="451167"/>
                  </a:lnTo>
                  <a:lnTo>
                    <a:pt x="864793" y="444500"/>
                  </a:lnTo>
                  <a:lnTo>
                    <a:pt x="863777" y="431800"/>
                  </a:lnTo>
                  <a:lnTo>
                    <a:pt x="861110" y="418592"/>
                  </a:lnTo>
                  <a:lnTo>
                    <a:pt x="858456" y="406400"/>
                  </a:lnTo>
                  <a:lnTo>
                    <a:pt x="855548" y="393700"/>
                  </a:lnTo>
                  <a:lnTo>
                    <a:pt x="853516" y="381000"/>
                  </a:lnTo>
                  <a:lnTo>
                    <a:pt x="853376" y="381000"/>
                  </a:lnTo>
                  <a:lnTo>
                    <a:pt x="854176" y="368300"/>
                  </a:lnTo>
                  <a:lnTo>
                    <a:pt x="856576" y="368300"/>
                  </a:lnTo>
                  <a:lnTo>
                    <a:pt x="860539" y="355600"/>
                  </a:lnTo>
                  <a:lnTo>
                    <a:pt x="858824" y="355600"/>
                  </a:lnTo>
                  <a:lnTo>
                    <a:pt x="847712" y="368300"/>
                  </a:lnTo>
                  <a:lnTo>
                    <a:pt x="845261" y="381000"/>
                  </a:lnTo>
                  <a:lnTo>
                    <a:pt x="848106" y="393700"/>
                  </a:lnTo>
                  <a:lnTo>
                    <a:pt x="852881" y="406400"/>
                  </a:lnTo>
                  <a:lnTo>
                    <a:pt x="824344" y="406400"/>
                  </a:lnTo>
                  <a:lnTo>
                    <a:pt x="820508" y="419087"/>
                  </a:lnTo>
                  <a:lnTo>
                    <a:pt x="813168" y="419087"/>
                  </a:lnTo>
                  <a:lnTo>
                    <a:pt x="813168" y="418592"/>
                  </a:lnTo>
                  <a:lnTo>
                    <a:pt x="813308" y="406400"/>
                  </a:lnTo>
                  <a:lnTo>
                    <a:pt x="813447" y="406400"/>
                  </a:lnTo>
                  <a:lnTo>
                    <a:pt x="814946" y="368300"/>
                  </a:lnTo>
                  <a:lnTo>
                    <a:pt x="815035" y="355600"/>
                  </a:lnTo>
                  <a:lnTo>
                    <a:pt x="815124" y="342900"/>
                  </a:lnTo>
                  <a:lnTo>
                    <a:pt x="815200" y="330200"/>
                  </a:lnTo>
                  <a:lnTo>
                    <a:pt x="814209" y="292100"/>
                  </a:lnTo>
                  <a:lnTo>
                    <a:pt x="811987" y="266700"/>
                  </a:lnTo>
                  <a:lnTo>
                    <a:pt x="810653" y="304800"/>
                  </a:lnTo>
                  <a:lnTo>
                    <a:pt x="808418" y="342900"/>
                  </a:lnTo>
                  <a:lnTo>
                    <a:pt x="807135" y="393700"/>
                  </a:lnTo>
                  <a:lnTo>
                    <a:pt x="808672" y="431800"/>
                  </a:lnTo>
                  <a:lnTo>
                    <a:pt x="812774" y="444500"/>
                  </a:lnTo>
                  <a:lnTo>
                    <a:pt x="818540" y="444500"/>
                  </a:lnTo>
                  <a:lnTo>
                    <a:pt x="814285" y="431800"/>
                  </a:lnTo>
                  <a:lnTo>
                    <a:pt x="816483" y="431800"/>
                  </a:lnTo>
                  <a:lnTo>
                    <a:pt x="822198" y="419087"/>
                  </a:lnTo>
                  <a:lnTo>
                    <a:pt x="856386" y="419087"/>
                  </a:lnTo>
                  <a:lnTo>
                    <a:pt x="857986" y="431800"/>
                  </a:lnTo>
                  <a:lnTo>
                    <a:pt x="859332" y="431800"/>
                  </a:lnTo>
                  <a:lnTo>
                    <a:pt x="860412" y="444500"/>
                  </a:lnTo>
                  <a:lnTo>
                    <a:pt x="860780" y="444500"/>
                  </a:lnTo>
                  <a:lnTo>
                    <a:pt x="861415" y="457200"/>
                  </a:lnTo>
                  <a:lnTo>
                    <a:pt x="782967" y="457200"/>
                  </a:lnTo>
                  <a:lnTo>
                    <a:pt x="782878" y="431800"/>
                  </a:lnTo>
                  <a:lnTo>
                    <a:pt x="782688" y="419087"/>
                  </a:lnTo>
                  <a:lnTo>
                    <a:pt x="782675" y="418592"/>
                  </a:lnTo>
                  <a:lnTo>
                    <a:pt x="782485" y="406400"/>
                  </a:lnTo>
                  <a:lnTo>
                    <a:pt x="783234" y="381000"/>
                  </a:lnTo>
                  <a:lnTo>
                    <a:pt x="786523" y="355600"/>
                  </a:lnTo>
                  <a:lnTo>
                    <a:pt x="786485" y="355358"/>
                  </a:lnTo>
                  <a:lnTo>
                    <a:pt x="782535" y="330200"/>
                  </a:lnTo>
                  <a:lnTo>
                    <a:pt x="780999" y="317500"/>
                  </a:lnTo>
                  <a:lnTo>
                    <a:pt x="780008" y="292100"/>
                  </a:lnTo>
                  <a:lnTo>
                    <a:pt x="777646" y="266700"/>
                  </a:lnTo>
                  <a:lnTo>
                    <a:pt x="777506" y="279400"/>
                  </a:lnTo>
                  <a:lnTo>
                    <a:pt x="777087" y="292100"/>
                  </a:lnTo>
                  <a:lnTo>
                    <a:pt x="768870" y="292100"/>
                  </a:lnTo>
                  <a:lnTo>
                    <a:pt x="765302" y="279400"/>
                  </a:lnTo>
                  <a:lnTo>
                    <a:pt x="763092" y="279400"/>
                  </a:lnTo>
                  <a:lnTo>
                    <a:pt x="759409" y="266700"/>
                  </a:lnTo>
                  <a:lnTo>
                    <a:pt x="757656" y="266700"/>
                  </a:lnTo>
                  <a:lnTo>
                    <a:pt x="751840" y="254000"/>
                  </a:lnTo>
                  <a:lnTo>
                    <a:pt x="746645" y="241300"/>
                  </a:lnTo>
                  <a:lnTo>
                    <a:pt x="725551" y="241300"/>
                  </a:lnTo>
                  <a:lnTo>
                    <a:pt x="719048" y="254000"/>
                  </a:lnTo>
                  <a:lnTo>
                    <a:pt x="717867" y="254000"/>
                  </a:lnTo>
                  <a:lnTo>
                    <a:pt x="718362" y="266700"/>
                  </a:lnTo>
                  <a:lnTo>
                    <a:pt x="722363" y="266700"/>
                  </a:lnTo>
                  <a:lnTo>
                    <a:pt x="722807" y="279400"/>
                  </a:lnTo>
                  <a:lnTo>
                    <a:pt x="720331" y="279400"/>
                  </a:lnTo>
                  <a:lnTo>
                    <a:pt x="699668" y="304800"/>
                  </a:lnTo>
                  <a:lnTo>
                    <a:pt x="674192" y="330200"/>
                  </a:lnTo>
                  <a:lnTo>
                    <a:pt x="646734" y="342900"/>
                  </a:lnTo>
                  <a:lnTo>
                    <a:pt x="618185" y="342900"/>
                  </a:lnTo>
                  <a:lnTo>
                    <a:pt x="646722" y="355600"/>
                  </a:lnTo>
                  <a:lnTo>
                    <a:pt x="672769" y="342900"/>
                  </a:lnTo>
                  <a:lnTo>
                    <a:pt x="696645" y="317500"/>
                  </a:lnTo>
                  <a:lnTo>
                    <a:pt x="718667" y="292100"/>
                  </a:lnTo>
                  <a:lnTo>
                    <a:pt x="728141" y="292100"/>
                  </a:lnTo>
                  <a:lnTo>
                    <a:pt x="730592" y="279400"/>
                  </a:lnTo>
                  <a:lnTo>
                    <a:pt x="728814" y="266700"/>
                  </a:lnTo>
                  <a:lnTo>
                    <a:pt x="725627" y="254000"/>
                  </a:lnTo>
                  <a:lnTo>
                    <a:pt x="744626" y="254000"/>
                  </a:lnTo>
                  <a:lnTo>
                    <a:pt x="749427" y="266700"/>
                  </a:lnTo>
                  <a:lnTo>
                    <a:pt x="759206" y="292100"/>
                  </a:lnTo>
                  <a:lnTo>
                    <a:pt x="735634" y="330200"/>
                  </a:lnTo>
                  <a:lnTo>
                    <a:pt x="728738" y="342900"/>
                  </a:lnTo>
                  <a:lnTo>
                    <a:pt x="722058" y="355358"/>
                  </a:lnTo>
                  <a:lnTo>
                    <a:pt x="732980" y="342900"/>
                  </a:lnTo>
                  <a:lnTo>
                    <a:pt x="746252" y="330200"/>
                  </a:lnTo>
                  <a:lnTo>
                    <a:pt x="758101" y="304800"/>
                  </a:lnTo>
                  <a:lnTo>
                    <a:pt x="764959" y="292100"/>
                  </a:lnTo>
                  <a:lnTo>
                    <a:pt x="773811" y="304800"/>
                  </a:lnTo>
                  <a:lnTo>
                    <a:pt x="767778" y="330200"/>
                  </a:lnTo>
                  <a:lnTo>
                    <a:pt x="757059" y="342900"/>
                  </a:lnTo>
                  <a:lnTo>
                    <a:pt x="751852" y="368300"/>
                  </a:lnTo>
                  <a:lnTo>
                    <a:pt x="756627" y="355600"/>
                  </a:lnTo>
                  <a:lnTo>
                    <a:pt x="762635" y="355600"/>
                  </a:lnTo>
                  <a:lnTo>
                    <a:pt x="762762" y="355358"/>
                  </a:lnTo>
                  <a:lnTo>
                    <a:pt x="768972" y="342900"/>
                  </a:lnTo>
                  <a:lnTo>
                    <a:pt x="774712" y="330200"/>
                  </a:lnTo>
                  <a:lnTo>
                    <a:pt x="774827" y="330974"/>
                  </a:lnTo>
                  <a:lnTo>
                    <a:pt x="778446" y="355600"/>
                  </a:lnTo>
                  <a:lnTo>
                    <a:pt x="773747" y="368300"/>
                  </a:lnTo>
                  <a:lnTo>
                    <a:pt x="766495" y="381000"/>
                  </a:lnTo>
                  <a:lnTo>
                    <a:pt x="762558" y="406400"/>
                  </a:lnTo>
                  <a:lnTo>
                    <a:pt x="765733" y="406400"/>
                  </a:lnTo>
                  <a:lnTo>
                    <a:pt x="768210" y="393700"/>
                  </a:lnTo>
                  <a:lnTo>
                    <a:pt x="770470" y="393700"/>
                  </a:lnTo>
                  <a:lnTo>
                    <a:pt x="754570" y="431800"/>
                  </a:lnTo>
                  <a:lnTo>
                    <a:pt x="740105" y="444500"/>
                  </a:lnTo>
                  <a:lnTo>
                    <a:pt x="726871" y="457200"/>
                  </a:lnTo>
                  <a:lnTo>
                    <a:pt x="713486" y="482600"/>
                  </a:lnTo>
                  <a:lnTo>
                    <a:pt x="700506" y="495300"/>
                  </a:lnTo>
                  <a:lnTo>
                    <a:pt x="688467" y="508000"/>
                  </a:lnTo>
                  <a:lnTo>
                    <a:pt x="686206" y="533400"/>
                  </a:lnTo>
                  <a:lnTo>
                    <a:pt x="689978" y="571500"/>
                  </a:lnTo>
                  <a:lnTo>
                    <a:pt x="697992" y="596900"/>
                  </a:lnTo>
                  <a:lnTo>
                    <a:pt x="708520" y="635000"/>
                  </a:lnTo>
                  <a:lnTo>
                    <a:pt x="684733" y="622300"/>
                  </a:lnTo>
                  <a:lnTo>
                    <a:pt x="665988" y="622300"/>
                  </a:lnTo>
                  <a:lnTo>
                    <a:pt x="775500" y="660400"/>
                  </a:lnTo>
                  <a:lnTo>
                    <a:pt x="818870" y="660400"/>
                  </a:lnTo>
                  <a:lnTo>
                    <a:pt x="856056" y="647700"/>
                  </a:lnTo>
                  <a:lnTo>
                    <a:pt x="864870" y="635000"/>
                  </a:lnTo>
                  <a:close/>
                </a:path>
                <a:path w="1272539" h="1346200">
                  <a:moveTo>
                    <a:pt x="873683" y="622300"/>
                  </a:moveTo>
                  <a:lnTo>
                    <a:pt x="864870" y="635000"/>
                  </a:lnTo>
                  <a:lnTo>
                    <a:pt x="869823" y="635000"/>
                  </a:lnTo>
                  <a:lnTo>
                    <a:pt x="873683" y="622300"/>
                  </a:lnTo>
                  <a:close/>
                </a:path>
                <a:path w="1272539" h="1346200">
                  <a:moveTo>
                    <a:pt x="884148" y="635000"/>
                  </a:moveTo>
                  <a:lnTo>
                    <a:pt x="882827" y="609600"/>
                  </a:lnTo>
                  <a:lnTo>
                    <a:pt x="876274" y="596900"/>
                  </a:lnTo>
                  <a:lnTo>
                    <a:pt x="864273" y="584200"/>
                  </a:lnTo>
                  <a:lnTo>
                    <a:pt x="858761" y="584200"/>
                  </a:lnTo>
                  <a:lnTo>
                    <a:pt x="852690" y="571500"/>
                  </a:lnTo>
                  <a:lnTo>
                    <a:pt x="846594" y="571500"/>
                  </a:lnTo>
                  <a:lnTo>
                    <a:pt x="846670" y="570966"/>
                  </a:lnTo>
                  <a:lnTo>
                    <a:pt x="848233" y="558800"/>
                  </a:lnTo>
                  <a:lnTo>
                    <a:pt x="849960" y="546100"/>
                  </a:lnTo>
                  <a:lnTo>
                    <a:pt x="851789" y="533400"/>
                  </a:lnTo>
                  <a:lnTo>
                    <a:pt x="853452" y="522452"/>
                  </a:lnTo>
                  <a:lnTo>
                    <a:pt x="846620" y="533400"/>
                  </a:lnTo>
                  <a:lnTo>
                    <a:pt x="844257" y="546100"/>
                  </a:lnTo>
                  <a:lnTo>
                    <a:pt x="840613" y="571500"/>
                  </a:lnTo>
                  <a:lnTo>
                    <a:pt x="825588" y="558800"/>
                  </a:lnTo>
                  <a:lnTo>
                    <a:pt x="809828" y="546100"/>
                  </a:lnTo>
                  <a:lnTo>
                    <a:pt x="793115" y="533400"/>
                  </a:lnTo>
                  <a:lnTo>
                    <a:pt x="782929" y="533400"/>
                  </a:lnTo>
                  <a:lnTo>
                    <a:pt x="814336" y="558800"/>
                  </a:lnTo>
                  <a:lnTo>
                    <a:pt x="858240" y="596900"/>
                  </a:lnTo>
                  <a:lnTo>
                    <a:pt x="864133" y="596900"/>
                  </a:lnTo>
                  <a:lnTo>
                    <a:pt x="869924" y="609600"/>
                  </a:lnTo>
                  <a:lnTo>
                    <a:pt x="874191" y="609600"/>
                  </a:lnTo>
                  <a:lnTo>
                    <a:pt x="875525" y="622300"/>
                  </a:lnTo>
                  <a:lnTo>
                    <a:pt x="874344" y="635000"/>
                  </a:lnTo>
                  <a:lnTo>
                    <a:pt x="872375" y="635000"/>
                  </a:lnTo>
                  <a:lnTo>
                    <a:pt x="870204" y="647700"/>
                  </a:lnTo>
                  <a:lnTo>
                    <a:pt x="868413" y="660400"/>
                  </a:lnTo>
                  <a:lnTo>
                    <a:pt x="866698" y="673100"/>
                  </a:lnTo>
                  <a:lnTo>
                    <a:pt x="864603" y="685787"/>
                  </a:lnTo>
                  <a:lnTo>
                    <a:pt x="859650" y="698500"/>
                  </a:lnTo>
                  <a:lnTo>
                    <a:pt x="849388" y="711200"/>
                  </a:lnTo>
                  <a:lnTo>
                    <a:pt x="816698" y="723900"/>
                  </a:lnTo>
                  <a:lnTo>
                    <a:pt x="828167" y="723900"/>
                  </a:lnTo>
                  <a:lnTo>
                    <a:pt x="828116" y="736600"/>
                  </a:lnTo>
                  <a:lnTo>
                    <a:pt x="825639" y="774700"/>
                  </a:lnTo>
                  <a:lnTo>
                    <a:pt x="822464" y="800100"/>
                  </a:lnTo>
                  <a:lnTo>
                    <a:pt x="817803" y="812723"/>
                  </a:lnTo>
                  <a:lnTo>
                    <a:pt x="811568" y="838200"/>
                  </a:lnTo>
                  <a:lnTo>
                    <a:pt x="802538" y="876300"/>
                  </a:lnTo>
                  <a:lnTo>
                    <a:pt x="797991" y="889000"/>
                  </a:lnTo>
                  <a:lnTo>
                    <a:pt x="794194" y="901700"/>
                  </a:lnTo>
                  <a:lnTo>
                    <a:pt x="791387" y="914400"/>
                  </a:lnTo>
                  <a:lnTo>
                    <a:pt x="787514" y="927036"/>
                  </a:lnTo>
                  <a:lnTo>
                    <a:pt x="779576" y="939800"/>
                  </a:lnTo>
                  <a:lnTo>
                    <a:pt x="792200" y="939800"/>
                  </a:lnTo>
                  <a:lnTo>
                    <a:pt x="798931" y="927036"/>
                  </a:lnTo>
                  <a:lnTo>
                    <a:pt x="798957" y="926896"/>
                  </a:lnTo>
                  <a:lnTo>
                    <a:pt x="803021" y="901700"/>
                  </a:lnTo>
                  <a:lnTo>
                    <a:pt x="816419" y="863600"/>
                  </a:lnTo>
                  <a:lnTo>
                    <a:pt x="828217" y="812558"/>
                  </a:lnTo>
                  <a:lnTo>
                    <a:pt x="836117" y="774700"/>
                  </a:lnTo>
                  <a:lnTo>
                    <a:pt x="838123" y="723900"/>
                  </a:lnTo>
                  <a:lnTo>
                    <a:pt x="860869" y="711200"/>
                  </a:lnTo>
                  <a:lnTo>
                    <a:pt x="871816" y="698500"/>
                  </a:lnTo>
                  <a:lnTo>
                    <a:pt x="876490" y="673100"/>
                  </a:lnTo>
                  <a:lnTo>
                    <a:pt x="880414" y="647700"/>
                  </a:lnTo>
                  <a:lnTo>
                    <a:pt x="884148" y="635000"/>
                  </a:lnTo>
                  <a:close/>
                </a:path>
                <a:path w="1272539" h="1346200">
                  <a:moveTo>
                    <a:pt x="891857" y="330200"/>
                  </a:moveTo>
                  <a:lnTo>
                    <a:pt x="850785" y="330200"/>
                  </a:lnTo>
                  <a:lnTo>
                    <a:pt x="861060" y="342900"/>
                  </a:lnTo>
                  <a:lnTo>
                    <a:pt x="881595" y="342900"/>
                  </a:lnTo>
                  <a:lnTo>
                    <a:pt x="891857" y="330200"/>
                  </a:lnTo>
                  <a:close/>
                </a:path>
                <a:path w="1272539" h="1346200">
                  <a:moveTo>
                    <a:pt x="892657" y="327698"/>
                  </a:moveTo>
                  <a:lnTo>
                    <a:pt x="882180" y="326821"/>
                  </a:lnTo>
                  <a:lnTo>
                    <a:pt x="871702" y="326529"/>
                  </a:lnTo>
                  <a:lnTo>
                    <a:pt x="861212" y="326821"/>
                  </a:lnTo>
                  <a:lnTo>
                    <a:pt x="850734" y="327698"/>
                  </a:lnTo>
                  <a:lnTo>
                    <a:pt x="861212" y="328587"/>
                  </a:lnTo>
                  <a:lnTo>
                    <a:pt x="871702" y="328879"/>
                  </a:lnTo>
                  <a:lnTo>
                    <a:pt x="882180" y="328587"/>
                  </a:lnTo>
                  <a:lnTo>
                    <a:pt x="892657" y="327698"/>
                  </a:lnTo>
                  <a:close/>
                </a:path>
                <a:path w="1272539" h="1346200">
                  <a:moveTo>
                    <a:pt x="892657" y="312864"/>
                  </a:moveTo>
                  <a:lnTo>
                    <a:pt x="882180" y="311988"/>
                  </a:lnTo>
                  <a:lnTo>
                    <a:pt x="871702" y="311708"/>
                  </a:lnTo>
                  <a:lnTo>
                    <a:pt x="861212" y="311988"/>
                  </a:lnTo>
                  <a:lnTo>
                    <a:pt x="850734" y="312864"/>
                  </a:lnTo>
                  <a:lnTo>
                    <a:pt x="861212" y="313753"/>
                  </a:lnTo>
                  <a:lnTo>
                    <a:pt x="871702" y="314045"/>
                  </a:lnTo>
                  <a:lnTo>
                    <a:pt x="882180" y="313753"/>
                  </a:lnTo>
                  <a:lnTo>
                    <a:pt x="892657" y="312864"/>
                  </a:lnTo>
                  <a:close/>
                </a:path>
                <a:path w="1272539" h="1346200">
                  <a:moveTo>
                    <a:pt x="892657" y="298005"/>
                  </a:moveTo>
                  <a:lnTo>
                    <a:pt x="882180" y="297129"/>
                  </a:lnTo>
                  <a:lnTo>
                    <a:pt x="871702" y="296849"/>
                  </a:lnTo>
                  <a:lnTo>
                    <a:pt x="861212" y="297129"/>
                  </a:lnTo>
                  <a:lnTo>
                    <a:pt x="850734" y="298005"/>
                  </a:lnTo>
                  <a:lnTo>
                    <a:pt x="861212" y="298907"/>
                  </a:lnTo>
                  <a:lnTo>
                    <a:pt x="871702" y="299199"/>
                  </a:lnTo>
                  <a:lnTo>
                    <a:pt x="882180" y="298907"/>
                  </a:lnTo>
                  <a:lnTo>
                    <a:pt x="892657" y="298005"/>
                  </a:lnTo>
                  <a:close/>
                </a:path>
                <a:path w="1272539" h="1346200">
                  <a:moveTo>
                    <a:pt x="892657" y="283171"/>
                  </a:moveTo>
                  <a:lnTo>
                    <a:pt x="882180" y="282282"/>
                  </a:lnTo>
                  <a:lnTo>
                    <a:pt x="871702" y="281990"/>
                  </a:lnTo>
                  <a:lnTo>
                    <a:pt x="861212" y="282282"/>
                  </a:lnTo>
                  <a:lnTo>
                    <a:pt x="850734" y="283171"/>
                  </a:lnTo>
                  <a:lnTo>
                    <a:pt x="861212" y="284060"/>
                  </a:lnTo>
                  <a:lnTo>
                    <a:pt x="871702" y="284353"/>
                  </a:lnTo>
                  <a:lnTo>
                    <a:pt x="882180" y="284060"/>
                  </a:lnTo>
                  <a:lnTo>
                    <a:pt x="892657" y="283171"/>
                  </a:lnTo>
                  <a:close/>
                </a:path>
                <a:path w="1272539" h="1346200">
                  <a:moveTo>
                    <a:pt x="896569" y="254000"/>
                  </a:moveTo>
                  <a:lnTo>
                    <a:pt x="884605" y="241300"/>
                  </a:lnTo>
                  <a:lnTo>
                    <a:pt x="860310" y="241300"/>
                  </a:lnTo>
                  <a:lnTo>
                    <a:pt x="849998" y="254000"/>
                  </a:lnTo>
                  <a:lnTo>
                    <a:pt x="896569" y="254000"/>
                  </a:lnTo>
                  <a:close/>
                </a:path>
                <a:path w="1272539" h="1346200">
                  <a:moveTo>
                    <a:pt x="897902" y="457200"/>
                  </a:moveTo>
                  <a:lnTo>
                    <a:pt x="895692" y="451167"/>
                  </a:lnTo>
                  <a:lnTo>
                    <a:pt x="895883" y="457200"/>
                  </a:lnTo>
                  <a:lnTo>
                    <a:pt x="897902" y="457200"/>
                  </a:lnTo>
                  <a:close/>
                </a:path>
                <a:path w="1272539" h="1346200">
                  <a:moveTo>
                    <a:pt x="901471" y="457200"/>
                  </a:moveTo>
                  <a:lnTo>
                    <a:pt x="900595" y="457200"/>
                  </a:lnTo>
                  <a:lnTo>
                    <a:pt x="897839" y="469900"/>
                  </a:lnTo>
                  <a:lnTo>
                    <a:pt x="901471" y="457200"/>
                  </a:lnTo>
                  <a:close/>
                </a:path>
                <a:path w="1272539" h="1346200">
                  <a:moveTo>
                    <a:pt x="910526" y="330974"/>
                  </a:moveTo>
                  <a:lnTo>
                    <a:pt x="910323" y="330200"/>
                  </a:lnTo>
                  <a:lnTo>
                    <a:pt x="909764" y="330200"/>
                  </a:lnTo>
                  <a:lnTo>
                    <a:pt x="910526" y="330974"/>
                  </a:lnTo>
                  <a:close/>
                </a:path>
                <a:path w="1272539" h="1346200">
                  <a:moveTo>
                    <a:pt x="912050" y="406400"/>
                  </a:moveTo>
                  <a:lnTo>
                    <a:pt x="906691" y="393700"/>
                  </a:lnTo>
                  <a:lnTo>
                    <a:pt x="901052" y="368300"/>
                  </a:lnTo>
                  <a:lnTo>
                    <a:pt x="898321" y="355600"/>
                  </a:lnTo>
                  <a:lnTo>
                    <a:pt x="898359" y="355358"/>
                  </a:lnTo>
                  <a:lnTo>
                    <a:pt x="901738" y="330200"/>
                  </a:lnTo>
                  <a:lnTo>
                    <a:pt x="909764" y="330200"/>
                  </a:lnTo>
                  <a:lnTo>
                    <a:pt x="908926" y="317500"/>
                  </a:lnTo>
                  <a:lnTo>
                    <a:pt x="907542" y="292100"/>
                  </a:lnTo>
                  <a:lnTo>
                    <a:pt x="905611" y="279400"/>
                  </a:lnTo>
                  <a:lnTo>
                    <a:pt x="903109" y="266700"/>
                  </a:lnTo>
                  <a:lnTo>
                    <a:pt x="902550" y="279400"/>
                  </a:lnTo>
                  <a:lnTo>
                    <a:pt x="902335" y="292100"/>
                  </a:lnTo>
                  <a:lnTo>
                    <a:pt x="902474" y="304800"/>
                  </a:lnTo>
                  <a:lnTo>
                    <a:pt x="902944" y="317500"/>
                  </a:lnTo>
                  <a:lnTo>
                    <a:pt x="895946" y="317500"/>
                  </a:lnTo>
                  <a:lnTo>
                    <a:pt x="892848" y="330200"/>
                  </a:lnTo>
                  <a:lnTo>
                    <a:pt x="891857" y="330200"/>
                  </a:lnTo>
                  <a:lnTo>
                    <a:pt x="891806" y="330974"/>
                  </a:lnTo>
                  <a:lnTo>
                    <a:pt x="891082" y="342900"/>
                  </a:lnTo>
                  <a:lnTo>
                    <a:pt x="890803" y="342900"/>
                  </a:lnTo>
                  <a:lnTo>
                    <a:pt x="891032" y="355358"/>
                  </a:lnTo>
                  <a:lnTo>
                    <a:pt x="901649" y="393700"/>
                  </a:lnTo>
                  <a:lnTo>
                    <a:pt x="906805" y="406400"/>
                  </a:lnTo>
                  <a:lnTo>
                    <a:pt x="882954" y="406400"/>
                  </a:lnTo>
                  <a:lnTo>
                    <a:pt x="880300" y="381000"/>
                  </a:lnTo>
                  <a:lnTo>
                    <a:pt x="878535" y="381000"/>
                  </a:lnTo>
                  <a:lnTo>
                    <a:pt x="876033" y="368300"/>
                  </a:lnTo>
                  <a:lnTo>
                    <a:pt x="879348" y="368300"/>
                  </a:lnTo>
                  <a:lnTo>
                    <a:pt x="873125" y="355600"/>
                  </a:lnTo>
                  <a:lnTo>
                    <a:pt x="860539" y="355600"/>
                  </a:lnTo>
                  <a:lnTo>
                    <a:pt x="866063" y="368300"/>
                  </a:lnTo>
                  <a:lnTo>
                    <a:pt x="871016" y="381000"/>
                  </a:lnTo>
                  <a:lnTo>
                    <a:pt x="873912" y="393700"/>
                  </a:lnTo>
                  <a:lnTo>
                    <a:pt x="876236" y="393700"/>
                  </a:lnTo>
                  <a:lnTo>
                    <a:pt x="879475" y="406400"/>
                  </a:lnTo>
                  <a:lnTo>
                    <a:pt x="884580" y="419087"/>
                  </a:lnTo>
                  <a:lnTo>
                    <a:pt x="889000" y="431800"/>
                  </a:lnTo>
                  <a:lnTo>
                    <a:pt x="893254" y="444500"/>
                  </a:lnTo>
                  <a:lnTo>
                    <a:pt x="895692" y="451167"/>
                  </a:lnTo>
                  <a:lnTo>
                    <a:pt x="895477" y="444500"/>
                  </a:lnTo>
                  <a:lnTo>
                    <a:pt x="893876" y="444500"/>
                  </a:lnTo>
                  <a:lnTo>
                    <a:pt x="892429" y="431800"/>
                  </a:lnTo>
                  <a:lnTo>
                    <a:pt x="890206" y="419087"/>
                  </a:lnTo>
                  <a:lnTo>
                    <a:pt x="906170" y="419087"/>
                  </a:lnTo>
                  <a:lnTo>
                    <a:pt x="904849" y="431800"/>
                  </a:lnTo>
                  <a:lnTo>
                    <a:pt x="901357" y="444500"/>
                  </a:lnTo>
                  <a:lnTo>
                    <a:pt x="901966" y="444500"/>
                  </a:lnTo>
                  <a:lnTo>
                    <a:pt x="901623" y="457200"/>
                  </a:lnTo>
                  <a:lnTo>
                    <a:pt x="903300" y="457200"/>
                  </a:lnTo>
                  <a:lnTo>
                    <a:pt x="904430" y="444500"/>
                  </a:lnTo>
                  <a:lnTo>
                    <a:pt x="905954" y="444500"/>
                  </a:lnTo>
                  <a:lnTo>
                    <a:pt x="907986" y="431800"/>
                  </a:lnTo>
                  <a:lnTo>
                    <a:pt x="910094" y="431800"/>
                  </a:lnTo>
                  <a:lnTo>
                    <a:pt x="911656" y="419087"/>
                  </a:lnTo>
                  <a:lnTo>
                    <a:pt x="911669" y="418592"/>
                  </a:lnTo>
                  <a:lnTo>
                    <a:pt x="912050" y="406400"/>
                  </a:lnTo>
                  <a:close/>
                </a:path>
                <a:path w="1272539" h="1346200">
                  <a:moveTo>
                    <a:pt x="955522" y="393700"/>
                  </a:moveTo>
                  <a:lnTo>
                    <a:pt x="952461" y="381000"/>
                  </a:lnTo>
                  <a:lnTo>
                    <a:pt x="948588" y="368300"/>
                  </a:lnTo>
                  <a:lnTo>
                    <a:pt x="945680" y="355600"/>
                  </a:lnTo>
                  <a:lnTo>
                    <a:pt x="945680" y="355358"/>
                  </a:lnTo>
                  <a:lnTo>
                    <a:pt x="945502" y="342900"/>
                  </a:lnTo>
                  <a:lnTo>
                    <a:pt x="955294" y="317500"/>
                  </a:lnTo>
                  <a:lnTo>
                    <a:pt x="945616" y="317500"/>
                  </a:lnTo>
                  <a:lnTo>
                    <a:pt x="938745" y="330200"/>
                  </a:lnTo>
                  <a:lnTo>
                    <a:pt x="938796" y="330974"/>
                  </a:lnTo>
                  <a:lnTo>
                    <a:pt x="940168" y="355600"/>
                  </a:lnTo>
                  <a:lnTo>
                    <a:pt x="946492" y="368300"/>
                  </a:lnTo>
                  <a:lnTo>
                    <a:pt x="950772" y="393700"/>
                  </a:lnTo>
                  <a:lnTo>
                    <a:pt x="946035" y="406400"/>
                  </a:lnTo>
                  <a:lnTo>
                    <a:pt x="937463" y="381000"/>
                  </a:lnTo>
                  <a:lnTo>
                    <a:pt x="930681" y="368300"/>
                  </a:lnTo>
                  <a:lnTo>
                    <a:pt x="922502" y="342900"/>
                  </a:lnTo>
                  <a:lnTo>
                    <a:pt x="910526" y="330974"/>
                  </a:lnTo>
                  <a:lnTo>
                    <a:pt x="916952" y="355600"/>
                  </a:lnTo>
                  <a:lnTo>
                    <a:pt x="922185" y="368300"/>
                  </a:lnTo>
                  <a:lnTo>
                    <a:pt x="926553" y="381000"/>
                  </a:lnTo>
                  <a:lnTo>
                    <a:pt x="930846" y="381000"/>
                  </a:lnTo>
                  <a:lnTo>
                    <a:pt x="935609" y="393700"/>
                  </a:lnTo>
                  <a:lnTo>
                    <a:pt x="940257" y="406400"/>
                  </a:lnTo>
                  <a:lnTo>
                    <a:pt x="944232" y="419087"/>
                  </a:lnTo>
                  <a:lnTo>
                    <a:pt x="945972" y="431800"/>
                  </a:lnTo>
                  <a:lnTo>
                    <a:pt x="946073" y="444500"/>
                  </a:lnTo>
                  <a:lnTo>
                    <a:pt x="947737" y="457200"/>
                  </a:lnTo>
                  <a:lnTo>
                    <a:pt x="947458" y="444500"/>
                  </a:lnTo>
                  <a:lnTo>
                    <a:pt x="948626" y="431800"/>
                  </a:lnTo>
                  <a:lnTo>
                    <a:pt x="949223" y="419087"/>
                  </a:lnTo>
                  <a:lnTo>
                    <a:pt x="949147" y="418592"/>
                  </a:lnTo>
                  <a:lnTo>
                    <a:pt x="947242" y="406400"/>
                  </a:lnTo>
                  <a:lnTo>
                    <a:pt x="953376" y="406400"/>
                  </a:lnTo>
                  <a:lnTo>
                    <a:pt x="955357" y="393700"/>
                  </a:lnTo>
                  <a:lnTo>
                    <a:pt x="955522" y="393700"/>
                  </a:lnTo>
                  <a:close/>
                </a:path>
                <a:path w="1272539" h="1346200">
                  <a:moveTo>
                    <a:pt x="1017549" y="355600"/>
                  </a:moveTo>
                  <a:lnTo>
                    <a:pt x="1001052" y="355600"/>
                  </a:lnTo>
                  <a:lnTo>
                    <a:pt x="1000086" y="368300"/>
                  </a:lnTo>
                  <a:lnTo>
                    <a:pt x="998931" y="368300"/>
                  </a:lnTo>
                  <a:lnTo>
                    <a:pt x="996353" y="381000"/>
                  </a:lnTo>
                  <a:lnTo>
                    <a:pt x="996162" y="393700"/>
                  </a:lnTo>
                  <a:lnTo>
                    <a:pt x="994575" y="406400"/>
                  </a:lnTo>
                  <a:lnTo>
                    <a:pt x="993584" y="393700"/>
                  </a:lnTo>
                  <a:lnTo>
                    <a:pt x="990879" y="381000"/>
                  </a:lnTo>
                  <a:lnTo>
                    <a:pt x="987374" y="368300"/>
                  </a:lnTo>
                  <a:lnTo>
                    <a:pt x="983932" y="355600"/>
                  </a:lnTo>
                  <a:lnTo>
                    <a:pt x="983932" y="355358"/>
                  </a:lnTo>
                  <a:lnTo>
                    <a:pt x="984059" y="342900"/>
                  </a:lnTo>
                  <a:lnTo>
                    <a:pt x="984173" y="330974"/>
                  </a:lnTo>
                  <a:lnTo>
                    <a:pt x="984186" y="330200"/>
                  </a:lnTo>
                  <a:lnTo>
                    <a:pt x="983729" y="304800"/>
                  </a:lnTo>
                  <a:lnTo>
                    <a:pt x="982573" y="292100"/>
                  </a:lnTo>
                  <a:lnTo>
                    <a:pt x="980706" y="266700"/>
                  </a:lnTo>
                  <a:lnTo>
                    <a:pt x="979081" y="279400"/>
                  </a:lnTo>
                  <a:lnTo>
                    <a:pt x="977976" y="304800"/>
                  </a:lnTo>
                  <a:lnTo>
                    <a:pt x="977404" y="317500"/>
                  </a:lnTo>
                  <a:lnTo>
                    <a:pt x="977366" y="330200"/>
                  </a:lnTo>
                  <a:lnTo>
                    <a:pt x="967422" y="317500"/>
                  </a:lnTo>
                  <a:lnTo>
                    <a:pt x="955294" y="317500"/>
                  </a:lnTo>
                  <a:lnTo>
                    <a:pt x="966838" y="330200"/>
                  </a:lnTo>
                  <a:lnTo>
                    <a:pt x="976858" y="355600"/>
                  </a:lnTo>
                  <a:lnTo>
                    <a:pt x="982078" y="381000"/>
                  </a:lnTo>
                  <a:lnTo>
                    <a:pt x="985266" y="406400"/>
                  </a:lnTo>
                  <a:lnTo>
                    <a:pt x="981036" y="431800"/>
                  </a:lnTo>
                  <a:lnTo>
                    <a:pt x="970648" y="444500"/>
                  </a:lnTo>
                  <a:lnTo>
                    <a:pt x="955408" y="469900"/>
                  </a:lnTo>
                  <a:lnTo>
                    <a:pt x="939076" y="482600"/>
                  </a:lnTo>
                  <a:lnTo>
                    <a:pt x="919099" y="495300"/>
                  </a:lnTo>
                  <a:lnTo>
                    <a:pt x="897140" y="495300"/>
                  </a:lnTo>
                  <a:lnTo>
                    <a:pt x="874864" y="508000"/>
                  </a:lnTo>
                  <a:lnTo>
                    <a:pt x="854544" y="520700"/>
                  </a:lnTo>
                  <a:lnTo>
                    <a:pt x="868972" y="520700"/>
                  </a:lnTo>
                  <a:lnTo>
                    <a:pt x="884072" y="508000"/>
                  </a:lnTo>
                  <a:lnTo>
                    <a:pt x="915085" y="508000"/>
                  </a:lnTo>
                  <a:lnTo>
                    <a:pt x="935863" y="495300"/>
                  </a:lnTo>
                  <a:lnTo>
                    <a:pt x="953477" y="482600"/>
                  </a:lnTo>
                  <a:lnTo>
                    <a:pt x="968502" y="469900"/>
                  </a:lnTo>
                  <a:lnTo>
                    <a:pt x="981506" y="444500"/>
                  </a:lnTo>
                  <a:lnTo>
                    <a:pt x="984453" y="444500"/>
                  </a:lnTo>
                  <a:lnTo>
                    <a:pt x="988809" y="431800"/>
                  </a:lnTo>
                  <a:lnTo>
                    <a:pt x="992225" y="419087"/>
                  </a:lnTo>
                  <a:lnTo>
                    <a:pt x="995553" y="406400"/>
                  </a:lnTo>
                  <a:lnTo>
                    <a:pt x="999680" y="406400"/>
                  </a:lnTo>
                  <a:lnTo>
                    <a:pt x="1000734" y="393700"/>
                  </a:lnTo>
                  <a:lnTo>
                    <a:pt x="1002753" y="381000"/>
                  </a:lnTo>
                  <a:lnTo>
                    <a:pt x="1007694" y="368300"/>
                  </a:lnTo>
                  <a:lnTo>
                    <a:pt x="1017549" y="355600"/>
                  </a:lnTo>
                  <a:close/>
                </a:path>
                <a:path w="1272539" h="1346200">
                  <a:moveTo>
                    <a:pt x="1018870" y="345528"/>
                  </a:moveTo>
                  <a:lnTo>
                    <a:pt x="1011377" y="344639"/>
                  </a:lnTo>
                  <a:lnTo>
                    <a:pt x="1003871" y="344347"/>
                  </a:lnTo>
                  <a:lnTo>
                    <a:pt x="996365" y="344639"/>
                  </a:lnTo>
                  <a:lnTo>
                    <a:pt x="988860" y="345528"/>
                  </a:lnTo>
                  <a:lnTo>
                    <a:pt x="996365" y="346405"/>
                  </a:lnTo>
                  <a:lnTo>
                    <a:pt x="1003871" y="346697"/>
                  </a:lnTo>
                  <a:lnTo>
                    <a:pt x="1011377" y="346405"/>
                  </a:lnTo>
                  <a:lnTo>
                    <a:pt x="1018870" y="345528"/>
                  </a:lnTo>
                  <a:close/>
                </a:path>
                <a:path w="1272539" h="1346200">
                  <a:moveTo>
                    <a:pt x="1018870" y="331685"/>
                  </a:moveTo>
                  <a:lnTo>
                    <a:pt x="1011377" y="330796"/>
                  </a:lnTo>
                  <a:lnTo>
                    <a:pt x="1003871" y="330504"/>
                  </a:lnTo>
                  <a:lnTo>
                    <a:pt x="996365" y="330796"/>
                  </a:lnTo>
                  <a:lnTo>
                    <a:pt x="988860" y="331685"/>
                  </a:lnTo>
                  <a:lnTo>
                    <a:pt x="996365" y="332562"/>
                  </a:lnTo>
                  <a:lnTo>
                    <a:pt x="1003871" y="332841"/>
                  </a:lnTo>
                  <a:lnTo>
                    <a:pt x="1011377" y="332562"/>
                  </a:lnTo>
                  <a:lnTo>
                    <a:pt x="1018870" y="331685"/>
                  </a:lnTo>
                  <a:close/>
                </a:path>
                <a:path w="1272539" h="1346200">
                  <a:moveTo>
                    <a:pt x="1018870" y="317817"/>
                  </a:moveTo>
                  <a:lnTo>
                    <a:pt x="1011377" y="316941"/>
                  </a:lnTo>
                  <a:lnTo>
                    <a:pt x="1003871" y="316636"/>
                  </a:lnTo>
                  <a:lnTo>
                    <a:pt x="996365" y="316941"/>
                  </a:lnTo>
                  <a:lnTo>
                    <a:pt x="988860" y="317817"/>
                  </a:lnTo>
                  <a:lnTo>
                    <a:pt x="996365" y="318693"/>
                  </a:lnTo>
                  <a:lnTo>
                    <a:pt x="1003871" y="318985"/>
                  </a:lnTo>
                  <a:lnTo>
                    <a:pt x="1011377" y="318693"/>
                  </a:lnTo>
                  <a:lnTo>
                    <a:pt x="1018870" y="317817"/>
                  </a:lnTo>
                  <a:close/>
                </a:path>
                <a:path w="1272539" h="1346200">
                  <a:moveTo>
                    <a:pt x="1018870" y="303949"/>
                  </a:moveTo>
                  <a:lnTo>
                    <a:pt x="1011377" y="303072"/>
                  </a:lnTo>
                  <a:lnTo>
                    <a:pt x="1003871" y="302780"/>
                  </a:lnTo>
                  <a:lnTo>
                    <a:pt x="996365" y="303072"/>
                  </a:lnTo>
                  <a:lnTo>
                    <a:pt x="988860" y="303949"/>
                  </a:lnTo>
                  <a:lnTo>
                    <a:pt x="996365" y="304838"/>
                  </a:lnTo>
                  <a:lnTo>
                    <a:pt x="1003871" y="305142"/>
                  </a:lnTo>
                  <a:lnTo>
                    <a:pt x="1011377" y="304838"/>
                  </a:lnTo>
                  <a:lnTo>
                    <a:pt x="1018870" y="303949"/>
                  </a:lnTo>
                  <a:close/>
                </a:path>
                <a:path w="1272539" h="1346200">
                  <a:moveTo>
                    <a:pt x="1018870" y="290106"/>
                  </a:moveTo>
                  <a:lnTo>
                    <a:pt x="1011377" y="289229"/>
                  </a:lnTo>
                  <a:lnTo>
                    <a:pt x="1003871" y="288937"/>
                  </a:lnTo>
                  <a:lnTo>
                    <a:pt x="996365" y="289229"/>
                  </a:lnTo>
                  <a:lnTo>
                    <a:pt x="988860" y="290106"/>
                  </a:lnTo>
                  <a:lnTo>
                    <a:pt x="996365" y="290995"/>
                  </a:lnTo>
                  <a:lnTo>
                    <a:pt x="1003871" y="291287"/>
                  </a:lnTo>
                  <a:lnTo>
                    <a:pt x="1011377" y="290995"/>
                  </a:lnTo>
                  <a:lnTo>
                    <a:pt x="1018870" y="290106"/>
                  </a:lnTo>
                  <a:close/>
                </a:path>
                <a:path w="1272539" h="1346200">
                  <a:moveTo>
                    <a:pt x="1018870" y="276237"/>
                  </a:moveTo>
                  <a:lnTo>
                    <a:pt x="1011377" y="275361"/>
                  </a:lnTo>
                  <a:lnTo>
                    <a:pt x="1003871" y="275069"/>
                  </a:lnTo>
                  <a:lnTo>
                    <a:pt x="996365" y="275361"/>
                  </a:lnTo>
                  <a:lnTo>
                    <a:pt x="988860" y="276237"/>
                  </a:lnTo>
                  <a:lnTo>
                    <a:pt x="996365" y="277126"/>
                  </a:lnTo>
                  <a:lnTo>
                    <a:pt x="1003871" y="277418"/>
                  </a:lnTo>
                  <a:lnTo>
                    <a:pt x="1011377" y="277126"/>
                  </a:lnTo>
                  <a:lnTo>
                    <a:pt x="1018870" y="276237"/>
                  </a:lnTo>
                  <a:close/>
                </a:path>
                <a:path w="1272539" h="1346200">
                  <a:moveTo>
                    <a:pt x="1084681" y="247307"/>
                  </a:moveTo>
                  <a:lnTo>
                    <a:pt x="1078090" y="254000"/>
                  </a:lnTo>
                  <a:lnTo>
                    <a:pt x="1082040" y="254000"/>
                  </a:lnTo>
                  <a:lnTo>
                    <a:pt x="1084681" y="247307"/>
                  </a:lnTo>
                  <a:close/>
                </a:path>
                <a:path w="1272539" h="1346200">
                  <a:moveTo>
                    <a:pt x="1090180" y="365594"/>
                  </a:moveTo>
                  <a:lnTo>
                    <a:pt x="1088872" y="318452"/>
                  </a:lnTo>
                  <a:lnTo>
                    <a:pt x="1084237" y="276313"/>
                  </a:lnTo>
                  <a:lnTo>
                    <a:pt x="1081125" y="262559"/>
                  </a:lnTo>
                  <a:lnTo>
                    <a:pt x="1081913" y="299656"/>
                  </a:lnTo>
                  <a:lnTo>
                    <a:pt x="1083297" y="337375"/>
                  </a:lnTo>
                  <a:lnTo>
                    <a:pt x="1084427" y="375094"/>
                  </a:lnTo>
                  <a:lnTo>
                    <a:pt x="1084427" y="411200"/>
                  </a:lnTo>
                  <a:lnTo>
                    <a:pt x="1083106" y="406400"/>
                  </a:lnTo>
                  <a:lnTo>
                    <a:pt x="1032141" y="406400"/>
                  </a:lnTo>
                  <a:lnTo>
                    <a:pt x="1034783" y="368300"/>
                  </a:lnTo>
                  <a:lnTo>
                    <a:pt x="1034897" y="342900"/>
                  </a:lnTo>
                  <a:lnTo>
                    <a:pt x="1032510" y="304800"/>
                  </a:lnTo>
                  <a:lnTo>
                    <a:pt x="1027595" y="266700"/>
                  </a:lnTo>
                  <a:lnTo>
                    <a:pt x="1027620" y="330974"/>
                  </a:lnTo>
                  <a:lnTo>
                    <a:pt x="1028115" y="355600"/>
                  </a:lnTo>
                  <a:lnTo>
                    <a:pt x="1017549" y="355600"/>
                  </a:lnTo>
                  <a:lnTo>
                    <a:pt x="1024953" y="368300"/>
                  </a:lnTo>
                  <a:lnTo>
                    <a:pt x="1026502" y="381000"/>
                  </a:lnTo>
                  <a:lnTo>
                    <a:pt x="1024242" y="406400"/>
                  </a:lnTo>
                  <a:lnTo>
                    <a:pt x="1020381" y="418592"/>
                  </a:lnTo>
                  <a:lnTo>
                    <a:pt x="1014768" y="431800"/>
                  </a:lnTo>
                  <a:lnTo>
                    <a:pt x="1006373" y="431800"/>
                  </a:lnTo>
                  <a:lnTo>
                    <a:pt x="995946" y="444500"/>
                  </a:lnTo>
                  <a:lnTo>
                    <a:pt x="1011847" y="444500"/>
                  </a:lnTo>
                  <a:lnTo>
                    <a:pt x="1023569" y="431800"/>
                  </a:lnTo>
                  <a:lnTo>
                    <a:pt x="1028496" y="419087"/>
                  </a:lnTo>
                  <a:lnTo>
                    <a:pt x="1086637" y="419087"/>
                  </a:lnTo>
                  <a:lnTo>
                    <a:pt x="1084541" y="411594"/>
                  </a:lnTo>
                  <a:lnTo>
                    <a:pt x="1088783" y="389115"/>
                  </a:lnTo>
                  <a:lnTo>
                    <a:pt x="1090180" y="365594"/>
                  </a:lnTo>
                  <a:close/>
                </a:path>
                <a:path w="1272539" h="1346200">
                  <a:moveTo>
                    <a:pt x="1090587" y="241300"/>
                  </a:moveTo>
                  <a:lnTo>
                    <a:pt x="1087043" y="241300"/>
                  </a:lnTo>
                  <a:lnTo>
                    <a:pt x="1084681" y="247307"/>
                  </a:lnTo>
                  <a:lnTo>
                    <a:pt x="1090587" y="241300"/>
                  </a:lnTo>
                  <a:close/>
                </a:path>
                <a:path w="1272539" h="1346200">
                  <a:moveTo>
                    <a:pt x="1217726" y="228600"/>
                  </a:moveTo>
                  <a:lnTo>
                    <a:pt x="1107617" y="228600"/>
                  </a:lnTo>
                  <a:lnTo>
                    <a:pt x="1090587" y="241300"/>
                  </a:lnTo>
                  <a:lnTo>
                    <a:pt x="1199413" y="241300"/>
                  </a:lnTo>
                  <a:lnTo>
                    <a:pt x="1217726" y="228600"/>
                  </a:lnTo>
                  <a:close/>
                </a:path>
                <a:path w="1272539" h="1346200">
                  <a:moveTo>
                    <a:pt x="1267777" y="431800"/>
                  </a:moveTo>
                  <a:lnTo>
                    <a:pt x="1263294" y="419087"/>
                  </a:lnTo>
                  <a:lnTo>
                    <a:pt x="1246809" y="406400"/>
                  </a:lnTo>
                  <a:lnTo>
                    <a:pt x="1226718" y="393700"/>
                  </a:lnTo>
                  <a:lnTo>
                    <a:pt x="1217688" y="393700"/>
                  </a:lnTo>
                  <a:lnTo>
                    <a:pt x="1225156" y="406400"/>
                  </a:lnTo>
                  <a:lnTo>
                    <a:pt x="1227277" y="406400"/>
                  </a:lnTo>
                  <a:lnTo>
                    <a:pt x="1239304" y="419087"/>
                  </a:lnTo>
                  <a:lnTo>
                    <a:pt x="1262951" y="419087"/>
                  </a:lnTo>
                  <a:lnTo>
                    <a:pt x="1259281" y="431800"/>
                  </a:lnTo>
                  <a:lnTo>
                    <a:pt x="1181468" y="431800"/>
                  </a:lnTo>
                  <a:lnTo>
                    <a:pt x="1127594" y="419087"/>
                  </a:lnTo>
                  <a:lnTo>
                    <a:pt x="1092530" y="419087"/>
                  </a:lnTo>
                  <a:lnTo>
                    <a:pt x="1103058" y="431800"/>
                  </a:lnTo>
                  <a:lnTo>
                    <a:pt x="1165072" y="431800"/>
                  </a:lnTo>
                  <a:lnTo>
                    <a:pt x="1208125" y="444500"/>
                  </a:lnTo>
                  <a:lnTo>
                    <a:pt x="1248156" y="444500"/>
                  </a:lnTo>
                  <a:lnTo>
                    <a:pt x="1267777" y="431800"/>
                  </a:lnTo>
                  <a:close/>
                </a:path>
                <a:path w="1272539" h="1346200">
                  <a:moveTo>
                    <a:pt x="1272463" y="241300"/>
                  </a:moveTo>
                  <a:lnTo>
                    <a:pt x="1267028" y="228600"/>
                  </a:lnTo>
                  <a:lnTo>
                    <a:pt x="1260360" y="228600"/>
                  </a:lnTo>
                  <a:lnTo>
                    <a:pt x="1261592" y="241300"/>
                  </a:lnTo>
                  <a:lnTo>
                    <a:pt x="1263688" y="241300"/>
                  </a:lnTo>
                  <a:lnTo>
                    <a:pt x="1249984" y="254000"/>
                  </a:lnTo>
                  <a:lnTo>
                    <a:pt x="1234033" y="266700"/>
                  </a:lnTo>
                  <a:lnTo>
                    <a:pt x="1217676" y="266700"/>
                  </a:lnTo>
                  <a:lnTo>
                    <a:pt x="1202702" y="279400"/>
                  </a:lnTo>
                  <a:lnTo>
                    <a:pt x="1208493" y="292100"/>
                  </a:lnTo>
                  <a:lnTo>
                    <a:pt x="1214678" y="292100"/>
                  </a:lnTo>
                  <a:lnTo>
                    <a:pt x="1220812" y="304800"/>
                  </a:lnTo>
                  <a:lnTo>
                    <a:pt x="1226400" y="304800"/>
                  </a:lnTo>
                  <a:lnTo>
                    <a:pt x="1234821" y="330200"/>
                  </a:lnTo>
                  <a:lnTo>
                    <a:pt x="1234821" y="330974"/>
                  </a:lnTo>
                  <a:lnTo>
                    <a:pt x="1234973" y="342900"/>
                  </a:lnTo>
                  <a:lnTo>
                    <a:pt x="1227848" y="368300"/>
                  </a:lnTo>
                  <a:lnTo>
                    <a:pt x="1214399" y="381000"/>
                  </a:lnTo>
                  <a:lnTo>
                    <a:pt x="1210233" y="381000"/>
                  </a:lnTo>
                  <a:lnTo>
                    <a:pt x="1203375" y="393700"/>
                  </a:lnTo>
                  <a:lnTo>
                    <a:pt x="1204112" y="393700"/>
                  </a:lnTo>
                  <a:lnTo>
                    <a:pt x="1215542" y="406400"/>
                  </a:lnTo>
                  <a:lnTo>
                    <a:pt x="1224178" y="406400"/>
                  </a:lnTo>
                  <a:lnTo>
                    <a:pt x="1211770" y="393700"/>
                  </a:lnTo>
                  <a:lnTo>
                    <a:pt x="1211503" y="393700"/>
                  </a:lnTo>
                  <a:lnTo>
                    <a:pt x="1236954" y="368300"/>
                  </a:lnTo>
                  <a:lnTo>
                    <a:pt x="1243672" y="330200"/>
                  </a:lnTo>
                  <a:lnTo>
                    <a:pt x="1232776" y="304800"/>
                  </a:lnTo>
                  <a:lnTo>
                    <a:pt x="1205357" y="279400"/>
                  </a:lnTo>
                  <a:lnTo>
                    <a:pt x="1224051" y="279400"/>
                  </a:lnTo>
                  <a:lnTo>
                    <a:pt x="1246962" y="266700"/>
                  </a:lnTo>
                  <a:lnTo>
                    <a:pt x="1265847" y="254000"/>
                  </a:lnTo>
                  <a:lnTo>
                    <a:pt x="1272463" y="2413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9382" y="4778072"/>
              <a:ext cx="153576" cy="197931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1442723" y="5346165"/>
              <a:ext cx="38100" cy="173990"/>
            </a:xfrm>
            <a:custGeom>
              <a:avLst/>
              <a:gdLst/>
              <a:ahLst/>
              <a:cxnLst/>
              <a:rect l="l" t="t" r="r" b="b"/>
              <a:pathLst>
                <a:path w="38100" h="173989">
                  <a:moveTo>
                    <a:pt x="0" y="173826"/>
                  </a:moveTo>
                  <a:lnTo>
                    <a:pt x="15612" y="132383"/>
                  </a:lnTo>
                  <a:lnTo>
                    <a:pt x="22482" y="88203"/>
                  </a:lnTo>
                  <a:lnTo>
                    <a:pt x="27620" y="43377"/>
                  </a:lnTo>
                  <a:lnTo>
                    <a:pt x="38035" y="0"/>
                  </a:lnTo>
                  <a:lnTo>
                    <a:pt x="33397" y="33390"/>
                  </a:lnTo>
                  <a:lnTo>
                    <a:pt x="30019" y="66918"/>
                  </a:lnTo>
                  <a:lnTo>
                    <a:pt x="26077" y="100358"/>
                  </a:lnTo>
                  <a:lnTo>
                    <a:pt x="19748" y="133486"/>
                  </a:lnTo>
                  <a:lnTo>
                    <a:pt x="16562" y="144359"/>
                  </a:lnTo>
                  <a:lnTo>
                    <a:pt x="12480" y="155028"/>
                  </a:lnTo>
                  <a:lnTo>
                    <a:pt x="7096" y="165011"/>
                  </a:lnTo>
                  <a:lnTo>
                    <a:pt x="0" y="1738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1" name="object 3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19325" y="4302715"/>
            <a:ext cx="1878036" cy="1547602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5962" y="4312240"/>
            <a:ext cx="1878036" cy="1547602"/>
          </a:xfrm>
          <a:prstGeom prst="rect">
            <a:avLst/>
          </a:prstGeom>
        </p:spPr>
      </p:pic>
      <p:sp>
        <p:nvSpPr>
          <p:cNvPr id="33" name="object 33"/>
          <p:cNvSpPr/>
          <p:nvPr/>
        </p:nvSpPr>
        <p:spPr>
          <a:xfrm>
            <a:off x="1181258" y="7829536"/>
            <a:ext cx="27940" cy="198755"/>
          </a:xfrm>
          <a:custGeom>
            <a:avLst/>
            <a:gdLst/>
            <a:ahLst/>
            <a:cxnLst/>
            <a:rect l="l" t="t" r="r" b="b"/>
            <a:pathLst>
              <a:path w="27940" h="198754">
                <a:moveTo>
                  <a:pt x="21406" y="198508"/>
                </a:moveTo>
                <a:lnTo>
                  <a:pt x="13793" y="198508"/>
                </a:lnTo>
                <a:lnTo>
                  <a:pt x="6180" y="198508"/>
                </a:lnTo>
                <a:lnTo>
                  <a:pt x="0" y="192313"/>
                </a:lnTo>
                <a:lnTo>
                  <a:pt x="0" y="6195"/>
                </a:lnTo>
                <a:lnTo>
                  <a:pt x="6180" y="0"/>
                </a:lnTo>
                <a:lnTo>
                  <a:pt x="21433" y="0"/>
                </a:lnTo>
                <a:lnTo>
                  <a:pt x="27587" y="6195"/>
                </a:lnTo>
                <a:lnTo>
                  <a:pt x="27587" y="192312"/>
                </a:lnTo>
                <a:lnTo>
                  <a:pt x="21406" y="1985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51096" y="7829536"/>
            <a:ext cx="27940" cy="198755"/>
          </a:xfrm>
          <a:custGeom>
            <a:avLst/>
            <a:gdLst/>
            <a:ahLst/>
            <a:cxnLst/>
            <a:rect l="l" t="t" r="r" b="b"/>
            <a:pathLst>
              <a:path w="27939" h="198754">
                <a:moveTo>
                  <a:pt x="21433" y="198508"/>
                </a:moveTo>
                <a:lnTo>
                  <a:pt x="13793" y="198508"/>
                </a:lnTo>
                <a:lnTo>
                  <a:pt x="6180" y="198508"/>
                </a:lnTo>
                <a:lnTo>
                  <a:pt x="0" y="192313"/>
                </a:lnTo>
                <a:lnTo>
                  <a:pt x="0" y="6195"/>
                </a:lnTo>
                <a:lnTo>
                  <a:pt x="6180" y="0"/>
                </a:lnTo>
                <a:lnTo>
                  <a:pt x="21433" y="0"/>
                </a:lnTo>
                <a:lnTo>
                  <a:pt x="27613" y="6195"/>
                </a:lnTo>
                <a:lnTo>
                  <a:pt x="27613" y="192312"/>
                </a:lnTo>
                <a:lnTo>
                  <a:pt x="21433" y="1985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42391" y="7397795"/>
            <a:ext cx="229027" cy="320468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03616" y="7404096"/>
            <a:ext cx="158016" cy="302255"/>
          </a:xfrm>
          <a:prstGeom prst="rect">
            <a:avLst/>
          </a:prstGeom>
        </p:spPr>
      </p:pic>
      <p:grpSp>
        <p:nvGrpSpPr>
          <p:cNvPr id="37" name="object 37"/>
          <p:cNvGrpSpPr/>
          <p:nvPr/>
        </p:nvGrpSpPr>
        <p:grpSpPr>
          <a:xfrm>
            <a:off x="977988" y="6666724"/>
            <a:ext cx="1337310" cy="1361440"/>
            <a:chOff x="977988" y="6666724"/>
            <a:chExt cx="1337310" cy="1361440"/>
          </a:xfrm>
        </p:grpSpPr>
        <p:sp>
          <p:nvSpPr>
            <p:cNvPr id="38" name="object 38"/>
            <p:cNvSpPr/>
            <p:nvPr/>
          </p:nvSpPr>
          <p:spPr>
            <a:xfrm>
              <a:off x="1217790" y="6666724"/>
              <a:ext cx="524510" cy="672465"/>
            </a:xfrm>
            <a:custGeom>
              <a:avLst/>
              <a:gdLst/>
              <a:ahLst/>
              <a:cxnLst/>
              <a:rect l="l" t="t" r="r" b="b"/>
              <a:pathLst>
                <a:path w="524510" h="672465">
                  <a:moveTo>
                    <a:pt x="524370" y="370789"/>
                  </a:moveTo>
                  <a:lnTo>
                    <a:pt x="519112" y="340182"/>
                  </a:lnTo>
                  <a:lnTo>
                    <a:pt x="515861" y="328726"/>
                  </a:lnTo>
                  <a:lnTo>
                    <a:pt x="515950" y="314388"/>
                  </a:lnTo>
                  <a:lnTo>
                    <a:pt x="515861" y="216877"/>
                  </a:lnTo>
                  <a:lnTo>
                    <a:pt x="509993" y="165277"/>
                  </a:lnTo>
                  <a:lnTo>
                    <a:pt x="497357" y="138518"/>
                  </a:lnTo>
                  <a:lnTo>
                    <a:pt x="497357" y="379323"/>
                  </a:lnTo>
                  <a:lnTo>
                    <a:pt x="496227" y="407085"/>
                  </a:lnTo>
                  <a:lnTo>
                    <a:pt x="469265" y="447624"/>
                  </a:lnTo>
                  <a:lnTo>
                    <a:pt x="438073" y="454748"/>
                  </a:lnTo>
                  <a:lnTo>
                    <a:pt x="434543" y="456628"/>
                  </a:lnTo>
                  <a:lnTo>
                    <a:pt x="429742" y="462673"/>
                  </a:lnTo>
                  <a:lnTo>
                    <a:pt x="428726" y="466547"/>
                  </a:lnTo>
                  <a:lnTo>
                    <a:pt x="429310" y="470382"/>
                  </a:lnTo>
                  <a:lnTo>
                    <a:pt x="430377" y="499579"/>
                  </a:lnTo>
                  <a:lnTo>
                    <a:pt x="412623" y="556272"/>
                  </a:lnTo>
                  <a:lnTo>
                    <a:pt x="366483" y="608545"/>
                  </a:lnTo>
                  <a:lnTo>
                    <a:pt x="298958" y="640372"/>
                  </a:lnTo>
                  <a:lnTo>
                    <a:pt x="262204" y="644613"/>
                  </a:lnTo>
                  <a:lnTo>
                    <a:pt x="225425" y="640372"/>
                  </a:lnTo>
                  <a:lnTo>
                    <a:pt x="157873" y="608545"/>
                  </a:lnTo>
                  <a:lnTo>
                    <a:pt x="130111" y="582396"/>
                  </a:lnTo>
                  <a:lnTo>
                    <a:pt x="99644" y="528447"/>
                  </a:lnTo>
                  <a:lnTo>
                    <a:pt x="94005" y="499579"/>
                  </a:lnTo>
                  <a:lnTo>
                    <a:pt x="95059" y="470382"/>
                  </a:lnTo>
                  <a:lnTo>
                    <a:pt x="95643" y="466547"/>
                  </a:lnTo>
                  <a:lnTo>
                    <a:pt x="94602" y="462673"/>
                  </a:lnTo>
                  <a:lnTo>
                    <a:pt x="89827" y="456628"/>
                  </a:lnTo>
                  <a:lnTo>
                    <a:pt x="86309" y="454748"/>
                  </a:lnTo>
                  <a:lnTo>
                    <a:pt x="82461" y="454456"/>
                  </a:lnTo>
                  <a:lnTo>
                    <a:pt x="67589" y="452145"/>
                  </a:lnTo>
                  <a:lnTo>
                    <a:pt x="55130" y="447624"/>
                  </a:lnTo>
                  <a:lnTo>
                    <a:pt x="45021" y="440842"/>
                  </a:lnTo>
                  <a:lnTo>
                    <a:pt x="37198" y="431774"/>
                  </a:lnTo>
                  <a:lnTo>
                    <a:pt x="27368" y="402399"/>
                  </a:lnTo>
                  <a:lnTo>
                    <a:pt x="27711" y="371017"/>
                  </a:lnTo>
                  <a:lnTo>
                    <a:pt x="27749" y="370789"/>
                  </a:lnTo>
                  <a:lnTo>
                    <a:pt x="32334" y="345909"/>
                  </a:lnTo>
                  <a:lnTo>
                    <a:pt x="34188" y="339305"/>
                  </a:lnTo>
                  <a:lnTo>
                    <a:pt x="53708" y="329234"/>
                  </a:lnTo>
                  <a:lnTo>
                    <a:pt x="80416" y="307606"/>
                  </a:lnTo>
                  <a:lnTo>
                    <a:pt x="85559" y="303428"/>
                  </a:lnTo>
                  <a:lnTo>
                    <a:pt x="118999" y="261721"/>
                  </a:lnTo>
                  <a:lnTo>
                    <a:pt x="150291" y="200317"/>
                  </a:lnTo>
                  <a:lnTo>
                    <a:pt x="168795" y="215620"/>
                  </a:lnTo>
                  <a:lnTo>
                    <a:pt x="187782" y="226669"/>
                  </a:lnTo>
                  <a:lnTo>
                    <a:pt x="207086" y="233375"/>
                  </a:lnTo>
                  <a:lnTo>
                    <a:pt x="226517" y="235635"/>
                  </a:lnTo>
                  <a:lnTo>
                    <a:pt x="308775" y="235635"/>
                  </a:lnTo>
                  <a:lnTo>
                    <a:pt x="317411" y="235229"/>
                  </a:lnTo>
                  <a:lnTo>
                    <a:pt x="325958" y="234162"/>
                  </a:lnTo>
                  <a:lnTo>
                    <a:pt x="334264" y="232702"/>
                  </a:lnTo>
                  <a:lnTo>
                    <a:pt x="350050" y="229489"/>
                  </a:lnTo>
                  <a:lnTo>
                    <a:pt x="357403" y="228168"/>
                  </a:lnTo>
                  <a:lnTo>
                    <a:pt x="364553" y="227253"/>
                  </a:lnTo>
                  <a:lnTo>
                    <a:pt x="371538" y="226910"/>
                  </a:lnTo>
                  <a:lnTo>
                    <a:pt x="380441" y="227596"/>
                  </a:lnTo>
                  <a:lnTo>
                    <a:pt x="414705" y="253072"/>
                  </a:lnTo>
                  <a:lnTo>
                    <a:pt x="422973" y="273596"/>
                  </a:lnTo>
                  <a:lnTo>
                    <a:pt x="431507" y="295668"/>
                  </a:lnTo>
                  <a:lnTo>
                    <a:pt x="444944" y="317601"/>
                  </a:lnTo>
                  <a:lnTo>
                    <a:pt x="466839" y="335356"/>
                  </a:lnTo>
                  <a:lnTo>
                    <a:pt x="490867" y="342163"/>
                  </a:lnTo>
                  <a:lnTo>
                    <a:pt x="493890" y="353682"/>
                  </a:lnTo>
                  <a:lnTo>
                    <a:pt x="497357" y="379323"/>
                  </a:lnTo>
                  <a:lnTo>
                    <a:pt x="497357" y="138518"/>
                  </a:lnTo>
                  <a:lnTo>
                    <a:pt x="488340" y="125603"/>
                  </a:lnTo>
                  <a:lnTo>
                    <a:pt x="488340" y="314388"/>
                  </a:lnTo>
                  <a:lnTo>
                    <a:pt x="472909" y="306412"/>
                  </a:lnTo>
                  <a:lnTo>
                    <a:pt x="462368" y="294855"/>
                  </a:lnTo>
                  <a:lnTo>
                    <a:pt x="454990" y="280568"/>
                  </a:lnTo>
                  <a:lnTo>
                    <a:pt x="449021" y="264452"/>
                  </a:lnTo>
                  <a:lnTo>
                    <a:pt x="445744" y="255257"/>
                  </a:lnTo>
                  <a:lnTo>
                    <a:pt x="442214" y="246456"/>
                  </a:lnTo>
                  <a:lnTo>
                    <a:pt x="438073" y="238239"/>
                  </a:lnTo>
                  <a:lnTo>
                    <a:pt x="432981" y="230733"/>
                  </a:lnTo>
                  <a:lnTo>
                    <a:pt x="429285" y="226910"/>
                  </a:lnTo>
                  <a:lnTo>
                    <a:pt x="419608" y="216877"/>
                  </a:lnTo>
                  <a:lnTo>
                    <a:pt x="406349" y="207949"/>
                  </a:lnTo>
                  <a:lnTo>
                    <a:pt x="404990" y="207035"/>
                  </a:lnTo>
                  <a:lnTo>
                    <a:pt x="389001" y="201180"/>
                  </a:lnTo>
                  <a:lnTo>
                    <a:pt x="371538" y="199237"/>
                  </a:lnTo>
                  <a:lnTo>
                    <a:pt x="362610" y="199644"/>
                  </a:lnTo>
                  <a:lnTo>
                    <a:pt x="353872" y="200723"/>
                  </a:lnTo>
                  <a:lnTo>
                    <a:pt x="345313" y="202222"/>
                  </a:lnTo>
                  <a:lnTo>
                    <a:pt x="329539" y="205435"/>
                  </a:lnTo>
                  <a:lnTo>
                    <a:pt x="322389" y="206717"/>
                  </a:lnTo>
                  <a:lnTo>
                    <a:pt x="315468" y="207619"/>
                  </a:lnTo>
                  <a:lnTo>
                    <a:pt x="308775" y="207949"/>
                  </a:lnTo>
                  <a:lnTo>
                    <a:pt x="226555" y="207949"/>
                  </a:lnTo>
                  <a:lnTo>
                    <a:pt x="205371" y="204063"/>
                  </a:lnTo>
                  <a:lnTo>
                    <a:pt x="198221" y="200317"/>
                  </a:lnTo>
                  <a:lnTo>
                    <a:pt x="186182" y="194043"/>
                  </a:lnTo>
                  <a:lnTo>
                    <a:pt x="169468" y="180403"/>
                  </a:lnTo>
                  <a:lnTo>
                    <a:pt x="155727" y="165646"/>
                  </a:lnTo>
                  <a:lnTo>
                    <a:pt x="152514" y="161823"/>
                  </a:lnTo>
                  <a:lnTo>
                    <a:pt x="147497" y="160020"/>
                  </a:lnTo>
                  <a:lnTo>
                    <a:pt x="137744" y="161823"/>
                  </a:lnTo>
                  <a:lnTo>
                    <a:pt x="133743" y="165277"/>
                  </a:lnTo>
                  <a:lnTo>
                    <a:pt x="133591" y="165646"/>
                  </a:lnTo>
                  <a:lnTo>
                    <a:pt x="132092" y="170014"/>
                  </a:lnTo>
                  <a:lnTo>
                    <a:pt x="108813" y="224307"/>
                  </a:lnTo>
                  <a:lnTo>
                    <a:pt x="83451" y="263791"/>
                  </a:lnTo>
                  <a:lnTo>
                    <a:pt x="58369" y="290779"/>
                  </a:lnTo>
                  <a:lnTo>
                    <a:pt x="35953" y="307606"/>
                  </a:lnTo>
                  <a:lnTo>
                    <a:pt x="35966" y="295668"/>
                  </a:lnTo>
                  <a:lnTo>
                    <a:pt x="36093" y="232702"/>
                  </a:lnTo>
                  <a:lnTo>
                    <a:pt x="36207" y="230492"/>
                  </a:lnTo>
                  <a:lnTo>
                    <a:pt x="36334" y="228168"/>
                  </a:lnTo>
                  <a:lnTo>
                    <a:pt x="36410" y="226669"/>
                  </a:lnTo>
                  <a:lnTo>
                    <a:pt x="38557" y="186817"/>
                  </a:lnTo>
                  <a:lnTo>
                    <a:pt x="69634" y="124002"/>
                  </a:lnTo>
                  <a:lnTo>
                    <a:pt x="105346" y="105486"/>
                  </a:lnTo>
                  <a:lnTo>
                    <a:pt x="108369" y="104444"/>
                  </a:lnTo>
                  <a:lnTo>
                    <a:pt x="110947" y="102400"/>
                  </a:lnTo>
                  <a:lnTo>
                    <a:pt x="137591" y="68275"/>
                  </a:lnTo>
                  <a:lnTo>
                    <a:pt x="203327" y="32219"/>
                  </a:lnTo>
                  <a:lnTo>
                    <a:pt x="243903" y="27686"/>
                  </a:lnTo>
                  <a:lnTo>
                    <a:pt x="290017" y="32423"/>
                  </a:lnTo>
                  <a:lnTo>
                    <a:pt x="330682" y="43294"/>
                  </a:lnTo>
                  <a:lnTo>
                    <a:pt x="361632" y="55283"/>
                  </a:lnTo>
                  <a:lnTo>
                    <a:pt x="378599" y="63360"/>
                  </a:lnTo>
                  <a:lnTo>
                    <a:pt x="382778" y="65011"/>
                  </a:lnTo>
                  <a:lnTo>
                    <a:pt x="390550" y="66395"/>
                  </a:lnTo>
                  <a:lnTo>
                    <a:pt x="404507" y="67348"/>
                  </a:lnTo>
                  <a:lnTo>
                    <a:pt x="423532" y="67640"/>
                  </a:lnTo>
                  <a:lnTo>
                    <a:pt x="438924" y="67640"/>
                  </a:lnTo>
                  <a:lnTo>
                    <a:pt x="474700" y="67030"/>
                  </a:lnTo>
                  <a:lnTo>
                    <a:pt x="474624" y="67640"/>
                  </a:lnTo>
                  <a:lnTo>
                    <a:pt x="474548" y="68275"/>
                  </a:lnTo>
                  <a:lnTo>
                    <a:pt x="473570" y="76466"/>
                  </a:lnTo>
                  <a:lnTo>
                    <a:pt x="470585" y="87058"/>
                  </a:lnTo>
                  <a:lnTo>
                    <a:pt x="465023" y="97790"/>
                  </a:lnTo>
                  <a:lnTo>
                    <a:pt x="456133" y="107632"/>
                  </a:lnTo>
                  <a:lnTo>
                    <a:pt x="453275" y="110032"/>
                  </a:lnTo>
                  <a:lnTo>
                    <a:pt x="451497" y="113512"/>
                  </a:lnTo>
                  <a:lnTo>
                    <a:pt x="451231" y="117233"/>
                  </a:lnTo>
                  <a:lnTo>
                    <a:pt x="450938" y="120954"/>
                  </a:lnTo>
                  <a:lnTo>
                    <a:pt x="452183" y="124650"/>
                  </a:lnTo>
                  <a:lnTo>
                    <a:pt x="482473" y="170014"/>
                  </a:lnTo>
                  <a:lnTo>
                    <a:pt x="487286" y="194043"/>
                  </a:lnTo>
                  <a:lnTo>
                    <a:pt x="488251" y="216877"/>
                  </a:lnTo>
                  <a:lnTo>
                    <a:pt x="488340" y="314388"/>
                  </a:lnTo>
                  <a:lnTo>
                    <a:pt x="488340" y="125603"/>
                  </a:lnTo>
                  <a:lnTo>
                    <a:pt x="483692" y="118935"/>
                  </a:lnTo>
                  <a:lnTo>
                    <a:pt x="496595" y="96304"/>
                  </a:lnTo>
                  <a:lnTo>
                    <a:pt x="501688" y="74637"/>
                  </a:lnTo>
                  <a:lnTo>
                    <a:pt x="501954" y="67030"/>
                  </a:lnTo>
                  <a:lnTo>
                    <a:pt x="502069" y="63360"/>
                  </a:lnTo>
                  <a:lnTo>
                    <a:pt x="502259" y="58077"/>
                  </a:lnTo>
                  <a:lnTo>
                    <a:pt x="501573" y="50761"/>
                  </a:lnTo>
                  <a:lnTo>
                    <a:pt x="500481" y="44069"/>
                  </a:lnTo>
                  <a:lnTo>
                    <a:pt x="495668" y="39966"/>
                  </a:lnTo>
                  <a:lnTo>
                    <a:pt x="494703" y="39141"/>
                  </a:lnTo>
                  <a:lnTo>
                    <a:pt x="484517" y="39141"/>
                  </a:lnTo>
                  <a:lnTo>
                    <a:pt x="473583" y="39382"/>
                  </a:lnTo>
                  <a:lnTo>
                    <a:pt x="438721" y="39966"/>
                  </a:lnTo>
                  <a:lnTo>
                    <a:pt x="422071" y="39966"/>
                  </a:lnTo>
                  <a:lnTo>
                    <a:pt x="409079" y="39814"/>
                  </a:lnTo>
                  <a:lnTo>
                    <a:pt x="409981" y="39814"/>
                  </a:lnTo>
                  <a:lnTo>
                    <a:pt x="399415" y="39382"/>
                  </a:lnTo>
                  <a:lnTo>
                    <a:pt x="393280" y="38862"/>
                  </a:lnTo>
                  <a:lnTo>
                    <a:pt x="390613" y="38455"/>
                  </a:lnTo>
                  <a:lnTo>
                    <a:pt x="369341" y="28422"/>
                  </a:lnTo>
                  <a:lnTo>
                    <a:pt x="367398" y="27686"/>
                  </a:lnTo>
                  <a:lnTo>
                    <a:pt x="335470" y="15646"/>
                  </a:lnTo>
                  <a:lnTo>
                    <a:pt x="292493" y="4673"/>
                  </a:lnTo>
                  <a:lnTo>
                    <a:pt x="243903" y="0"/>
                  </a:lnTo>
                  <a:lnTo>
                    <a:pt x="197586" y="5194"/>
                  </a:lnTo>
                  <a:lnTo>
                    <a:pt x="156476" y="20599"/>
                  </a:lnTo>
                  <a:lnTo>
                    <a:pt x="121056" y="45923"/>
                  </a:lnTo>
                  <a:lnTo>
                    <a:pt x="91846" y="80911"/>
                  </a:lnTo>
                  <a:lnTo>
                    <a:pt x="46494" y="107632"/>
                  </a:lnTo>
                  <a:lnTo>
                    <a:pt x="21272" y="143929"/>
                  </a:lnTo>
                  <a:lnTo>
                    <a:pt x="10617" y="186944"/>
                  </a:lnTo>
                  <a:lnTo>
                    <a:pt x="8432" y="233375"/>
                  </a:lnTo>
                  <a:lnTo>
                    <a:pt x="8343" y="329298"/>
                  </a:lnTo>
                  <a:lnTo>
                    <a:pt x="5270" y="340182"/>
                  </a:lnTo>
                  <a:lnTo>
                    <a:pt x="0" y="370789"/>
                  </a:lnTo>
                  <a:lnTo>
                    <a:pt x="127" y="379323"/>
                  </a:lnTo>
                  <a:lnTo>
                    <a:pt x="558" y="409371"/>
                  </a:lnTo>
                  <a:lnTo>
                    <a:pt x="14122" y="447001"/>
                  </a:lnTo>
                  <a:lnTo>
                    <a:pt x="49999" y="475564"/>
                  </a:lnTo>
                  <a:lnTo>
                    <a:pt x="66281" y="480187"/>
                  </a:lnTo>
                  <a:lnTo>
                    <a:pt x="67589" y="511835"/>
                  </a:lnTo>
                  <a:lnTo>
                    <a:pt x="89217" y="572554"/>
                  </a:lnTo>
                  <a:lnTo>
                    <a:pt x="141274" y="630643"/>
                  </a:lnTo>
                  <a:lnTo>
                    <a:pt x="178625" y="653237"/>
                  </a:lnTo>
                  <a:lnTo>
                    <a:pt x="219506" y="667385"/>
                  </a:lnTo>
                  <a:lnTo>
                    <a:pt x="262178" y="672287"/>
                  </a:lnTo>
                  <a:lnTo>
                    <a:pt x="304850" y="667385"/>
                  </a:lnTo>
                  <a:lnTo>
                    <a:pt x="345744" y="653237"/>
                  </a:lnTo>
                  <a:lnTo>
                    <a:pt x="383108" y="630643"/>
                  </a:lnTo>
                  <a:lnTo>
                    <a:pt x="415201" y="600417"/>
                  </a:lnTo>
                  <a:lnTo>
                    <a:pt x="449072" y="542823"/>
                  </a:lnTo>
                  <a:lnTo>
                    <a:pt x="458101" y="480187"/>
                  </a:lnTo>
                  <a:lnTo>
                    <a:pt x="474370" y="475564"/>
                  </a:lnTo>
                  <a:lnTo>
                    <a:pt x="510247" y="447001"/>
                  </a:lnTo>
                  <a:lnTo>
                    <a:pt x="523824" y="409371"/>
                  </a:lnTo>
                  <a:lnTo>
                    <a:pt x="523913" y="402399"/>
                  </a:lnTo>
                  <a:lnTo>
                    <a:pt x="524370" y="37078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57472" y="7275329"/>
              <a:ext cx="244996" cy="140598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977976" y="6713841"/>
              <a:ext cx="1337310" cy="1314450"/>
            </a:xfrm>
            <a:custGeom>
              <a:avLst/>
              <a:gdLst/>
              <a:ahLst/>
              <a:cxnLst/>
              <a:rect l="l" t="t" r="r" b="b"/>
              <a:pathLst>
                <a:path w="1337310" h="1314450">
                  <a:moveTo>
                    <a:pt x="1003998" y="972947"/>
                  </a:moveTo>
                  <a:lnTo>
                    <a:pt x="1000086" y="924585"/>
                  </a:lnTo>
                  <a:lnTo>
                    <a:pt x="1000023" y="924331"/>
                  </a:lnTo>
                  <a:lnTo>
                    <a:pt x="988783" y="878687"/>
                  </a:lnTo>
                  <a:lnTo>
                    <a:pt x="988720" y="878535"/>
                  </a:lnTo>
                  <a:lnTo>
                    <a:pt x="976388" y="849350"/>
                  </a:lnTo>
                  <a:lnTo>
                    <a:pt x="976388" y="972947"/>
                  </a:lnTo>
                  <a:lnTo>
                    <a:pt x="976388" y="1286535"/>
                  </a:lnTo>
                  <a:lnTo>
                    <a:pt x="27622" y="1286535"/>
                  </a:lnTo>
                  <a:lnTo>
                    <a:pt x="27622" y="972947"/>
                  </a:lnTo>
                  <a:lnTo>
                    <a:pt x="31991" y="924331"/>
                  </a:lnTo>
                  <a:lnTo>
                    <a:pt x="44564" y="878535"/>
                  </a:lnTo>
                  <a:lnTo>
                    <a:pt x="64566" y="836345"/>
                  </a:lnTo>
                  <a:lnTo>
                    <a:pt x="91262" y="798537"/>
                  </a:lnTo>
                  <a:lnTo>
                    <a:pt x="123850" y="765873"/>
                  </a:lnTo>
                  <a:lnTo>
                    <a:pt x="161569" y="739127"/>
                  </a:lnTo>
                  <a:lnTo>
                    <a:pt x="203657" y="719061"/>
                  </a:lnTo>
                  <a:lnTo>
                    <a:pt x="249339" y="706462"/>
                  </a:lnTo>
                  <a:lnTo>
                    <a:pt x="297840" y="702094"/>
                  </a:lnTo>
                  <a:lnTo>
                    <a:pt x="384746" y="702094"/>
                  </a:lnTo>
                  <a:lnTo>
                    <a:pt x="489623" y="915035"/>
                  </a:lnTo>
                  <a:lnTo>
                    <a:pt x="491934" y="919772"/>
                  </a:lnTo>
                  <a:lnTo>
                    <a:pt x="496760" y="922743"/>
                  </a:lnTo>
                  <a:lnTo>
                    <a:pt x="507238" y="922743"/>
                  </a:lnTo>
                  <a:lnTo>
                    <a:pt x="512038" y="919772"/>
                  </a:lnTo>
                  <a:lnTo>
                    <a:pt x="532790" y="877658"/>
                  </a:lnTo>
                  <a:lnTo>
                    <a:pt x="619264" y="702094"/>
                  </a:lnTo>
                  <a:lnTo>
                    <a:pt x="706132" y="702094"/>
                  </a:lnTo>
                  <a:lnTo>
                    <a:pt x="754646" y="706462"/>
                  </a:lnTo>
                  <a:lnTo>
                    <a:pt x="800341" y="719061"/>
                  </a:lnTo>
                  <a:lnTo>
                    <a:pt x="842429" y="739127"/>
                  </a:lnTo>
                  <a:lnTo>
                    <a:pt x="880160" y="765873"/>
                  </a:lnTo>
                  <a:lnTo>
                    <a:pt x="912749" y="798537"/>
                  </a:lnTo>
                  <a:lnTo>
                    <a:pt x="939431" y="836345"/>
                  </a:lnTo>
                  <a:lnTo>
                    <a:pt x="959446" y="878535"/>
                  </a:lnTo>
                  <a:lnTo>
                    <a:pt x="972019" y="924331"/>
                  </a:lnTo>
                  <a:lnTo>
                    <a:pt x="976388" y="972947"/>
                  </a:lnTo>
                  <a:lnTo>
                    <a:pt x="976388" y="849350"/>
                  </a:lnTo>
                  <a:lnTo>
                    <a:pt x="946454" y="796759"/>
                  </a:lnTo>
                  <a:lnTo>
                    <a:pt x="916660" y="761949"/>
                  </a:lnTo>
                  <a:lnTo>
                    <a:pt x="881938" y="732091"/>
                  </a:lnTo>
                  <a:lnTo>
                    <a:pt x="842911" y="707783"/>
                  </a:lnTo>
                  <a:lnTo>
                    <a:pt x="829500" y="702094"/>
                  </a:lnTo>
                  <a:lnTo>
                    <a:pt x="800201" y="689660"/>
                  </a:lnTo>
                  <a:lnTo>
                    <a:pt x="754405" y="678332"/>
                  </a:lnTo>
                  <a:lnTo>
                    <a:pt x="706158" y="674420"/>
                  </a:lnTo>
                  <a:lnTo>
                    <a:pt x="605447" y="674420"/>
                  </a:lnTo>
                  <a:lnTo>
                    <a:pt x="600633" y="677418"/>
                  </a:lnTo>
                  <a:lnTo>
                    <a:pt x="598309" y="682129"/>
                  </a:lnTo>
                  <a:lnTo>
                    <a:pt x="501992" y="877658"/>
                  </a:lnTo>
                  <a:lnTo>
                    <a:pt x="415531" y="702094"/>
                  </a:lnTo>
                  <a:lnTo>
                    <a:pt x="403364" y="677418"/>
                  </a:lnTo>
                  <a:lnTo>
                    <a:pt x="398564" y="674420"/>
                  </a:lnTo>
                  <a:lnTo>
                    <a:pt x="297840" y="674420"/>
                  </a:lnTo>
                  <a:lnTo>
                    <a:pt x="249593" y="678332"/>
                  </a:lnTo>
                  <a:lnTo>
                    <a:pt x="203809" y="689660"/>
                  </a:lnTo>
                  <a:lnTo>
                    <a:pt x="161086" y="707783"/>
                  </a:lnTo>
                  <a:lnTo>
                    <a:pt x="122059" y="732091"/>
                  </a:lnTo>
                  <a:lnTo>
                    <a:pt x="87337" y="761949"/>
                  </a:lnTo>
                  <a:lnTo>
                    <a:pt x="57543" y="796759"/>
                  </a:lnTo>
                  <a:lnTo>
                    <a:pt x="33299" y="835875"/>
                  </a:lnTo>
                  <a:lnTo>
                    <a:pt x="15214" y="878687"/>
                  </a:lnTo>
                  <a:lnTo>
                    <a:pt x="3911" y="924585"/>
                  </a:lnTo>
                  <a:lnTo>
                    <a:pt x="0" y="972947"/>
                  </a:lnTo>
                  <a:lnTo>
                    <a:pt x="0" y="1308011"/>
                  </a:lnTo>
                  <a:lnTo>
                    <a:pt x="6184" y="1314208"/>
                  </a:lnTo>
                  <a:lnTo>
                    <a:pt x="997813" y="1314208"/>
                  </a:lnTo>
                  <a:lnTo>
                    <a:pt x="1003998" y="1308011"/>
                  </a:lnTo>
                  <a:lnTo>
                    <a:pt x="1003998" y="1286535"/>
                  </a:lnTo>
                  <a:lnTo>
                    <a:pt x="1003998" y="972947"/>
                  </a:lnTo>
                  <a:close/>
                </a:path>
                <a:path w="1337310" h="1314450">
                  <a:moveTo>
                    <a:pt x="1337246" y="439572"/>
                  </a:moveTo>
                  <a:lnTo>
                    <a:pt x="1336154" y="401091"/>
                  </a:lnTo>
                  <a:lnTo>
                    <a:pt x="1329105" y="370141"/>
                  </a:lnTo>
                  <a:lnTo>
                    <a:pt x="1314284" y="328777"/>
                  </a:lnTo>
                  <a:lnTo>
                    <a:pt x="1309497" y="299275"/>
                  </a:lnTo>
                  <a:lnTo>
                    <a:pt x="1309497" y="439572"/>
                  </a:lnTo>
                  <a:lnTo>
                    <a:pt x="1306385" y="472960"/>
                  </a:lnTo>
                  <a:lnTo>
                    <a:pt x="1293812" y="516623"/>
                  </a:lnTo>
                  <a:lnTo>
                    <a:pt x="1280922" y="548779"/>
                  </a:lnTo>
                  <a:lnTo>
                    <a:pt x="1278280" y="555586"/>
                  </a:lnTo>
                  <a:lnTo>
                    <a:pt x="1262811" y="575767"/>
                  </a:lnTo>
                  <a:lnTo>
                    <a:pt x="1259459" y="574357"/>
                  </a:lnTo>
                  <a:lnTo>
                    <a:pt x="1255433" y="570052"/>
                  </a:lnTo>
                  <a:lnTo>
                    <a:pt x="1251394" y="562749"/>
                  </a:lnTo>
                  <a:lnTo>
                    <a:pt x="1248016" y="552348"/>
                  </a:lnTo>
                  <a:lnTo>
                    <a:pt x="1228305" y="483717"/>
                  </a:lnTo>
                  <a:lnTo>
                    <a:pt x="1205230" y="429272"/>
                  </a:lnTo>
                  <a:lnTo>
                    <a:pt x="1179195" y="389623"/>
                  </a:lnTo>
                  <a:lnTo>
                    <a:pt x="1173556" y="384848"/>
                  </a:lnTo>
                  <a:lnTo>
                    <a:pt x="1150581" y="365379"/>
                  </a:lnTo>
                  <a:lnTo>
                    <a:pt x="1119809" y="357162"/>
                  </a:lnTo>
                  <a:lnTo>
                    <a:pt x="1089050" y="365379"/>
                  </a:lnTo>
                  <a:lnTo>
                    <a:pt x="1060450" y="389623"/>
                  </a:lnTo>
                  <a:lnTo>
                    <a:pt x="1034402" y="429272"/>
                  </a:lnTo>
                  <a:lnTo>
                    <a:pt x="1011313" y="483717"/>
                  </a:lnTo>
                  <a:lnTo>
                    <a:pt x="991616" y="552348"/>
                  </a:lnTo>
                  <a:lnTo>
                    <a:pt x="988225" y="562749"/>
                  </a:lnTo>
                  <a:lnTo>
                    <a:pt x="984199" y="570052"/>
                  </a:lnTo>
                  <a:lnTo>
                    <a:pt x="980173" y="574357"/>
                  </a:lnTo>
                  <a:lnTo>
                    <a:pt x="976833" y="575767"/>
                  </a:lnTo>
                  <a:lnTo>
                    <a:pt x="974166" y="574865"/>
                  </a:lnTo>
                  <a:lnTo>
                    <a:pt x="970407" y="571677"/>
                  </a:lnTo>
                  <a:lnTo>
                    <a:pt x="966000" y="565480"/>
                  </a:lnTo>
                  <a:lnTo>
                    <a:pt x="961339" y="555586"/>
                  </a:lnTo>
                  <a:lnTo>
                    <a:pt x="958723" y="548779"/>
                  </a:lnTo>
                  <a:lnTo>
                    <a:pt x="955929" y="541921"/>
                  </a:lnTo>
                  <a:lnTo>
                    <a:pt x="938961" y="498297"/>
                  </a:lnTo>
                  <a:lnTo>
                    <a:pt x="930148" y="439572"/>
                  </a:lnTo>
                  <a:lnTo>
                    <a:pt x="930681" y="406374"/>
                  </a:lnTo>
                  <a:lnTo>
                    <a:pt x="935926" y="381012"/>
                  </a:lnTo>
                  <a:lnTo>
                    <a:pt x="952779" y="332930"/>
                  </a:lnTo>
                  <a:lnTo>
                    <a:pt x="957910" y="297776"/>
                  </a:lnTo>
                  <a:lnTo>
                    <a:pt x="955052" y="270687"/>
                  </a:lnTo>
                  <a:lnTo>
                    <a:pt x="947953" y="246824"/>
                  </a:lnTo>
                  <a:lnTo>
                    <a:pt x="944486" y="236296"/>
                  </a:lnTo>
                  <a:lnTo>
                    <a:pt x="941247" y="225056"/>
                  </a:lnTo>
                  <a:lnTo>
                    <a:pt x="938491" y="212559"/>
                  </a:lnTo>
                  <a:lnTo>
                    <a:pt x="936485" y="198247"/>
                  </a:lnTo>
                  <a:lnTo>
                    <a:pt x="934021" y="148920"/>
                  </a:lnTo>
                  <a:lnTo>
                    <a:pt x="937412" y="107848"/>
                  </a:lnTo>
                  <a:lnTo>
                    <a:pt x="961694" y="50952"/>
                  </a:lnTo>
                  <a:lnTo>
                    <a:pt x="1002741" y="29108"/>
                  </a:lnTo>
                  <a:lnTo>
                    <a:pt x="1020838" y="27686"/>
                  </a:lnTo>
                  <a:lnTo>
                    <a:pt x="1045552" y="29819"/>
                  </a:lnTo>
                  <a:lnTo>
                    <a:pt x="1068870" y="35001"/>
                  </a:lnTo>
                  <a:lnTo>
                    <a:pt x="1089063" y="41363"/>
                  </a:lnTo>
                  <a:lnTo>
                    <a:pt x="1104379" y="47040"/>
                  </a:lnTo>
                  <a:lnTo>
                    <a:pt x="1116050" y="51536"/>
                  </a:lnTo>
                  <a:lnTo>
                    <a:pt x="1123581" y="51536"/>
                  </a:lnTo>
                  <a:lnTo>
                    <a:pt x="1170774" y="35001"/>
                  </a:lnTo>
                  <a:lnTo>
                    <a:pt x="1218780" y="27686"/>
                  </a:lnTo>
                  <a:lnTo>
                    <a:pt x="1236891" y="29108"/>
                  </a:lnTo>
                  <a:lnTo>
                    <a:pt x="1277937" y="50952"/>
                  </a:lnTo>
                  <a:lnTo>
                    <a:pt x="1302232" y="107848"/>
                  </a:lnTo>
                  <a:lnTo>
                    <a:pt x="1305623" y="148920"/>
                  </a:lnTo>
                  <a:lnTo>
                    <a:pt x="1303159" y="198247"/>
                  </a:lnTo>
                  <a:lnTo>
                    <a:pt x="1301165" y="212559"/>
                  </a:lnTo>
                  <a:lnTo>
                    <a:pt x="1298409" y="225056"/>
                  </a:lnTo>
                  <a:lnTo>
                    <a:pt x="1295158" y="236296"/>
                  </a:lnTo>
                  <a:lnTo>
                    <a:pt x="1291704" y="246824"/>
                  </a:lnTo>
                  <a:lnTo>
                    <a:pt x="1284579" y="270687"/>
                  </a:lnTo>
                  <a:lnTo>
                    <a:pt x="1281734" y="297776"/>
                  </a:lnTo>
                  <a:lnTo>
                    <a:pt x="1286865" y="332930"/>
                  </a:lnTo>
                  <a:lnTo>
                    <a:pt x="1303693" y="381012"/>
                  </a:lnTo>
                  <a:lnTo>
                    <a:pt x="1308963" y="406374"/>
                  </a:lnTo>
                  <a:lnTo>
                    <a:pt x="1309497" y="439572"/>
                  </a:lnTo>
                  <a:lnTo>
                    <a:pt x="1309497" y="299275"/>
                  </a:lnTo>
                  <a:lnTo>
                    <a:pt x="1311681" y="276440"/>
                  </a:lnTo>
                  <a:lnTo>
                    <a:pt x="1317879" y="255625"/>
                  </a:lnTo>
                  <a:lnTo>
                    <a:pt x="1321600" y="244284"/>
                  </a:lnTo>
                  <a:lnTo>
                    <a:pt x="1325206" y="231724"/>
                  </a:lnTo>
                  <a:lnTo>
                    <a:pt x="1328331" y="217462"/>
                  </a:lnTo>
                  <a:lnTo>
                    <a:pt x="1330617" y="201015"/>
                  </a:lnTo>
                  <a:lnTo>
                    <a:pt x="1330744" y="198247"/>
                  </a:lnTo>
                  <a:lnTo>
                    <a:pt x="1333106" y="145796"/>
                  </a:lnTo>
                  <a:lnTo>
                    <a:pt x="1328559" y="99187"/>
                  </a:lnTo>
                  <a:lnTo>
                    <a:pt x="1317002" y="61341"/>
                  </a:lnTo>
                  <a:lnTo>
                    <a:pt x="1298435" y="32385"/>
                  </a:lnTo>
                  <a:lnTo>
                    <a:pt x="1293139" y="27686"/>
                  </a:lnTo>
                  <a:lnTo>
                    <a:pt x="1288224" y="23317"/>
                  </a:lnTo>
                  <a:lnTo>
                    <a:pt x="1282534" y="18262"/>
                  </a:lnTo>
                  <a:lnTo>
                    <a:pt x="1263700" y="8026"/>
                  </a:lnTo>
                  <a:lnTo>
                    <a:pt x="1263523" y="8026"/>
                  </a:lnTo>
                  <a:lnTo>
                    <a:pt x="1242644" y="2044"/>
                  </a:lnTo>
                  <a:lnTo>
                    <a:pt x="1190612" y="2349"/>
                  </a:lnTo>
                  <a:lnTo>
                    <a:pt x="1142187" y="14986"/>
                  </a:lnTo>
                  <a:lnTo>
                    <a:pt x="1119835" y="23317"/>
                  </a:lnTo>
                  <a:lnTo>
                    <a:pt x="1118247" y="22733"/>
                  </a:lnTo>
                  <a:lnTo>
                    <a:pt x="1075156" y="8026"/>
                  </a:lnTo>
                  <a:lnTo>
                    <a:pt x="1020864" y="0"/>
                  </a:lnTo>
                  <a:lnTo>
                    <a:pt x="997013" y="2044"/>
                  </a:lnTo>
                  <a:lnTo>
                    <a:pt x="976134" y="8026"/>
                  </a:lnTo>
                  <a:lnTo>
                    <a:pt x="975944" y="8026"/>
                  </a:lnTo>
                  <a:lnTo>
                    <a:pt x="941209" y="32385"/>
                  </a:lnTo>
                  <a:lnTo>
                    <a:pt x="911085" y="99187"/>
                  </a:lnTo>
                  <a:lnTo>
                    <a:pt x="906538" y="145796"/>
                  </a:lnTo>
                  <a:lnTo>
                    <a:pt x="909027" y="201015"/>
                  </a:lnTo>
                  <a:lnTo>
                    <a:pt x="911326" y="217462"/>
                  </a:lnTo>
                  <a:lnTo>
                    <a:pt x="914450" y="231724"/>
                  </a:lnTo>
                  <a:lnTo>
                    <a:pt x="918044" y="244284"/>
                  </a:lnTo>
                  <a:lnTo>
                    <a:pt x="921766" y="255625"/>
                  </a:lnTo>
                  <a:lnTo>
                    <a:pt x="927976" y="276440"/>
                  </a:lnTo>
                  <a:lnTo>
                    <a:pt x="930173" y="299186"/>
                  </a:lnTo>
                  <a:lnTo>
                    <a:pt x="925360" y="328777"/>
                  </a:lnTo>
                  <a:lnTo>
                    <a:pt x="910551" y="370141"/>
                  </a:lnTo>
                  <a:lnTo>
                    <a:pt x="903503" y="401091"/>
                  </a:lnTo>
                  <a:lnTo>
                    <a:pt x="902411" y="439572"/>
                  </a:lnTo>
                  <a:lnTo>
                    <a:pt x="905992" y="477697"/>
                  </a:lnTo>
                  <a:lnTo>
                    <a:pt x="916393" y="517042"/>
                  </a:lnTo>
                  <a:lnTo>
                    <a:pt x="933018" y="558939"/>
                  </a:lnTo>
                  <a:lnTo>
                    <a:pt x="935609" y="565619"/>
                  </a:lnTo>
                  <a:lnTo>
                    <a:pt x="946035" y="585419"/>
                  </a:lnTo>
                  <a:lnTo>
                    <a:pt x="957287" y="596874"/>
                  </a:lnTo>
                  <a:lnTo>
                    <a:pt x="968006" y="602170"/>
                  </a:lnTo>
                  <a:lnTo>
                    <a:pt x="976833" y="603453"/>
                  </a:lnTo>
                  <a:lnTo>
                    <a:pt x="990498" y="600341"/>
                  </a:lnTo>
                  <a:lnTo>
                    <a:pt x="1018476" y="558761"/>
                  </a:lnTo>
                  <a:lnTo>
                    <a:pt x="1043038" y="477481"/>
                  </a:lnTo>
                  <a:lnTo>
                    <a:pt x="1069632" y="423710"/>
                  </a:lnTo>
                  <a:lnTo>
                    <a:pt x="1095984" y="393979"/>
                  </a:lnTo>
                  <a:lnTo>
                    <a:pt x="1119809" y="384848"/>
                  </a:lnTo>
                  <a:lnTo>
                    <a:pt x="1143647" y="393979"/>
                  </a:lnTo>
                  <a:lnTo>
                    <a:pt x="1170000" y="423710"/>
                  </a:lnTo>
                  <a:lnTo>
                    <a:pt x="1196594" y="477481"/>
                  </a:lnTo>
                  <a:lnTo>
                    <a:pt x="1196657" y="477697"/>
                  </a:lnTo>
                  <a:lnTo>
                    <a:pt x="1221206" y="558939"/>
                  </a:lnTo>
                  <a:lnTo>
                    <a:pt x="1227721" y="577367"/>
                  </a:lnTo>
                  <a:lnTo>
                    <a:pt x="1237246" y="591439"/>
                  </a:lnTo>
                  <a:lnTo>
                    <a:pt x="1249133" y="600341"/>
                  </a:lnTo>
                  <a:lnTo>
                    <a:pt x="1262811" y="603453"/>
                  </a:lnTo>
                  <a:lnTo>
                    <a:pt x="1271651" y="602170"/>
                  </a:lnTo>
                  <a:lnTo>
                    <a:pt x="1282357" y="596874"/>
                  </a:lnTo>
                  <a:lnTo>
                    <a:pt x="1293609" y="585419"/>
                  </a:lnTo>
                  <a:lnTo>
                    <a:pt x="1298689" y="575767"/>
                  </a:lnTo>
                  <a:lnTo>
                    <a:pt x="1304036" y="565619"/>
                  </a:lnTo>
                  <a:lnTo>
                    <a:pt x="1304086" y="565480"/>
                  </a:lnTo>
                  <a:lnTo>
                    <a:pt x="1306690" y="558761"/>
                  </a:lnTo>
                  <a:lnTo>
                    <a:pt x="1315847" y="536028"/>
                  </a:lnTo>
                  <a:lnTo>
                    <a:pt x="1319593" y="526554"/>
                  </a:lnTo>
                  <a:lnTo>
                    <a:pt x="1323251" y="517042"/>
                  </a:lnTo>
                  <a:lnTo>
                    <a:pt x="1326718" y="507568"/>
                  </a:lnTo>
                  <a:lnTo>
                    <a:pt x="1326756" y="507403"/>
                  </a:lnTo>
                  <a:lnTo>
                    <a:pt x="1333665" y="477697"/>
                  </a:lnTo>
                  <a:lnTo>
                    <a:pt x="1333677" y="477481"/>
                  </a:lnTo>
                  <a:lnTo>
                    <a:pt x="1337246" y="439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/>
          <p:nvPr/>
        </p:nvSpPr>
        <p:spPr>
          <a:xfrm>
            <a:off x="3092217" y="6700424"/>
            <a:ext cx="1332865" cy="1320800"/>
          </a:xfrm>
          <a:custGeom>
            <a:avLst/>
            <a:gdLst/>
            <a:ahLst/>
            <a:cxnLst/>
            <a:rect l="l" t="t" r="r" b="b"/>
            <a:pathLst>
              <a:path w="1332864" h="1320800">
                <a:moveTo>
                  <a:pt x="757282" y="12700"/>
                </a:moveTo>
                <a:lnTo>
                  <a:pt x="575735" y="12700"/>
                </a:lnTo>
                <a:lnTo>
                  <a:pt x="583868" y="0"/>
                </a:lnTo>
                <a:lnTo>
                  <a:pt x="749147" y="0"/>
                </a:lnTo>
                <a:lnTo>
                  <a:pt x="757282" y="12700"/>
                </a:lnTo>
                <a:close/>
              </a:path>
              <a:path w="1332864" h="1320800">
                <a:moveTo>
                  <a:pt x="854120" y="76200"/>
                </a:moveTo>
                <a:lnTo>
                  <a:pt x="800604" y="76200"/>
                </a:lnTo>
                <a:lnTo>
                  <a:pt x="1006523" y="0"/>
                </a:lnTo>
                <a:lnTo>
                  <a:pt x="1017688" y="0"/>
                </a:lnTo>
                <a:lnTo>
                  <a:pt x="1022850" y="12700"/>
                </a:lnTo>
                <a:lnTo>
                  <a:pt x="1002085" y="12700"/>
                </a:lnTo>
                <a:lnTo>
                  <a:pt x="854120" y="76200"/>
                </a:lnTo>
                <a:close/>
              </a:path>
              <a:path w="1332864" h="1320800">
                <a:moveTo>
                  <a:pt x="1255323" y="152400"/>
                </a:moveTo>
                <a:lnTo>
                  <a:pt x="1079629" y="152400"/>
                </a:lnTo>
                <a:lnTo>
                  <a:pt x="1259464" y="0"/>
                </a:lnTo>
                <a:lnTo>
                  <a:pt x="1264134" y="0"/>
                </a:lnTo>
                <a:lnTo>
                  <a:pt x="1271671" y="12700"/>
                </a:lnTo>
                <a:lnTo>
                  <a:pt x="1273771" y="12700"/>
                </a:lnTo>
                <a:lnTo>
                  <a:pt x="1270417" y="38100"/>
                </a:lnTo>
                <a:lnTo>
                  <a:pt x="1248837" y="38100"/>
                </a:lnTo>
                <a:lnTo>
                  <a:pt x="1176853" y="101600"/>
                </a:lnTo>
                <a:lnTo>
                  <a:pt x="1188322" y="114300"/>
                </a:lnTo>
                <a:lnTo>
                  <a:pt x="1202573" y="127000"/>
                </a:lnTo>
                <a:lnTo>
                  <a:pt x="1258677" y="127000"/>
                </a:lnTo>
                <a:lnTo>
                  <a:pt x="1255323" y="152400"/>
                </a:lnTo>
                <a:close/>
              </a:path>
              <a:path w="1332864" h="1320800">
                <a:moveTo>
                  <a:pt x="1098311" y="1320800"/>
                </a:moveTo>
                <a:lnTo>
                  <a:pt x="235468" y="1320800"/>
                </a:lnTo>
                <a:lnTo>
                  <a:pt x="245561" y="1270000"/>
                </a:lnTo>
                <a:lnTo>
                  <a:pt x="259083" y="1219200"/>
                </a:lnTo>
                <a:lnTo>
                  <a:pt x="275998" y="1181100"/>
                </a:lnTo>
                <a:lnTo>
                  <a:pt x="296269" y="1143000"/>
                </a:lnTo>
                <a:lnTo>
                  <a:pt x="0" y="406400"/>
                </a:lnTo>
                <a:lnTo>
                  <a:pt x="2599" y="406400"/>
                </a:lnTo>
                <a:lnTo>
                  <a:pt x="379785" y="254000"/>
                </a:lnTo>
                <a:lnTo>
                  <a:pt x="401906" y="203200"/>
                </a:lnTo>
                <a:lnTo>
                  <a:pt x="431785" y="152400"/>
                </a:lnTo>
                <a:lnTo>
                  <a:pt x="468710" y="114300"/>
                </a:lnTo>
                <a:lnTo>
                  <a:pt x="511972" y="88900"/>
                </a:lnTo>
                <a:lnTo>
                  <a:pt x="560860" y="63500"/>
                </a:lnTo>
                <a:lnTo>
                  <a:pt x="560860" y="50800"/>
                </a:lnTo>
                <a:lnTo>
                  <a:pt x="561616" y="38100"/>
                </a:lnTo>
                <a:lnTo>
                  <a:pt x="564407" y="25400"/>
                </a:lnTo>
                <a:lnTo>
                  <a:pt x="569144" y="12700"/>
                </a:lnTo>
                <a:lnTo>
                  <a:pt x="596911" y="12700"/>
                </a:lnTo>
                <a:lnTo>
                  <a:pt x="584873" y="25400"/>
                </a:lnTo>
                <a:lnTo>
                  <a:pt x="581704" y="38100"/>
                </a:lnTo>
                <a:lnTo>
                  <a:pt x="581965" y="50800"/>
                </a:lnTo>
                <a:lnTo>
                  <a:pt x="581953" y="279400"/>
                </a:lnTo>
                <a:lnTo>
                  <a:pt x="371710" y="279400"/>
                </a:lnTo>
                <a:lnTo>
                  <a:pt x="25701" y="419100"/>
                </a:lnTo>
                <a:lnTo>
                  <a:pt x="310081" y="1117600"/>
                </a:lnTo>
                <a:lnTo>
                  <a:pt x="338901" y="1117600"/>
                </a:lnTo>
                <a:lnTo>
                  <a:pt x="319744" y="1143000"/>
                </a:lnTo>
                <a:lnTo>
                  <a:pt x="294666" y="1193800"/>
                </a:lnTo>
                <a:lnTo>
                  <a:pt x="274014" y="1244600"/>
                </a:lnTo>
                <a:lnTo>
                  <a:pt x="258561" y="1308100"/>
                </a:lnTo>
                <a:lnTo>
                  <a:pt x="1096049" y="1308100"/>
                </a:lnTo>
                <a:lnTo>
                  <a:pt x="1098311" y="1320800"/>
                </a:lnTo>
                <a:close/>
              </a:path>
              <a:path w="1332864" h="1320800">
                <a:moveTo>
                  <a:pt x="971878" y="342900"/>
                </a:moveTo>
                <a:lnTo>
                  <a:pt x="751063" y="342900"/>
                </a:lnTo>
                <a:lnTo>
                  <a:pt x="751049" y="50800"/>
                </a:lnTo>
                <a:lnTo>
                  <a:pt x="751311" y="38100"/>
                </a:lnTo>
                <a:lnTo>
                  <a:pt x="748144" y="25400"/>
                </a:lnTo>
                <a:lnTo>
                  <a:pt x="736103" y="12700"/>
                </a:lnTo>
                <a:lnTo>
                  <a:pt x="763874" y="12700"/>
                </a:lnTo>
                <a:lnTo>
                  <a:pt x="768611" y="25400"/>
                </a:lnTo>
                <a:lnTo>
                  <a:pt x="771402" y="38100"/>
                </a:lnTo>
                <a:lnTo>
                  <a:pt x="772157" y="50800"/>
                </a:lnTo>
                <a:lnTo>
                  <a:pt x="772157" y="63500"/>
                </a:lnTo>
                <a:lnTo>
                  <a:pt x="779420" y="63500"/>
                </a:lnTo>
                <a:lnTo>
                  <a:pt x="786585" y="76200"/>
                </a:lnTo>
                <a:lnTo>
                  <a:pt x="854120" y="76200"/>
                </a:lnTo>
                <a:lnTo>
                  <a:pt x="824527" y="88900"/>
                </a:lnTo>
                <a:lnTo>
                  <a:pt x="844958" y="101600"/>
                </a:lnTo>
                <a:lnTo>
                  <a:pt x="864127" y="114300"/>
                </a:lnTo>
                <a:lnTo>
                  <a:pt x="881966" y="139700"/>
                </a:lnTo>
                <a:lnTo>
                  <a:pt x="898406" y="152400"/>
                </a:lnTo>
                <a:lnTo>
                  <a:pt x="946440" y="152400"/>
                </a:lnTo>
                <a:lnTo>
                  <a:pt x="912101" y="165100"/>
                </a:lnTo>
                <a:lnTo>
                  <a:pt x="936113" y="203200"/>
                </a:lnTo>
                <a:lnTo>
                  <a:pt x="954379" y="254000"/>
                </a:lnTo>
                <a:lnTo>
                  <a:pt x="966450" y="292100"/>
                </a:lnTo>
                <a:lnTo>
                  <a:pt x="971878" y="342900"/>
                </a:lnTo>
                <a:close/>
              </a:path>
              <a:path w="1332864" h="1320800">
                <a:moveTo>
                  <a:pt x="1038309" y="266700"/>
                </a:moveTo>
                <a:lnTo>
                  <a:pt x="1013408" y="266700"/>
                </a:lnTo>
                <a:lnTo>
                  <a:pt x="1064925" y="177800"/>
                </a:lnTo>
                <a:lnTo>
                  <a:pt x="1002085" y="12700"/>
                </a:lnTo>
                <a:lnTo>
                  <a:pt x="1022850" y="12700"/>
                </a:lnTo>
                <a:lnTo>
                  <a:pt x="1079629" y="152400"/>
                </a:lnTo>
                <a:lnTo>
                  <a:pt x="1255323" y="152400"/>
                </a:lnTo>
                <a:lnTo>
                  <a:pt x="1250292" y="190500"/>
                </a:lnTo>
                <a:lnTo>
                  <a:pt x="1081882" y="190500"/>
                </a:lnTo>
                <a:lnTo>
                  <a:pt x="1038309" y="266700"/>
                </a:lnTo>
                <a:close/>
              </a:path>
              <a:path w="1332864" h="1320800">
                <a:moveTo>
                  <a:pt x="1258677" y="127000"/>
                </a:moveTo>
                <a:lnTo>
                  <a:pt x="1236688" y="127000"/>
                </a:lnTo>
                <a:lnTo>
                  <a:pt x="1248837" y="38100"/>
                </a:lnTo>
                <a:lnTo>
                  <a:pt x="1270417" y="38100"/>
                </a:lnTo>
                <a:lnTo>
                  <a:pt x="1258677" y="127000"/>
                </a:lnTo>
                <a:close/>
              </a:path>
              <a:path w="1332864" h="1320800">
                <a:moveTo>
                  <a:pt x="994735" y="342900"/>
                </a:moveTo>
                <a:lnTo>
                  <a:pt x="971878" y="342900"/>
                </a:lnTo>
                <a:lnTo>
                  <a:pt x="1000187" y="292100"/>
                </a:lnTo>
                <a:lnTo>
                  <a:pt x="946440" y="152400"/>
                </a:lnTo>
                <a:lnTo>
                  <a:pt x="898406" y="152400"/>
                </a:lnTo>
                <a:lnTo>
                  <a:pt x="950879" y="127000"/>
                </a:lnTo>
                <a:lnTo>
                  <a:pt x="953786" y="127000"/>
                </a:lnTo>
                <a:lnTo>
                  <a:pt x="958951" y="139700"/>
                </a:lnTo>
                <a:lnTo>
                  <a:pt x="960993" y="139700"/>
                </a:lnTo>
                <a:lnTo>
                  <a:pt x="1013408" y="266700"/>
                </a:lnTo>
                <a:lnTo>
                  <a:pt x="1038309" y="266700"/>
                </a:lnTo>
                <a:lnTo>
                  <a:pt x="994735" y="342900"/>
                </a:lnTo>
                <a:close/>
              </a:path>
              <a:path w="1332864" h="1320800">
                <a:moveTo>
                  <a:pt x="1070631" y="381000"/>
                </a:moveTo>
                <a:lnTo>
                  <a:pt x="1048636" y="381000"/>
                </a:lnTo>
                <a:lnTo>
                  <a:pt x="1102156" y="279400"/>
                </a:lnTo>
                <a:lnTo>
                  <a:pt x="1081882" y="190500"/>
                </a:lnTo>
                <a:lnTo>
                  <a:pt x="1250292" y="190500"/>
                </a:lnTo>
                <a:lnTo>
                  <a:pt x="1243583" y="241300"/>
                </a:lnTo>
                <a:lnTo>
                  <a:pt x="1236832" y="254000"/>
                </a:lnTo>
                <a:lnTo>
                  <a:pt x="1210355" y="254000"/>
                </a:lnTo>
                <a:lnTo>
                  <a:pt x="1120570" y="292100"/>
                </a:lnTo>
                <a:lnTo>
                  <a:pt x="1070631" y="381000"/>
                </a:lnTo>
                <a:close/>
              </a:path>
              <a:path w="1332864" h="1320800">
                <a:moveTo>
                  <a:pt x="847760" y="952500"/>
                </a:moveTo>
                <a:lnTo>
                  <a:pt x="820809" y="952500"/>
                </a:lnTo>
                <a:lnTo>
                  <a:pt x="1210355" y="254000"/>
                </a:lnTo>
                <a:lnTo>
                  <a:pt x="1236832" y="254000"/>
                </a:lnTo>
                <a:lnTo>
                  <a:pt x="1169316" y="381000"/>
                </a:lnTo>
                <a:lnTo>
                  <a:pt x="1174519" y="393700"/>
                </a:lnTo>
                <a:lnTo>
                  <a:pt x="1156101" y="393700"/>
                </a:lnTo>
                <a:lnTo>
                  <a:pt x="1104581" y="495300"/>
                </a:lnTo>
                <a:lnTo>
                  <a:pt x="1114839" y="520700"/>
                </a:lnTo>
                <a:lnTo>
                  <a:pt x="1091361" y="520700"/>
                </a:lnTo>
                <a:lnTo>
                  <a:pt x="924757" y="812800"/>
                </a:lnTo>
                <a:lnTo>
                  <a:pt x="971807" y="812800"/>
                </a:lnTo>
                <a:lnTo>
                  <a:pt x="908235" y="838200"/>
                </a:lnTo>
                <a:lnTo>
                  <a:pt x="847760" y="952500"/>
                </a:lnTo>
                <a:close/>
              </a:path>
              <a:path w="1332864" h="1320800">
                <a:moveTo>
                  <a:pt x="581949" y="342900"/>
                </a:moveTo>
                <a:lnTo>
                  <a:pt x="361828" y="342900"/>
                </a:lnTo>
                <a:lnTo>
                  <a:pt x="362901" y="330200"/>
                </a:lnTo>
                <a:lnTo>
                  <a:pt x="364924" y="304800"/>
                </a:lnTo>
                <a:lnTo>
                  <a:pt x="367870" y="292100"/>
                </a:lnTo>
                <a:lnTo>
                  <a:pt x="371710" y="279400"/>
                </a:lnTo>
                <a:lnTo>
                  <a:pt x="581953" y="279400"/>
                </a:lnTo>
                <a:lnTo>
                  <a:pt x="581949" y="342900"/>
                </a:lnTo>
                <a:close/>
              </a:path>
              <a:path w="1332864" h="1320800">
                <a:moveTo>
                  <a:pt x="272211" y="787400"/>
                </a:moveTo>
                <a:lnTo>
                  <a:pt x="263477" y="787400"/>
                </a:lnTo>
                <a:lnTo>
                  <a:pt x="135880" y="469900"/>
                </a:lnTo>
                <a:lnTo>
                  <a:pt x="138479" y="457200"/>
                </a:lnTo>
                <a:lnTo>
                  <a:pt x="277423" y="406400"/>
                </a:lnTo>
                <a:lnTo>
                  <a:pt x="282399" y="381000"/>
                </a:lnTo>
                <a:lnTo>
                  <a:pt x="295985" y="355600"/>
                </a:lnTo>
                <a:lnTo>
                  <a:pt x="316118" y="342900"/>
                </a:lnTo>
                <a:lnTo>
                  <a:pt x="1011484" y="342900"/>
                </a:lnTo>
                <a:lnTo>
                  <a:pt x="1026461" y="355600"/>
                </a:lnTo>
                <a:lnTo>
                  <a:pt x="1039051" y="368300"/>
                </a:lnTo>
                <a:lnTo>
                  <a:pt x="324328" y="368300"/>
                </a:lnTo>
                <a:lnTo>
                  <a:pt x="310906" y="381000"/>
                </a:lnTo>
                <a:lnTo>
                  <a:pt x="301849" y="393700"/>
                </a:lnTo>
                <a:lnTo>
                  <a:pt x="298525" y="406400"/>
                </a:lnTo>
                <a:lnTo>
                  <a:pt x="301849" y="419100"/>
                </a:lnTo>
                <a:lnTo>
                  <a:pt x="310906" y="431800"/>
                </a:lnTo>
                <a:lnTo>
                  <a:pt x="324328" y="444500"/>
                </a:lnTo>
                <a:lnTo>
                  <a:pt x="1047834" y="444500"/>
                </a:lnTo>
                <a:lnTo>
                  <a:pt x="1038065" y="457200"/>
                </a:lnTo>
                <a:lnTo>
                  <a:pt x="218638" y="457200"/>
                </a:lnTo>
                <a:lnTo>
                  <a:pt x="161582" y="482600"/>
                </a:lnTo>
                <a:lnTo>
                  <a:pt x="213841" y="609600"/>
                </a:lnTo>
                <a:lnTo>
                  <a:pt x="390359" y="609600"/>
                </a:lnTo>
                <a:lnTo>
                  <a:pt x="427268" y="698500"/>
                </a:lnTo>
                <a:lnTo>
                  <a:pt x="464495" y="698500"/>
                </a:lnTo>
                <a:lnTo>
                  <a:pt x="468773" y="711200"/>
                </a:lnTo>
                <a:lnTo>
                  <a:pt x="473885" y="723900"/>
                </a:lnTo>
                <a:lnTo>
                  <a:pt x="447391" y="723900"/>
                </a:lnTo>
                <a:lnTo>
                  <a:pt x="272211" y="787400"/>
                </a:lnTo>
                <a:close/>
              </a:path>
              <a:path w="1332864" h="1320800">
                <a:moveTo>
                  <a:pt x="1047834" y="444500"/>
                </a:moveTo>
                <a:lnTo>
                  <a:pt x="1009452" y="444500"/>
                </a:lnTo>
                <a:lnTo>
                  <a:pt x="1022874" y="431800"/>
                </a:lnTo>
                <a:lnTo>
                  <a:pt x="1031931" y="419100"/>
                </a:lnTo>
                <a:lnTo>
                  <a:pt x="1035254" y="406400"/>
                </a:lnTo>
                <a:lnTo>
                  <a:pt x="1031931" y="393700"/>
                </a:lnTo>
                <a:lnTo>
                  <a:pt x="1022874" y="381000"/>
                </a:lnTo>
                <a:lnTo>
                  <a:pt x="1009452" y="368300"/>
                </a:lnTo>
                <a:lnTo>
                  <a:pt x="1039051" y="368300"/>
                </a:lnTo>
                <a:lnTo>
                  <a:pt x="1048636" y="381000"/>
                </a:lnTo>
                <a:lnTo>
                  <a:pt x="1070631" y="381000"/>
                </a:lnTo>
                <a:lnTo>
                  <a:pt x="1056362" y="406400"/>
                </a:lnTo>
                <a:lnTo>
                  <a:pt x="1054131" y="419100"/>
                </a:lnTo>
                <a:lnTo>
                  <a:pt x="1047834" y="444500"/>
                </a:lnTo>
                <a:close/>
              </a:path>
              <a:path w="1332864" h="1320800">
                <a:moveTo>
                  <a:pt x="1096049" y="1308100"/>
                </a:moveTo>
                <a:lnTo>
                  <a:pt x="1075216" y="1308100"/>
                </a:lnTo>
                <a:lnTo>
                  <a:pt x="1059764" y="1244600"/>
                </a:lnTo>
                <a:lnTo>
                  <a:pt x="1039112" y="1193800"/>
                </a:lnTo>
                <a:lnTo>
                  <a:pt x="1014034" y="1143000"/>
                </a:lnTo>
                <a:lnTo>
                  <a:pt x="985299" y="1104900"/>
                </a:lnTo>
                <a:lnTo>
                  <a:pt x="953680" y="1066800"/>
                </a:lnTo>
                <a:lnTo>
                  <a:pt x="919948" y="1041400"/>
                </a:lnTo>
                <a:lnTo>
                  <a:pt x="884872" y="1016000"/>
                </a:lnTo>
                <a:lnTo>
                  <a:pt x="849226" y="990600"/>
                </a:lnTo>
                <a:lnTo>
                  <a:pt x="813780" y="977900"/>
                </a:lnTo>
                <a:lnTo>
                  <a:pt x="779306" y="965200"/>
                </a:lnTo>
                <a:lnTo>
                  <a:pt x="841041" y="965200"/>
                </a:lnTo>
                <a:lnTo>
                  <a:pt x="1307083" y="774700"/>
                </a:lnTo>
                <a:lnTo>
                  <a:pt x="1156101" y="393700"/>
                </a:lnTo>
                <a:lnTo>
                  <a:pt x="1174519" y="393700"/>
                </a:lnTo>
                <a:lnTo>
                  <a:pt x="1330600" y="774700"/>
                </a:lnTo>
                <a:lnTo>
                  <a:pt x="1332785" y="787400"/>
                </a:lnTo>
                <a:lnTo>
                  <a:pt x="1330186" y="787400"/>
                </a:lnTo>
                <a:lnTo>
                  <a:pt x="864112" y="977900"/>
                </a:lnTo>
                <a:lnTo>
                  <a:pt x="892662" y="990600"/>
                </a:lnTo>
                <a:lnTo>
                  <a:pt x="919653" y="1016000"/>
                </a:lnTo>
                <a:lnTo>
                  <a:pt x="945044" y="1028700"/>
                </a:lnTo>
                <a:lnTo>
                  <a:pt x="1000542" y="1092200"/>
                </a:lnTo>
                <a:lnTo>
                  <a:pt x="1028269" y="1130300"/>
                </a:lnTo>
                <a:lnTo>
                  <a:pt x="1051943" y="1168400"/>
                </a:lnTo>
                <a:lnTo>
                  <a:pt x="1071531" y="1219200"/>
                </a:lnTo>
                <a:lnTo>
                  <a:pt x="1086998" y="1257300"/>
                </a:lnTo>
                <a:lnTo>
                  <a:pt x="1096049" y="1308100"/>
                </a:lnTo>
                <a:close/>
              </a:path>
              <a:path w="1332864" h="1320800">
                <a:moveTo>
                  <a:pt x="390359" y="609600"/>
                </a:moveTo>
                <a:lnTo>
                  <a:pt x="213841" y="609600"/>
                </a:lnTo>
                <a:lnTo>
                  <a:pt x="270894" y="584200"/>
                </a:lnTo>
                <a:lnTo>
                  <a:pt x="218638" y="457200"/>
                </a:lnTo>
                <a:lnTo>
                  <a:pt x="1025420" y="457200"/>
                </a:lnTo>
                <a:lnTo>
                  <a:pt x="1018433" y="469900"/>
                </a:lnTo>
                <a:lnTo>
                  <a:pt x="332360" y="469900"/>
                </a:lnTo>
                <a:lnTo>
                  <a:pt x="390359" y="609600"/>
                </a:lnTo>
                <a:close/>
              </a:path>
              <a:path w="1332864" h="1320800">
                <a:moveTo>
                  <a:pt x="438182" y="482600"/>
                </a:moveTo>
                <a:lnTo>
                  <a:pt x="417050" y="482600"/>
                </a:lnTo>
                <a:lnTo>
                  <a:pt x="417438" y="469900"/>
                </a:lnTo>
                <a:lnTo>
                  <a:pt x="438591" y="469900"/>
                </a:lnTo>
                <a:lnTo>
                  <a:pt x="438182" y="482600"/>
                </a:lnTo>
                <a:close/>
              </a:path>
              <a:path w="1332864" h="1320800">
                <a:moveTo>
                  <a:pt x="916727" y="482600"/>
                </a:moveTo>
                <a:lnTo>
                  <a:pt x="895600" y="482600"/>
                </a:lnTo>
                <a:lnTo>
                  <a:pt x="895192" y="469900"/>
                </a:lnTo>
                <a:lnTo>
                  <a:pt x="916339" y="469900"/>
                </a:lnTo>
                <a:lnTo>
                  <a:pt x="916727" y="482600"/>
                </a:lnTo>
                <a:close/>
              </a:path>
              <a:path w="1332864" h="1320800">
                <a:moveTo>
                  <a:pt x="927607" y="635000"/>
                </a:moveTo>
                <a:lnTo>
                  <a:pt x="907288" y="635000"/>
                </a:lnTo>
                <a:lnTo>
                  <a:pt x="996271" y="469900"/>
                </a:lnTo>
                <a:lnTo>
                  <a:pt x="1018433" y="469900"/>
                </a:lnTo>
                <a:lnTo>
                  <a:pt x="927607" y="635000"/>
                </a:lnTo>
                <a:close/>
              </a:path>
              <a:path w="1332864" h="1320800">
                <a:moveTo>
                  <a:pt x="464495" y="698500"/>
                </a:moveTo>
                <a:lnTo>
                  <a:pt x="441148" y="698500"/>
                </a:lnTo>
                <a:lnTo>
                  <a:pt x="430837" y="660400"/>
                </a:lnTo>
                <a:lnTo>
                  <a:pt x="423095" y="609600"/>
                </a:lnTo>
                <a:lnTo>
                  <a:pt x="418226" y="546100"/>
                </a:lnTo>
                <a:lnTo>
                  <a:pt x="416536" y="495300"/>
                </a:lnTo>
                <a:lnTo>
                  <a:pt x="416767" y="482600"/>
                </a:lnTo>
                <a:lnTo>
                  <a:pt x="437887" y="482600"/>
                </a:lnTo>
                <a:lnTo>
                  <a:pt x="437709" y="495300"/>
                </a:lnTo>
                <a:lnTo>
                  <a:pt x="439854" y="558800"/>
                </a:lnTo>
                <a:lnTo>
                  <a:pt x="446124" y="622300"/>
                </a:lnTo>
                <a:lnTo>
                  <a:pt x="455938" y="673100"/>
                </a:lnTo>
                <a:lnTo>
                  <a:pt x="464495" y="698500"/>
                </a:lnTo>
                <a:close/>
              </a:path>
              <a:path w="1332864" h="1320800">
                <a:moveTo>
                  <a:pt x="748003" y="863600"/>
                </a:moveTo>
                <a:lnTo>
                  <a:pt x="666890" y="863600"/>
                </a:lnTo>
                <a:lnTo>
                  <a:pt x="716122" y="850900"/>
                </a:lnTo>
                <a:lnTo>
                  <a:pt x="760637" y="838200"/>
                </a:lnTo>
                <a:lnTo>
                  <a:pt x="798814" y="812800"/>
                </a:lnTo>
                <a:lnTo>
                  <a:pt x="829032" y="774700"/>
                </a:lnTo>
                <a:lnTo>
                  <a:pt x="849670" y="749300"/>
                </a:lnTo>
                <a:lnTo>
                  <a:pt x="865006" y="711200"/>
                </a:lnTo>
                <a:lnTo>
                  <a:pt x="877842" y="673100"/>
                </a:lnTo>
                <a:lnTo>
                  <a:pt x="887655" y="622300"/>
                </a:lnTo>
                <a:lnTo>
                  <a:pt x="893925" y="558800"/>
                </a:lnTo>
                <a:lnTo>
                  <a:pt x="896131" y="495300"/>
                </a:lnTo>
                <a:lnTo>
                  <a:pt x="895894" y="482600"/>
                </a:lnTo>
                <a:lnTo>
                  <a:pt x="917010" y="482600"/>
                </a:lnTo>
                <a:lnTo>
                  <a:pt x="916582" y="533400"/>
                </a:lnTo>
                <a:lnTo>
                  <a:pt x="911531" y="596900"/>
                </a:lnTo>
                <a:lnTo>
                  <a:pt x="907288" y="635000"/>
                </a:lnTo>
                <a:lnTo>
                  <a:pt x="927607" y="635000"/>
                </a:lnTo>
                <a:lnTo>
                  <a:pt x="892674" y="698500"/>
                </a:lnTo>
                <a:lnTo>
                  <a:pt x="887107" y="711200"/>
                </a:lnTo>
                <a:lnTo>
                  <a:pt x="881082" y="736600"/>
                </a:lnTo>
                <a:lnTo>
                  <a:pt x="874631" y="749300"/>
                </a:lnTo>
                <a:lnTo>
                  <a:pt x="867782" y="762000"/>
                </a:lnTo>
                <a:lnTo>
                  <a:pt x="855159" y="774700"/>
                </a:lnTo>
                <a:lnTo>
                  <a:pt x="838246" y="800100"/>
                </a:lnTo>
                <a:lnTo>
                  <a:pt x="817462" y="825500"/>
                </a:lnTo>
                <a:lnTo>
                  <a:pt x="793225" y="838200"/>
                </a:lnTo>
                <a:lnTo>
                  <a:pt x="793225" y="850900"/>
                </a:lnTo>
                <a:lnTo>
                  <a:pt x="772112" y="850900"/>
                </a:lnTo>
                <a:lnTo>
                  <a:pt x="748003" y="863600"/>
                </a:lnTo>
                <a:close/>
              </a:path>
              <a:path w="1332864" h="1320800">
                <a:moveTo>
                  <a:pt x="971807" y="812800"/>
                </a:moveTo>
                <a:lnTo>
                  <a:pt x="924757" y="812800"/>
                </a:lnTo>
                <a:lnTo>
                  <a:pt x="1171201" y="711200"/>
                </a:lnTo>
                <a:lnTo>
                  <a:pt x="1091361" y="520700"/>
                </a:lnTo>
                <a:lnTo>
                  <a:pt x="1114839" y="520700"/>
                </a:lnTo>
                <a:lnTo>
                  <a:pt x="1196905" y="723900"/>
                </a:lnTo>
                <a:lnTo>
                  <a:pt x="1194306" y="723900"/>
                </a:lnTo>
                <a:lnTo>
                  <a:pt x="971807" y="812800"/>
                </a:lnTo>
                <a:close/>
              </a:path>
              <a:path w="1332864" h="1320800">
                <a:moveTo>
                  <a:pt x="338901" y="1117600"/>
                </a:moveTo>
                <a:lnTo>
                  <a:pt x="310081" y="1117600"/>
                </a:lnTo>
                <a:lnTo>
                  <a:pt x="323336" y="1104900"/>
                </a:lnTo>
                <a:lnTo>
                  <a:pt x="337711" y="1079500"/>
                </a:lnTo>
                <a:lnTo>
                  <a:pt x="353242" y="1066800"/>
                </a:lnTo>
                <a:lnTo>
                  <a:pt x="369966" y="1054100"/>
                </a:lnTo>
                <a:lnTo>
                  <a:pt x="292337" y="863600"/>
                </a:lnTo>
                <a:lnTo>
                  <a:pt x="294937" y="850900"/>
                </a:lnTo>
                <a:lnTo>
                  <a:pt x="476547" y="774700"/>
                </a:lnTo>
                <a:lnTo>
                  <a:pt x="472497" y="774700"/>
                </a:lnTo>
                <a:lnTo>
                  <a:pt x="468942" y="762000"/>
                </a:lnTo>
                <a:lnTo>
                  <a:pt x="465995" y="762000"/>
                </a:lnTo>
                <a:lnTo>
                  <a:pt x="461030" y="749300"/>
                </a:lnTo>
                <a:lnTo>
                  <a:pt x="456268" y="736600"/>
                </a:lnTo>
                <a:lnTo>
                  <a:pt x="451719" y="736600"/>
                </a:lnTo>
                <a:lnTo>
                  <a:pt x="447391" y="723900"/>
                </a:lnTo>
                <a:lnTo>
                  <a:pt x="473885" y="723900"/>
                </a:lnTo>
                <a:lnTo>
                  <a:pt x="484110" y="749300"/>
                </a:lnTo>
                <a:lnTo>
                  <a:pt x="504748" y="774700"/>
                </a:lnTo>
                <a:lnTo>
                  <a:pt x="524893" y="800100"/>
                </a:lnTo>
                <a:lnTo>
                  <a:pt x="461364" y="800100"/>
                </a:lnTo>
                <a:lnTo>
                  <a:pt x="470441" y="850900"/>
                </a:lnTo>
                <a:lnTo>
                  <a:pt x="465484" y="901700"/>
                </a:lnTo>
                <a:lnTo>
                  <a:pt x="447659" y="952500"/>
                </a:lnTo>
                <a:lnTo>
                  <a:pt x="418132" y="990600"/>
                </a:lnTo>
                <a:lnTo>
                  <a:pt x="378072" y="1016000"/>
                </a:lnTo>
                <a:lnTo>
                  <a:pt x="386614" y="1028700"/>
                </a:lnTo>
                <a:lnTo>
                  <a:pt x="431367" y="1028700"/>
                </a:lnTo>
                <a:lnTo>
                  <a:pt x="413830" y="1041400"/>
                </a:lnTo>
                <a:lnTo>
                  <a:pt x="380097" y="1066800"/>
                </a:lnTo>
                <a:lnTo>
                  <a:pt x="348479" y="1104900"/>
                </a:lnTo>
                <a:lnTo>
                  <a:pt x="338901" y="1117600"/>
                </a:lnTo>
                <a:close/>
              </a:path>
              <a:path w="1332864" h="1320800">
                <a:moveTo>
                  <a:pt x="431367" y="1028700"/>
                </a:moveTo>
                <a:lnTo>
                  <a:pt x="386614" y="1028700"/>
                </a:lnTo>
                <a:lnTo>
                  <a:pt x="412863" y="1016000"/>
                </a:lnTo>
                <a:lnTo>
                  <a:pt x="440838" y="990600"/>
                </a:lnTo>
                <a:lnTo>
                  <a:pt x="470498" y="977900"/>
                </a:lnTo>
                <a:lnTo>
                  <a:pt x="501806" y="965200"/>
                </a:lnTo>
                <a:lnTo>
                  <a:pt x="480110" y="901700"/>
                </a:lnTo>
                <a:lnTo>
                  <a:pt x="488100" y="901700"/>
                </a:lnTo>
                <a:lnTo>
                  <a:pt x="540552" y="876300"/>
                </a:lnTo>
                <a:lnTo>
                  <a:pt x="540552" y="838200"/>
                </a:lnTo>
                <a:lnTo>
                  <a:pt x="526401" y="825500"/>
                </a:lnTo>
                <a:lnTo>
                  <a:pt x="513306" y="812800"/>
                </a:lnTo>
                <a:lnTo>
                  <a:pt x="501342" y="800100"/>
                </a:lnTo>
                <a:lnTo>
                  <a:pt x="524893" y="800100"/>
                </a:lnTo>
                <a:lnTo>
                  <a:pt x="534966" y="812800"/>
                </a:lnTo>
                <a:lnTo>
                  <a:pt x="573143" y="838200"/>
                </a:lnTo>
                <a:lnTo>
                  <a:pt x="617658" y="850900"/>
                </a:lnTo>
                <a:lnTo>
                  <a:pt x="561662" y="850900"/>
                </a:lnTo>
                <a:lnTo>
                  <a:pt x="561662" y="952500"/>
                </a:lnTo>
                <a:lnTo>
                  <a:pt x="558765" y="965200"/>
                </a:lnTo>
                <a:lnTo>
                  <a:pt x="554469" y="965200"/>
                </a:lnTo>
                <a:lnTo>
                  <a:pt x="519995" y="977900"/>
                </a:lnTo>
                <a:lnTo>
                  <a:pt x="484550" y="990600"/>
                </a:lnTo>
                <a:lnTo>
                  <a:pt x="448904" y="1016000"/>
                </a:lnTo>
                <a:lnTo>
                  <a:pt x="431367" y="1028700"/>
                </a:lnTo>
                <a:close/>
              </a:path>
              <a:path w="1332864" h="1320800">
                <a:moveTo>
                  <a:pt x="722273" y="876300"/>
                </a:moveTo>
                <a:lnTo>
                  <a:pt x="611503" y="876300"/>
                </a:lnTo>
                <a:lnTo>
                  <a:pt x="585773" y="863600"/>
                </a:lnTo>
                <a:lnTo>
                  <a:pt x="561662" y="850900"/>
                </a:lnTo>
                <a:lnTo>
                  <a:pt x="617658" y="850900"/>
                </a:lnTo>
                <a:lnTo>
                  <a:pt x="666890" y="863600"/>
                </a:lnTo>
                <a:lnTo>
                  <a:pt x="748003" y="863600"/>
                </a:lnTo>
                <a:lnTo>
                  <a:pt x="722273" y="876300"/>
                </a:lnTo>
                <a:close/>
              </a:path>
              <a:path w="1332864" h="1320800">
                <a:moveTo>
                  <a:pt x="841041" y="965200"/>
                </a:moveTo>
                <a:lnTo>
                  <a:pt x="775007" y="965200"/>
                </a:lnTo>
                <a:lnTo>
                  <a:pt x="772112" y="952500"/>
                </a:lnTo>
                <a:lnTo>
                  <a:pt x="772112" y="850900"/>
                </a:lnTo>
                <a:lnTo>
                  <a:pt x="793225" y="850900"/>
                </a:lnTo>
                <a:lnTo>
                  <a:pt x="793225" y="952500"/>
                </a:lnTo>
                <a:lnTo>
                  <a:pt x="847760" y="952500"/>
                </a:lnTo>
                <a:lnTo>
                  <a:pt x="841041" y="965200"/>
                </a:lnTo>
                <a:close/>
              </a:path>
              <a:path w="1332864" h="1320800">
                <a:moveTo>
                  <a:pt x="403853" y="1308100"/>
                </a:moveTo>
                <a:lnTo>
                  <a:pt x="382740" y="1308100"/>
                </a:lnTo>
                <a:lnTo>
                  <a:pt x="383481" y="1193800"/>
                </a:lnTo>
                <a:lnTo>
                  <a:pt x="383563" y="1181100"/>
                </a:lnTo>
                <a:lnTo>
                  <a:pt x="383645" y="1168400"/>
                </a:lnTo>
                <a:lnTo>
                  <a:pt x="404756" y="1168400"/>
                </a:lnTo>
                <a:lnTo>
                  <a:pt x="404630" y="1193800"/>
                </a:lnTo>
                <a:lnTo>
                  <a:pt x="403853" y="1308100"/>
                </a:lnTo>
                <a:close/>
              </a:path>
              <a:path w="1332864" h="1320800">
                <a:moveTo>
                  <a:pt x="951037" y="1308100"/>
                </a:moveTo>
                <a:lnTo>
                  <a:pt x="929926" y="1308100"/>
                </a:lnTo>
                <a:lnTo>
                  <a:pt x="929186" y="1193800"/>
                </a:lnTo>
                <a:lnTo>
                  <a:pt x="929103" y="1181100"/>
                </a:lnTo>
                <a:lnTo>
                  <a:pt x="929021" y="1168400"/>
                </a:lnTo>
                <a:lnTo>
                  <a:pt x="950134" y="1168400"/>
                </a:lnTo>
                <a:lnTo>
                  <a:pt x="950260" y="1193800"/>
                </a:lnTo>
                <a:lnTo>
                  <a:pt x="951037" y="130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object 4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736501" y="7208513"/>
            <a:ext cx="168701" cy="74689"/>
          </a:xfrm>
          <a:prstGeom prst="rect">
            <a:avLst/>
          </a:prstGeom>
        </p:spPr>
      </p:pic>
      <p:sp>
        <p:nvSpPr>
          <p:cNvPr id="43" name="object 43"/>
          <p:cNvSpPr/>
          <p:nvPr/>
        </p:nvSpPr>
        <p:spPr>
          <a:xfrm>
            <a:off x="5712543" y="7066586"/>
            <a:ext cx="43815" cy="43815"/>
          </a:xfrm>
          <a:custGeom>
            <a:avLst/>
            <a:gdLst/>
            <a:ahLst/>
            <a:cxnLst/>
            <a:rect l="l" t="t" r="r" b="b"/>
            <a:pathLst>
              <a:path w="43814" h="43815">
                <a:moveTo>
                  <a:pt x="24534" y="43323"/>
                </a:moveTo>
                <a:lnTo>
                  <a:pt x="18789" y="43323"/>
                </a:lnTo>
                <a:lnTo>
                  <a:pt x="16025" y="42773"/>
                </a:lnTo>
                <a:lnTo>
                  <a:pt x="0" y="24534"/>
                </a:lnTo>
                <a:lnTo>
                  <a:pt x="0" y="18789"/>
                </a:lnTo>
                <a:lnTo>
                  <a:pt x="18789" y="0"/>
                </a:lnTo>
                <a:lnTo>
                  <a:pt x="24534" y="0"/>
                </a:lnTo>
                <a:lnTo>
                  <a:pt x="43323" y="21661"/>
                </a:lnTo>
                <a:lnTo>
                  <a:pt x="43323" y="24534"/>
                </a:lnTo>
                <a:lnTo>
                  <a:pt x="24534" y="433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192662" y="6676681"/>
            <a:ext cx="1343025" cy="1333500"/>
          </a:xfrm>
          <a:custGeom>
            <a:avLst/>
            <a:gdLst/>
            <a:ahLst/>
            <a:cxnLst/>
            <a:rect l="l" t="t" r="r" b="b"/>
            <a:pathLst>
              <a:path w="1343025" h="1333500">
                <a:moveTo>
                  <a:pt x="649846" y="389915"/>
                </a:moveTo>
                <a:lnTo>
                  <a:pt x="606526" y="389915"/>
                </a:lnTo>
                <a:lnTo>
                  <a:pt x="606526" y="476554"/>
                </a:lnTo>
                <a:lnTo>
                  <a:pt x="649846" y="476554"/>
                </a:lnTo>
                <a:lnTo>
                  <a:pt x="649846" y="389915"/>
                </a:lnTo>
                <a:close/>
              </a:path>
              <a:path w="1343025" h="1333500">
                <a:moveTo>
                  <a:pt x="736498" y="408698"/>
                </a:moveTo>
                <a:lnTo>
                  <a:pt x="717702" y="389915"/>
                </a:lnTo>
                <a:lnTo>
                  <a:pt x="711962" y="389915"/>
                </a:lnTo>
                <a:lnTo>
                  <a:pt x="693166" y="408698"/>
                </a:lnTo>
                <a:lnTo>
                  <a:pt x="693166" y="414439"/>
                </a:lnTo>
                <a:lnTo>
                  <a:pt x="711962" y="433235"/>
                </a:lnTo>
                <a:lnTo>
                  <a:pt x="717702" y="433235"/>
                </a:lnTo>
                <a:lnTo>
                  <a:pt x="736498" y="414439"/>
                </a:lnTo>
                <a:lnTo>
                  <a:pt x="736498" y="411568"/>
                </a:lnTo>
                <a:lnTo>
                  <a:pt x="736498" y="408698"/>
                </a:lnTo>
                <a:close/>
              </a:path>
              <a:path w="1343025" h="1333500">
                <a:moveTo>
                  <a:pt x="1343025" y="711200"/>
                </a:moveTo>
                <a:lnTo>
                  <a:pt x="1340688" y="660400"/>
                </a:lnTo>
                <a:lnTo>
                  <a:pt x="1333766" y="609600"/>
                </a:lnTo>
                <a:lnTo>
                  <a:pt x="1322387" y="558800"/>
                </a:lnTo>
                <a:lnTo>
                  <a:pt x="1306664" y="508000"/>
                </a:lnTo>
                <a:lnTo>
                  <a:pt x="1299692" y="494677"/>
                </a:lnTo>
                <a:lnTo>
                  <a:pt x="1299692" y="711200"/>
                </a:lnTo>
                <a:lnTo>
                  <a:pt x="1299692" y="812800"/>
                </a:lnTo>
                <a:lnTo>
                  <a:pt x="1213053" y="812800"/>
                </a:lnTo>
                <a:lnTo>
                  <a:pt x="1213053" y="711200"/>
                </a:lnTo>
                <a:lnTo>
                  <a:pt x="1207935" y="685800"/>
                </a:lnTo>
                <a:lnTo>
                  <a:pt x="1193990" y="660400"/>
                </a:lnTo>
                <a:lnTo>
                  <a:pt x="1173327" y="647700"/>
                </a:lnTo>
                <a:lnTo>
                  <a:pt x="1169720" y="647700"/>
                </a:lnTo>
                <a:lnTo>
                  <a:pt x="1169720" y="711200"/>
                </a:lnTo>
                <a:lnTo>
                  <a:pt x="1169720" y="1270000"/>
                </a:lnTo>
                <a:lnTo>
                  <a:pt x="1168019" y="1282700"/>
                </a:lnTo>
                <a:lnTo>
                  <a:pt x="1163383" y="1282700"/>
                </a:lnTo>
                <a:lnTo>
                  <a:pt x="1156487" y="1295400"/>
                </a:lnTo>
                <a:lnTo>
                  <a:pt x="1139634" y="1295400"/>
                </a:lnTo>
                <a:lnTo>
                  <a:pt x="1132751" y="1282700"/>
                </a:lnTo>
                <a:lnTo>
                  <a:pt x="1128102" y="1282700"/>
                </a:lnTo>
                <a:lnTo>
                  <a:pt x="1126401" y="1270000"/>
                </a:lnTo>
                <a:lnTo>
                  <a:pt x="1126401" y="1231900"/>
                </a:lnTo>
                <a:lnTo>
                  <a:pt x="1126401" y="1206500"/>
                </a:lnTo>
                <a:lnTo>
                  <a:pt x="1126401" y="711200"/>
                </a:lnTo>
                <a:lnTo>
                  <a:pt x="1128102" y="698500"/>
                </a:lnTo>
                <a:lnTo>
                  <a:pt x="1132751" y="698500"/>
                </a:lnTo>
                <a:lnTo>
                  <a:pt x="1139634" y="685800"/>
                </a:lnTo>
                <a:lnTo>
                  <a:pt x="1156487" y="685800"/>
                </a:lnTo>
                <a:lnTo>
                  <a:pt x="1163383" y="698500"/>
                </a:lnTo>
                <a:lnTo>
                  <a:pt x="1168019" y="698500"/>
                </a:lnTo>
                <a:lnTo>
                  <a:pt x="1169720" y="711200"/>
                </a:lnTo>
                <a:lnTo>
                  <a:pt x="1169720" y="647700"/>
                </a:lnTo>
                <a:lnTo>
                  <a:pt x="1122794" y="647700"/>
                </a:lnTo>
                <a:lnTo>
                  <a:pt x="1102131" y="660400"/>
                </a:lnTo>
                <a:lnTo>
                  <a:pt x="1088199" y="685800"/>
                </a:lnTo>
                <a:lnTo>
                  <a:pt x="1083081" y="711200"/>
                </a:lnTo>
                <a:lnTo>
                  <a:pt x="1083081" y="812800"/>
                </a:lnTo>
                <a:lnTo>
                  <a:pt x="1083081" y="863600"/>
                </a:lnTo>
                <a:lnTo>
                  <a:pt x="1083081" y="927100"/>
                </a:lnTo>
                <a:lnTo>
                  <a:pt x="1083081" y="1016000"/>
                </a:lnTo>
                <a:lnTo>
                  <a:pt x="1083081" y="1079500"/>
                </a:lnTo>
                <a:lnTo>
                  <a:pt x="1083081" y="1143000"/>
                </a:lnTo>
                <a:lnTo>
                  <a:pt x="1081379" y="1155700"/>
                </a:lnTo>
                <a:lnTo>
                  <a:pt x="1069848" y="1155700"/>
                </a:lnTo>
                <a:lnTo>
                  <a:pt x="1061415" y="1168400"/>
                </a:lnTo>
                <a:lnTo>
                  <a:pt x="1052982" y="1155700"/>
                </a:lnTo>
                <a:lnTo>
                  <a:pt x="1041463" y="1155700"/>
                </a:lnTo>
                <a:lnTo>
                  <a:pt x="1039761" y="1143000"/>
                </a:lnTo>
                <a:lnTo>
                  <a:pt x="1041463" y="1130300"/>
                </a:lnTo>
                <a:lnTo>
                  <a:pt x="1046099" y="1130300"/>
                </a:lnTo>
                <a:lnTo>
                  <a:pt x="1052982" y="1117600"/>
                </a:lnTo>
                <a:lnTo>
                  <a:pt x="1069848" y="1117600"/>
                </a:lnTo>
                <a:lnTo>
                  <a:pt x="1076731" y="1130300"/>
                </a:lnTo>
                <a:lnTo>
                  <a:pt x="1081379" y="1130300"/>
                </a:lnTo>
                <a:lnTo>
                  <a:pt x="1083081" y="1143000"/>
                </a:lnTo>
                <a:lnTo>
                  <a:pt x="1083081" y="1079500"/>
                </a:lnTo>
                <a:lnTo>
                  <a:pt x="1036154" y="1079500"/>
                </a:lnTo>
                <a:lnTo>
                  <a:pt x="1015492" y="1092200"/>
                </a:lnTo>
                <a:lnTo>
                  <a:pt x="1001547" y="1117600"/>
                </a:lnTo>
                <a:lnTo>
                  <a:pt x="996429" y="1143000"/>
                </a:lnTo>
                <a:lnTo>
                  <a:pt x="999337" y="1155700"/>
                </a:lnTo>
                <a:lnTo>
                  <a:pt x="1007465" y="1181100"/>
                </a:lnTo>
                <a:lnTo>
                  <a:pt x="1019937" y="1193800"/>
                </a:lnTo>
                <a:lnTo>
                  <a:pt x="1035875" y="1206500"/>
                </a:lnTo>
                <a:lnTo>
                  <a:pt x="909789" y="1206500"/>
                </a:lnTo>
                <a:lnTo>
                  <a:pt x="909789" y="1079500"/>
                </a:lnTo>
                <a:lnTo>
                  <a:pt x="909789" y="1028700"/>
                </a:lnTo>
                <a:lnTo>
                  <a:pt x="909789" y="990600"/>
                </a:lnTo>
                <a:lnTo>
                  <a:pt x="909789" y="825500"/>
                </a:lnTo>
                <a:lnTo>
                  <a:pt x="952474" y="863600"/>
                </a:lnTo>
                <a:lnTo>
                  <a:pt x="991590" y="889000"/>
                </a:lnTo>
                <a:lnTo>
                  <a:pt x="1026680" y="927100"/>
                </a:lnTo>
                <a:lnTo>
                  <a:pt x="1057325" y="977900"/>
                </a:lnTo>
                <a:lnTo>
                  <a:pt x="1083081" y="1016000"/>
                </a:lnTo>
                <a:lnTo>
                  <a:pt x="1083081" y="927100"/>
                </a:lnTo>
                <a:lnTo>
                  <a:pt x="1068654" y="914400"/>
                </a:lnTo>
                <a:lnTo>
                  <a:pt x="1053325" y="889000"/>
                </a:lnTo>
                <a:lnTo>
                  <a:pt x="1037120" y="876300"/>
                </a:lnTo>
                <a:lnTo>
                  <a:pt x="1020089" y="863600"/>
                </a:lnTo>
                <a:lnTo>
                  <a:pt x="1083081" y="863600"/>
                </a:lnTo>
                <a:lnTo>
                  <a:pt x="1083081" y="812800"/>
                </a:lnTo>
                <a:lnTo>
                  <a:pt x="996429" y="812800"/>
                </a:lnTo>
                <a:lnTo>
                  <a:pt x="996429" y="711200"/>
                </a:lnTo>
                <a:lnTo>
                  <a:pt x="999350" y="660400"/>
                </a:lnTo>
                <a:lnTo>
                  <a:pt x="1007986" y="596900"/>
                </a:lnTo>
                <a:lnTo>
                  <a:pt x="1022159" y="546100"/>
                </a:lnTo>
                <a:lnTo>
                  <a:pt x="1041692" y="495300"/>
                </a:lnTo>
                <a:lnTo>
                  <a:pt x="1066380" y="457200"/>
                </a:lnTo>
                <a:lnTo>
                  <a:pt x="1096073" y="406400"/>
                </a:lnTo>
                <a:lnTo>
                  <a:pt x="1106487" y="393700"/>
                </a:lnTo>
                <a:lnTo>
                  <a:pt x="1119022" y="393700"/>
                </a:lnTo>
                <a:lnTo>
                  <a:pt x="1133081" y="381000"/>
                </a:lnTo>
                <a:lnTo>
                  <a:pt x="1163053" y="381000"/>
                </a:lnTo>
                <a:lnTo>
                  <a:pt x="1177099" y="393700"/>
                </a:lnTo>
                <a:lnTo>
                  <a:pt x="1189634" y="393700"/>
                </a:lnTo>
                <a:lnTo>
                  <a:pt x="1200048" y="406400"/>
                </a:lnTo>
                <a:lnTo>
                  <a:pt x="1229741" y="457200"/>
                </a:lnTo>
                <a:lnTo>
                  <a:pt x="1254442" y="495300"/>
                </a:lnTo>
                <a:lnTo>
                  <a:pt x="1273962" y="546100"/>
                </a:lnTo>
                <a:lnTo>
                  <a:pt x="1288135" y="596900"/>
                </a:lnTo>
                <a:lnTo>
                  <a:pt x="1296771" y="660400"/>
                </a:lnTo>
                <a:lnTo>
                  <a:pt x="1299692" y="711200"/>
                </a:lnTo>
                <a:lnTo>
                  <a:pt x="1299692" y="494677"/>
                </a:lnTo>
                <a:lnTo>
                  <a:pt x="1286738" y="469900"/>
                </a:lnTo>
                <a:lnTo>
                  <a:pt x="1262710" y="419100"/>
                </a:lnTo>
                <a:lnTo>
                  <a:pt x="1234706" y="381000"/>
                </a:lnTo>
                <a:lnTo>
                  <a:pt x="1217358" y="368300"/>
                </a:lnTo>
                <a:lnTo>
                  <a:pt x="1196467" y="355600"/>
                </a:lnTo>
                <a:lnTo>
                  <a:pt x="1173035" y="342900"/>
                </a:lnTo>
                <a:lnTo>
                  <a:pt x="1123099" y="342900"/>
                </a:lnTo>
                <a:lnTo>
                  <a:pt x="1078776" y="368300"/>
                </a:lnTo>
                <a:lnTo>
                  <a:pt x="1033424" y="419100"/>
                </a:lnTo>
                <a:lnTo>
                  <a:pt x="1009396" y="469900"/>
                </a:lnTo>
                <a:lnTo>
                  <a:pt x="989457" y="508000"/>
                </a:lnTo>
                <a:lnTo>
                  <a:pt x="973747" y="558800"/>
                </a:lnTo>
                <a:lnTo>
                  <a:pt x="962355" y="609600"/>
                </a:lnTo>
                <a:lnTo>
                  <a:pt x="955446" y="660400"/>
                </a:lnTo>
                <a:lnTo>
                  <a:pt x="953109" y="711200"/>
                </a:lnTo>
                <a:lnTo>
                  <a:pt x="953109" y="812800"/>
                </a:lnTo>
                <a:lnTo>
                  <a:pt x="913549" y="787400"/>
                </a:lnTo>
                <a:lnTo>
                  <a:pt x="892695" y="774700"/>
                </a:lnTo>
                <a:lnTo>
                  <a:pt x="871855" y="762000"/>
                </a:lnTo>
                <a:lnTo>
                  <a:pt x="866482" y="760437"/>
                </a:lnTo>
                <a:lnTo>
                  <a:pt x="866482" y="812800"/>
                </a:lnTo>
                <a:lnTo>
                  <a:pt x="866482" y="990600"/>
                </a:lnTo>
                <a:lnTo>
                  <a:pt x="866457" y="1028700"/>
                </a:lnTo>
                <a:lnTo>
                  <a:pt x="866457" y="1079500"/>
                </a:lnTo>
                <a:lnTo>
                  <a:pt x="866457" y="1117600"/>
                </a:lnTo>
                <a:lnTo>
                  <a:pt x="866457" y="1295400"/>
                </a:lnTo>
                <a:lnTo>
                  <a:pt x="689178" y="1295400"/>
                </a:lnTo>
                <a:lnTo>
                  <a:pt x="691603" y="1282700"/>
                </a:lnTo>
                <a:lnTo>
                  <a:pt x="693166" y="1282700"/>
                </a:lnTo>
                <a:lnTo>
                  <a:pt x="693166" y="1181100"/>
                </a:lnTo>
                <a:lnTo>
                  <a:pt x="689940" y="1168400"/>
                </a:lnTo>
                <a:lnTo>
                  <a:pt x="680935" y="1143000"/>
                </a:lnTo>
                <a:lnTo>
                  <a:pt x="667219" y="1130300"/>
                </a:lnTo>
                <a:lnTo>
                  <a:pt x="649846" y="1130300"/>
                </a:lnTo>
                <a:lnTo>
                  <a:pt x="649846" y="1181100"/>
                </a:lnTo>
                <a:lnTo>
                  <a:pt x="649846" y="1270000"/>
                </a:lnTo>
                <a:lnTo>
                  <a:pt x="648144" y="1282700"/>
                </a:lnTo>
                <a:lnTo>
                  <a:pt x="643496" y="1282700"/>
                </a:lnTo>
                <a:lnTo>
                  <a:pt x="636612" y="1295400"/>
                </a:lnTo>
                <a:lnTo>
                  <a:pt x="563194" y="1295400"/>
                </a:lnTo>
                <a:lnTo>
                  <a:pt x="563194" y="1168400"/>
                </a:lnTo>
                <a:lnTo>
                  <a:pt x="643496" y="1168400"/>
                </a:lnTo>
                <a:lnTo>
                  <a:pt x="648144" y="1181100"/>
                </a:lnTo>
                <a:lnTo>
                  <a:pt x="649846" y="1181100"/>
                </a:lnTo>
                <a:lnTo>
                  <a:pt x="649846" y="1130300"/>
                </a:lnTo>
                <a:lnTo>
                  <a:pt x="649846" y="1117600"/>
                </a:lnTo>
                <a:lnTo>
                  <a:pt x="866457" y="1117600"/>
                </a:lnTo>
                <a:lnTo>
                  <a:pt x="866457" y="1079500"/>
                </a:lnTo>
                <a:lnTo>
                  <a:pt x="649846" y="1079500"/>
                </a:lnTo>
                <a:lnTo>
                  <a:pt x="649846" y="1028700"/>
                </a:lnTo>
                <a:lnTo>
                  <a:pt x="866457" y="1028700"/>
                </a:lnTo>
                <a:lnTo>
                  <a:pt x="866457" y="990600"/>
                </a:lnTo>
                <a:lnTo>
                  <a:pt x="649846" y="990600"/>
                </a:lnTo>
                <a:lnTo>
                  <a:pt x="649846" y="977900"/>
                </a:lnTo>
                <a:lnTo>
                  <a:pt x="693420" y="952500"/>
                </a:lnTo>
                <a:lnTo>
                  <a:pt x="729322" y="927100"/>
                </a:lnTo>
                <a:lnTo>
                  <a:pt x="756373" y="889000"/>
                </a:lnTo>
                <a:lnTo>
                  <a:pt x="769124" y="850900"/>
                </a:lnTo>
                <a:lnTo>
                  <a:pt x="773379" y="838200"/>
                </a:lnTo>
                <a:lnTo>
                  <a:pt x="779119" y="787400"/>
                </a:lnTo>
                <a:lnTo>
                  <a:pt x="823696" y="787400"/>
                </a:lnTo>
                <a:lnTo>
                  <a:pt x="845324" y="800100"/>
                </a:lnTo>
                <a:lnTo>
                  <a:pt x="866482" y="812800"/>
                </a:lnTo>
                <a:lnTo>
                  <a:pt x="866482" y="760437"/>
                </a:lnTo>
                <a:lnTo>
                  <a:pt x="828281" y="749300"/>
                </a:lnTo>
                <a:lnTo>
                  <a:pt x="783069" y="736600"/>
                </a:lnTo>
                <a:lnTo>
                  <a:pt x="736498" y="736600"/>
                </a:lnTo>
                <a:lnTo>
                  <a:pt x="736498" y="698500"/>
                </a:lnTo>
                <a:lnTo>
                  <a:pt x="779310" y="685800"/>
                </a:lnTo>
                <a:lnTo>
                  <a:pt x="815213" y="660400"/>
                </a:lnTo>
                <a:lnTo>
                  <a:pt x="842695" y="622300"/>
                </a:lnTo>
                <a:lnTo>
                  <a:pt x="860272" y="584200"/>
                </a:lnTo>
                <a:lnTo>
                  <a:pt x="866457" y="533400"/>
                </a:lnTo>
                <a:lnTo>
                  <a:pt x="866457" y="508000"/>
                </a:lnTo>
                <a:lnTo>
                  <a:pt x="930236" y="508000"/>
                </a:lnTo>
                <a:lnTo>
                  <a:pt x="964679" y="482600"/>
                </a:lnTo>
                <a:lnTo>
                  <a:pt x="972413" y="469900"/>
                </a:lnTo>
                <a:lnTo>
                  <a:pt x="987907" y="444500"/>
                </a:lnTo>
                <a:lnTo>
                  <a:pt x="996429" y="406400"/>
                </a:lnTo>
                <a:lnTo>
                  <a:pt x="994892" y="381000"/>
                </a:lnTo>
                <a:lnTo>
                  <a:pt x="990473" y="368300"/>
                </a:lnTo>
                <a:lnTo>
                  <a:pt x="983488" y="355600"/>
                </a:lnTo>
                <a:lnTo>
                  <a:pt x="974204" y="342900"/>
                </a:lnTo>
                <a:lnTo>
                  <a:pt x="1013282" y="342900"/>
                </a:lnTo>
                <a:lnTo>
                  <a:pt x="1027049" y="330200"/>
                </a:lnTo>
                <a:lnTo>
                  <a:pt x="1036345" y="317500"/>
                </a:lnTo>
                <a:lnTo>
                  <a:pt x="1039761" y="292100"/>
                </a:lnTo>
                <a:lnTo>
                  <a:pt x="1039761" y="254000"/>
                </a:lnTo>
                <a:lnTo>
                  <a:pt x="1036345" y="241300"/>
                </a:lnTo>
                <a:lnTo>
                  <a:pt x="1027049" y="228600"/>
                </a:lnTo>
                <a:lnTo>
                  <a:pt x="1013282" y="215900"/>
                </a:lnTo>
                <a:lnTo>
                  <a:pt x="996480" y="215900"/>
                </a:lnTo>
                <a:lnTo>
                  <a:pt x="996480" y="292100"/>
                </a:lnTo>
                <a:lnTo>
                  <a:pt x="953109" y="292100"/>
                </a:lnTo>
                <a:lnTo>
                  <a:pt x="953109" y="406400"/>
                </a:lnTo>
                <a:lnTo>
                  <a:pt x="947991" y="431800"/>
                </a:lnTo>
                <a:lnTo>
                  <a:pt x="934046" y="457200"/>
                </a:lnTo>
                <a:lnTo>
                  <a:pt x="913396" y="469900"/>
                </a:lnTo>
                <a:lnTo>
                  <a:pt x="866457" y="469900"/>
                </a:lnTo>
                <a:lnTo>
                  <a:pt x="866457" y="444500"/>
                </a:lnTo>
                <a:lnTo>
                  <a:pt x="921804" y="406400"/>
                </a:lnTo>
                <a:lnTo>
                  <a:pt x="905789" y="381000"/>
                </a:lnTo>
                <a:lnTo>
                  <a:pt x="897788" y="368300"/>
                </a:lnTo>
                <a:lnTo>
                  <a:pt x="866457" y="381000"/>
                </a:lnTo>
                <a:lnTo>
                  <a:pt x="866457" y="342900"/>
                </a:lnTo>
                <a:lnTo>
                  <a:pt x="913396" y="342900"/>
                </a:lnTo>
                <a:lnTo>
                  <a:pt x="934046" y="355600"/>
                </a:lnTo>
                <a:lnTo>
                  <a:pt x="947991" y="381000"/>
                </a:lnTo>
                <a:lnTo>
                  <a:pt x="953109" y="406400"/>
                </a:lnTo>
                <a:lnTo>
                  <a:pt x="953109" y="292100"/>
                </a:lnTo>
                <a:lnTo>
                  <a:pt x="823137" y="292100"/>
                </a:lnTo>
                <a:lnTo>
                  <a:pt x="823137" y="342900"/>
                </a:lnTo>
                <a:lnTo>
                  <a:pt x="823137" y="533400"/>
                </a:lnTo>
                <a:lnTo>
                  <a:pt x="814781" y="584200"/>
                </a:lnTo>
                <a:lnTo>
                  <a:pt x="791514" y="622300"/>
                </a:lnTo>
                <a:lnTo>
                  <a:pt x="756094" y="647700"/>
                </a:lnTo>
                <a:lnTo>
                  <a:pt x="735825" y="653453"/>
                </a:lnTo>
                <a:lnTo>
                  <a:pt x="735825" y="787400"/>
                </a:lnTo>
                <a:lnTo>
                  <a:pt x="734974" y="800100"/>
                </a:lnTo>
                <a:lnTo>
                  <a:pt x="732370" y="825500"/>
                </a:lnTo>
                <a:lnTo>
                  <a:pt x="728154" y="838200"/>
                </a:lnTo>
                <a:lnTo>
                  <a:pt x="722452" y="850900"/>
                </a:lnTo>
                <a:lnTo>
                  <a:pt x="703529" y="838200"/>
                </a:lnTo>
                <a:lnTo>
                  <a:pt x="700646" y="836269"/>
                </a:lnTo>
                <a:lnTo>
                  <a:pt x="700646" y="889000"/>
                </a:lnTo>
                <a:lnTo>
                  <a:pt x="685685" y="914400"/>
                </a:lnTo>
                <a:lnTo>
                  <a:pt x="668528" y="927100"/>
                </a:lnTo>
                <a:lnTo>
                  <a:pt x="649312" y="939800"/>
                </a:lnTo>
                <a:lnTo>
                  <a:pt x="606933" y="939800"/>
                </a:lnTo>
                <a:lnTo>
                  <a:pt x="606526" y="939533"/>
                </a:lnTo>
                <a:lnTo>
                  <a:pt x="606526" y="977900"/>
                </a:lnTo>
                <a:lnTo>
                  <a:pt x="606526" y="990600"/>
                </a:lnTo>
                <a:lnTo>
                  <a:pt x="606526" y="1028700"/>
                </a:lnTo>
                <a:lnTo>
                  <a:pt x="606526" y="1079500"/>
                </a:lnTo>
                <a:lnTo>
                  <a:pt x="593826" y="1079500"/>
                </a:lnTo>
                <a:lnTo>
                  <a:pt x="575894" y="1058481"/>
                </a:lnTo>
                <a:lnTo>
                  <a:pt x="575894" y="1117600"/>
                </a:lnTo>
                <a:lnTo>
                  <a:pt x="519874" y="1117600"/>
                </a:lnTo>
                <a:lnTo>
                  <a:pt x="519874" y="1168400"/>
                </a:lnTo>
                <a:lnTo>
                  <a:pt x="519874" y="1295400"/>
                </a:lnTo>
                <a:lnTo>
                  <a:pt x="259930" y="1295400"/>
                </a:lnTo>
                <a:lnTo>
                  <a:pt x="226237" y="1282700"/>
                </a:lnTo>
                <a:lnTo>
                  <a:pt x="198691" y="1270000"/>
                </a:lnTo>
                <a:lnTo>
                  <a:pt x="180111" y="1244600"/>
                </a:lnTo>
                <a:lnTo>
                  <a:pt x="173291" y="1206500"/>
                </a:lnTo>
                <a:lnTo>
                  <a:pt x="173291" y="1168400"/>
                </a:lnTo>
                <a:lnTo>
                  <a:pt x="175348" y="1130300"/>
                </a:lnTo>
                <a:lnTo>
                  <a:pt x="181432" y="1079500"/>
                </a:lnTo>
                <a:lnTo>
                  <a:pt x="191439" y="1041400"/>
                </a:lnTo>
                <a:lnTo>
                  <a:pt x="205244" y="1003300"/>
                </a:lnTo>
                <a:lnTo>
                  <a:pt x="315950" y="1117600"/>
                </a:lnTo>
                <a:lnTo>
                  <a:pt x="238277" y="1117600"/>
                </a:lnTo>
                <a:lnTo>
                  <a:pt x="238277" y="1168400"/>
                </a:lnTo>
                <a:lnTo>
                  <a:pt x="519874" y="1168400"/>
                </a:lnTo>
                <a:lnTo>
                  <a:pt x="519874" y="1117600"/>
                </a:lnTo>
                <a:lnTo>
                  <a:pt x="507187" y="1117600"/>
                </a:lnTo>
                <a:lnTo>
                  <a:pt x="445922" y="1057795"/>
                </a:lnTo>
                <a:lnTo>
                  <a:pt x="445922" y="1117600"/>
                </a:lnTo>
                <a:lnTo>
                  <a:pt x="377215" y="1117600"/>
                </a:lnTo>
                <a:lnTo>
                  <a:pt x="260883" y="1003300"/>
                </a:lnTo>
                <a:lnTo>
                  <a:pt x="67017" y="812800"/>
                </a:lnTo>
                <a:lnTo>
                  <a:pt x="79159" y="800100"/>
                </a:lnTo>
                <a:lnTo>
                  <a:pt x="90779" y="800100"/>
                </a:lnTo>
                <a:lnTo>
                  <a:pt x="101841" y="787400"/>
                </a:lnTo>
                <a:lnTo>
                  <a:pt x="112306" y="787400"/>
                </a:lnTo>
                <a:lnTo>
                  <a:pt x="445922" y="1117600"/>
                </a:lnTo>
                <a:lnTo>
                  <a:pt x="445922" y="1057795"/>
                </a:lnTo>
                <a:lnTo>
                  <a:pt x="168935" y="787400"/>
                </a:lnTo>
                <a:lnTo>
                  <a:pt x="155930" y="774700"/>
                </a:lnTo>
                <a:lnTo>
                  <a:pt x="142913" y="762000"/>
                </a:lnTo>
                <a:lnTo>
                  <a:pt x="150139" y="749300"/>
                </a:lnTo>
                <a:lnTo>
                  <a:pt x="156489" y="736600"/>
                </a:lnTo>
                <a:lnTo>
                  <a:pt x="161925" y="723900"/>
                </a:lnTo>
                <a:lnTo>
                  <a:pt x="166331" y="711200"/>
                </a:lnTo>
                <a:lnTo>
                  <a:pt x="575894" y="1117600"/>
                </a:lnTo>
                <a:lnTo>
                  <a:pt x="575894" y="1058481"/>
                </a:lnTo>
                <a:lnTo>
                  <a:pt x="550506" y="1028700"/>
                </a:lnTo>
                <a:lnTo>
                  <a:pt x="606526" y="1028700"/>
                </a:lnTo>
                <a:lnTo>
                  <a:pt x="606526" y="990600"/>
                </a:lnTo>
                <a:lnTo>
                  <a:pt x="507187" y="990600"/>
                </a:lnTo>
                <a:lnTo>
                  <a:pt x="352425" y="838200"/>
                </a:lnTo>
                <a:lnTo>
                  <a:pt x="381711" y="812800"/>
                </a:lnTo>
                <a:lnTo>
                  <a:pt x="412267" y="800100"/>
                </a:lnTo>
                <a:lnTo>
                  <a:pt x="443928" y="787400"/>
                </a:lnTo>
                <a:lnTo>
                  <a:pt x="476554" y="787400"/>
                </a:lnTo>
                <a:lnTo>
                  <a:pt x="482536" y="838200"/>
                </a:lnTo>
                <a:lnTo>
                  <a:pt x="499694" y="889000"/>
                </a:lnTo>
                <a:lnTo>
                  <a:pt x="526872" y="927100"/>
                </a:lnTo>
                <a:lnTo>
                  <a:pt x="562864" y="952500"/>
                </a:lnTo>
                <a:lnTo>
                  <a:pt x="606526" y="977900"/>
                </a:lnTo>
                <a:lnTo>
                  <a:pt x="606526" y="939533"/>
                </a:lnTo>
                <a:lnTo>
                  <a:pt x="587667" y="927100"/>
                </a:lnTo>
                <a:lnTo>
                  <a:pt x="570445" y="914400"/>
                </a:lnTo>
                <a:lnTo>
                  <a:pt x="555421" y="889000"/>
                </a:lnTo>
                <a:lnTo>
                  <a:pt x="609993" y="850900"/>
                </a:lnTo>
                <a:lnTo>
                  <a:pt x="628180" y="838200"/>
                </a:lnTo>
                <a:lnTo>
                  <a:pt x="700646" y="889000"/>
                </a:lnTo>
                <a:lnTo>
                  <a:pt x="700646" y="836269"/>
                </a:lnTo>
                <a:lnTo>
                  <a:pt x="665657" y="812800"/>
                </a:lnTo>
                <a:lnTo>
                  <a:pt x="702703" y="787400"/>
                </a:lnTo>
                <a:lnTo>
                  <a:pt x="721220" y="774700"/>
                </a:lnTo>
                <a:lnTo>
                  <a:pt x="735761" y="774700"/>
                </a:lnTo>
                <a:lnTo>
                  <a:pt x="735825" y="787400"/>
                </a:lnTo>
                <a:lnTo>
                  <a:pt x="735825" y="653453"/>
                </a:lnTo>
                <a:lnTo>
                  <a:pt x="711276" y="660400"/>
                </a:lnTo>
                <a:lnTo>
                  <a:pt x="693166" y="673100"/>
                </a:lnTo>
                <a:lnTo>
                  <a:pt x="693166" y="736600"/>
                </a:lnTo>
                <a:lnTo>
                  <a:pt x="628180" y="787400"/>
                </a:lnTo>
                <a:lnTo>
                  <a:pt x="611936" y="774700"/>
                </a:lnTo>
                <a:lnTo>
                  <a:pt x="590689" y="758101"/>
                </a:lnTo>
                <a:lnTo>
                  <a:pt x="590689" y="812800"/>
                </a:lnTo>
                <a:lnTo>
                  <a:pt x="533463" y="850900"/>
                </a:lnTo>
                <a:lnTo>
                  <a:pt x="527735" y="838200"/>
                </a:lnTo>
                <a:lnTo>
                  <a:pt x="523468" y="825500"/>
                </a:lnTo>
                <a:lnTo>
                  <a:pt x="520801" y="800100"/>
                </a:lnTo>
                <a:lnTo>
                  <a:pt x="519874" y="787400"/>
                </a:lnTo>
                <a:lnTo>
                  <a:pt x="519874" y="774700"/>
                </a:lnTo>
                <a:lnTo>
                  <a:pt x="535190" y="774700"/>
                </a:lnTo>
                <a:lnTo>
                  <a:pt x="590689" y="812800"/>
                </a:lnTo>
                <a:lnTo>
                  <a:pt x="590689" y="758101"/>
                </a:lnTo>
                <a:lnTo>
                  <a:pt x="563194" y="736600"/>
                </a:lnTo>
                <a:lnTo>
                  <a:pt x="563194" y="673100"/>
                </a:lnTo>
                <a:lnTo>
                  <a:pt x="545084" y="660400"/>
                </a:lnTo>
                <a:lnTo>
                  <a:pt x="500265" y="647700"/>
                </a:lnTo>
                <a:lnTo>
                  <a:pt x="464858" y="622300"/>
                </a:lnTo>
                <a:lnTo>
                  <a:pt x="441591" y="584200"/>
                </a:lnTo>
                <a:lnTo>
                  <a:pt x="433222" y="533400"/>
                </a:lnTo>
                <a:lnTo>
                  <a:pt x="433222" y="469900"/>
                </a:lnTo>
                <a:lnTo>
                  <a:pt x="433222" y="381000"/>
                </a:lnTo>
                <a:lnTo>
                  <a:pt x="433222" y="342900"/>
                </a:lnTo>
                <a:lnTo>
                  <a:pt x="823137" y="342900"/>
                </a:lnTo>
                <a:lnTo>
                  <a:pt x="823137" y="292100"/>
                </a:lnTo>
                <a:lnTo>
                  <a:pt x="389902" y="292100"/>
                </a:lnTo>
                <a:lnTo>
                  <a:pt x="389902" y="342900"/>
                </a:lnTo>
                <a:lnTo>
                  <a:pt x="389902" y="381000"/>
                </a:lnTo>
                <a:lnTo>
                  <a:pt x="358609" y="368300"/>
                </a:lnTo>
                <a:lnTo>
                  <a:pt x="334581" y="406400"/>
                </a:lnTo>
                <a:lnTo>
                  <a:pt x="389902" y="444500"/>
                </a:lnTo>
                <a:lnTo>
                  <a:pt x="389902" y="469900"/>
                </a:lnTo>
                <a:lnTo>
                  <a:pt x="342976" y="469900"/>
                </a:lnTo>
                <a:lnTo>
                  <a:pt x="322313" y="457200"/>
                </a:lnTo>
                <a:lnTo>
                  <a:pt x="308368" y="431800"/>
                </a:lnTo>
                <a:lnTo>
                  <a:pt x="303263" y="406400"/>
                </a:lnTo>
                <a:lnTo>
                  <a:pt x="308368" y="381000"/>
                </a:lnTo>
                <a:lnTo>
                  <a:pt x="322313" y="355600"/>
                </a:lnTo>
                <a:lnTo>
                  <a:pt x="342976" y="342900"/>
                </a:lnTo>
                <a:lnTo>
                  <a:pt x="389902" y="342900"/>
                </a:lnTo>
                <a:lnTo>
                  <a:pt x="389902" y="292100"/>
                </a:lnTo>
                <a:lnTo>
                  <a:pt x="259930" y="292100"/>
                </a:lnTo>
                <a:lnTo>
                  <a:pt x="259930" y="254000"/>
                </a:lnTo>
                <a:lnTo>
                  <a:pt x="996429" y="254000"/>
                </a:lnTo>
                <a:lnTo>
                  <a:pt x="996480" y="292100"/>
                </a:lnTo>
                <a:lnTo>
                  <a:pt x="996480" y="215900"/>
                </a:lnTo>
                <a:lnTo>
                  <a:pt x="908685" y="215900"/>
                </a:lnTo>
                <a:lnTo>
                  <a:pt x="900430" y="165100"/>
                </a:lnTo>
                <a:lnTo>
                  <a:pt x="884440" y="127000"/>
                </a:lnTo>
                <a:lnTo>
                  <a:pt x="865187" y="94983"/>
                </a:lnTo>
                <a:lnTo>
                  <a:pt x="865187" y="215900"/>
                </a:lnTo>
                <a:lnTo>
                  <a:pt x="693166" y="215900"/>
                </a:lnTo>
                <a:lnTo>
                  <a:pt x="693166" y="38100"/>
                </a:lnTo>
                <a:lnTo>
                  <a:pt x="736536" y="50800"/>
                </a:lnTo>
                <a:lnTo>
                  <a:pt x="775639" y="63500"/>
                </a:lnTo>
                <a:lnTo>
                  <a:pt x="809244" y="88900"/>
                </a:lnTo>
                <a:lnTo>
                  <a:pt x="836180" y="127000"/>
                </a:lnTo>
                <a:lnTo>
                  <a:pt x="855230" y="165100"/>
                </a:lnTo>
                <a:lnTo>
                  <a:pt x="865187" y="215900"/>
                </a:lnTo>
                <a:lnTo>
                  <a:pt x="865187" y="94983"/>
                </a:lnTo>
                <a:lnTo>
                  <a:pt x="861529" y="88900"/>
                </a:lnTo>
                <a:lnTo>
                  <a:pt x="832510" y="50800"/>
                </a:lnTo>
                <a:lnTo>
                  <a:pt x="815340" y="38100"/>
                </a:lnTo>
                <a:lnTo>
                  <a:pt x="798182" y="25400"/>
                </a:lnTo>
                <a:lnTo>
                  <a:pt x="759371" y="12700"/>
                </a:lnTo>
                <a:lnTo>
                  <a:pt x="716876" y="0"/>
                </a:lnTo>
                <a:lnTo>
                  <a:pt x="649846" y="0"/>
                </a:lnTo>
                <a:lnTo>
                  <a:pt x="649846" y="38100"/>
                </a:lnTo>
                <a:lnTo>
                  <a:pt x="649846" y="215900"/>
                </a:lnTo>
                <a:lnTo>
                  <a:pt x="606526" y="215900"/>
                </a:lnTo>
                <a:lnTo>
                  <a:pt x="606526" y="38100"/>
                </a:lnTo>
                <a:lnTo>
                  <a:pt x="649846" y="38100"/>
                </a:lnTo>
                <a:lnTo>
                  <a:pt x="649846" y="0"/>
                </a:lnTo>
                <a:lnTo>
                  <a:pt x="563194" y="0"/>
                </a:lnTo>
                <a:lnTo>
                  <a:pt x="563194" y="38100"/>
                </a:lnTo>
                <a:lnTo>
                  <a:pt x="563194" y="215900"/>
                </a:lnTo>
                <a:lnTo>
                  <a:pt x="391185" y="215900"/>
                </a:lnTo>
                <a:lnTo>
                  <a:pt x="401142" y="165100"/>
                </a:lnTo>
                <a:lnTo>
                  <a:pt x="420192" y="127000"/>
                </a:lnTo>
                <a:lnTo>
                  <a:pt x="447116" y="88900"/>
                </a:lnTo>
                <a:lnTo>
                  <a:pt x="480733" y="63500"/>
                </a:lnTo>
                <a:lnTo>
                  <a:pt x="519823" y="50800"/>
                </a:lnTo>
                <a:lnTo>
                  <a:pt x="563194" y="38100"/>
                </a:lnTo>
                <a:lnTo>
                  <a:pt x="563194" y="0"/>
                </a:lnTo>
                <a:lnTo>
                  <a:pt x="539496" y="0"/>
                </a:lnTo>
                <a:lnTo>
                  <a:pt x="497001" y="12700"/>
                </a:lnTo>
                <a:lnTo>
                  <a:pt x="458190" y="25400"/>
                </a:lnTo>
                <a:lnTo>
                  <a:pt x="423862" y="50800"/>
                </a:lnTo>
                <a:lnTo>
                  <a:pt x="394843" y="88900"/>
                </a:lnTo>
                <a:lnTo>
                  <a:pt x="371932" y="127000"/>
                </a:lnTo>
                <a:lnTo>
                  <a:pt x="355942" y="165100"/>
                </a:lnTo>
                <a:lnTo>
                  <a:pt x="347687" y="215900"/>
                </a:lnTo>
                <a:lnTo>
                  <a:pt x="243090" y="215900"/>
                </a:lnTo>
                <a:lnTo>
                  <a:pt x="229311" y="228600"/>
                </a:lnTo>
                <a:lnTo>
                  <a:pt x="220014" y="241300"/>
                </a:lnTo>
                <a:lnTo>
                  <a:pt x="216611" y="254000"/>
                </a:lnTo>
                <a:lnTo>
                  <a:pt x="216611" y="292100"/>
                </a:lnTo>
                <a:lnTo>
                  <a:pt x="220014" y="317500"/>
                </a:lnTo>
                <a:lnTo>
                  <a:pt x="229311" y="330200"/>
                </a:lnTo>
                <a:lnTo>
                  <a:pt x="243090" y="342900"/>
                </a:lnTo>
                <a:lnTo>
                  <a:pt x="282155" y="342900"/>
                </a:lnTo>
                <a:lnTo>
                  <a:pt x="272884" y="355600"/>
                </a:lnTo>
                <a:lnTo>
                  <a:pt x="265887" y="368300"/>
                </a:lnTo>
                <a:lnTo>
                  <a:pt x="261467" y="381000"/>
                </a:lnTo>
                <a:lnTo>
                  <a:pt x="259930" y="406400"/>
                </a:lnTo>
                <a:lnTo>
                  <a:pt x="268465" y="444500"/>
                </a:lnTo>
                <a:lnTo>
                  <a:pt x="291693" y="482600"/>
                </a:lnTo>
                <a:lnTo>
                  <a:pt x="326123" y="508000"/>
                </a:lnTo>
                <a:lnTo>
                  <a:pt x="389902" y="508000"/>
                </a:lnTo>
                <a:lnTo>
                  <a:pt x="389902" y="533400"/>
                </a:lnTo>
                <a:lnTo>
                  <a:pt x="396100" y="584200"/>
                </a:lnTo>
                <a:lnTo>
                  <a:pt x="413677" y="622300"/>
                </a:lnTo>
                <a:lnTo>
                  <a:pt x="441159" y="660400"/>
                </a:lnTo>
                <a:lnTo>
                  <a:pt x="477050" y="685800"/>
                </a:lnTo>
                <a:lnTo>
                  <a:pt x="519874" y="698500"/>
                </a:lnTo>
                <a:lnTo>
                  <a:pt x="519874" y="736600"/>
                </a:lnTo>
                <a:lnTo>
                  <a:pt x="467055" y="736600"/>
                </a:lnTo>
                <a:lnTo>
                  <a:pt x="416013" y="762000"/>
                </a:lnTo>
                <a:lnTo>
                  <a:pt x="367258" y="774700"/>
                </a:lnTo>
                <a:lnTo>
                  <a:pt x="321259" y="800100"/>
                </a:lnTo>
                <a:lnTo>
                  <a:pt x="227533" y="711200"/>
                </a:lnTo>
                <a:lnTo>
                  <a:pt x="200761" y="685800"/>
                </a:lnTo>
                <a:lnTo>
                  <a:pt x="160591" y="647700"/>
                </a:lnTo>
                <a:lnTo>
                  <a:pt x="126847" y="647700"/>
                </a:lnTo>
                <a:lnTo>
                  <a:pt x="126847" y="685800"/>
                </a:lnTo>
                <a:lnTo>
                  <a:pt x="115912" y="723900"/>
                </a:lnTo>
                <a:lnTo>
                  <a:pt x="98044" y="736600"/>
                </a:lnTo>
                <a:lnTo>
                  <a:pt x="74460" y="762000"/>
                </a:lnTo>
                <a:lnTo>
                  <a:pt x="46431" y="774700"/>
                </a:lnTo>
                <a:lnTo>
                  <a:pt x="57365" y="736600"/>
                </a:lnTo>
                <a:lnTo>
                  <a:pt x="75234" y="723900"/>
                </a:lnTo>
                <a:lnTo>
                  <a:pt x="98818" y="698500"/>
                </a:lnTo>
                <a:lnTo>
                  <a:pt x="126847" y="685800"/>
                </a:lnTo>
                <a:lnTo>
                  <a:pt x="126847" y="647700"/>
                </a:lnTo>
                <a:lnTo>
                  <a:pt x="103759" y="647700"/>
                </a:lnTo>
                <a:lnTo>
                  <a:pt x="62141" y="673100"/>
                </a:lnTo>
                <a:lnTo>
                  <a:pt x="29298" y="711200"/>
                </a:lnTo>
                <a:lnTo>
                  <a:pt x="7734" y="749300"/>
                </a:lnTo>
                <a:lnTo>
                  <a:pt x="0" y="800100"/>
                </a:lnTo>
                <a:lnTo>
                  <a:pt x="172554" y="977900"/>
                </a:lnTo>
                <a:lnTo>
                  <a:pt x="154178" y="1016000"/>
                </a:lnTo>
                <a:lnTo>
                  <a:pt x="140830" y="1066800"/>
                </a:lnTo>
                <a:lnTo>
                  <a:pt x="132715" y="1117600"/>
                </a:lnTo>
                <a:lnTo>
                  <a:pt x="129959" y="1168400"/>
                </a:lnTo>
                <a:lnTo>
                  <a:pt x="129959" y="1206500"/>
                </a:lnTo>
                <a:lnTo>
                  <a:pt x="140195" y="1257300"/>
                </a:lnTo>
                <a:lnTo>
                  <a:pt x="168071" y="1295400"/>
                </a:lnTo>
                <a:lnTo>
                  <a:pt x="209384" y="1320800"/>
                </a:lnTo>
                <a:lnTo>
                  <a:pt x="259930" y="1333500"/>
                </a:lnTo>
                <a:lnTo>
                  <a:pt x="909789" y="1333500"/>
                </a:lnTo>
                <a:lnTo>
                  <a:pt x="909789" y="1295400"/>
                </a:lnTo>
                <a:lnTo>
                  <a:pt x="909789" y="1244600"/>
                </a:lnTo>
                <a:lnTo>
                  <a:pt x="1043076" y="1244600"/>
                </a:lnTo>
                <a:lnTo>
                  <a:pt x="1063586" y="1231900"/>
                </a:lnTo>
                <a:lnTo>
                  <a:pt x="1083081" y="1231900"/>
                </a:lnTo>
                <a:lnTo>
                  <a:pt x="1083081" y="1270000"/>
                </a:lnTo>
                <a:lnTo>
                  <a:pt x="1088199" y="1295400"/>
                </a:lnTo>
                <a:lnTo>
                  <a:pt x="1102131" y="1320800"/>
                </a:lnTo>
                <a:lnTo>
                  <a:pt x="1122794" y="1333500"/>
                </a:lnTo>
                <a:lnTo>
                  <a:pt x="1169416" y="1333500"/>
                </a:lnTo>
                <a:lnTo>
                  <a:pt x="1187729" y="1320800"/>
                </a:lnTo>
                <a:lnTo>
                  <a:pt x="1201839" y="1308100"/>
                </a:lnTo>
                <a:lnTo>
                  <a:pt x="1206182" y="1295400"/>
                </a:lnTo>
                <a:lnTo>
                  <a:pt x="1210538" y="1282700"/>
                </a:lnTo>
                <a:lnTo>
                  <a:pt x="1218031" y="1295400"/>
                </a:lnTo>
                <a:lnTo>
                  <a:pt x="1234706" y="1295400"/>
                </a:lnTo>
                <a:lnTo>
                  <a:pt x="1280642" y="1270000"/>
                </a:lnTo>
                <a:lnTo>
                  <a:pt x="1299692" y="1231900"/>
                </a:lnTo>
                <a:lnTo>
                  <a:pt x="1299692" y="1143000"/>
                </a:lnTo>
                <a:lnTo>
                  <a:pt x="1294574" y="1117600"/>
                </a:lnTo>
                <a:lnTo>
                  <a:pt x="1280642" y="1092200"/>
                </a:lnTo>
                <a:lnTo>
                  <a:pt x="1259979" y="1079500"/>
                </a:lnTo>
                <a:lnTo>
                  <a:pt x="1256372" y="1079500"/>
                </a:lnTo>
                <a:lnTo>
                  <a:pt x="1256372" y="1143000"/>
                </a:lnTo>
                <a:lnTo>
                  <a:pt x="1256372" y="1231900"/>
                </a:lnTo>
                <a:lnTo>
                  <a:pt x="1254671" y="1231900"/>
                </a:lnTo>
                <a:lnTo>
                  <a:pt x="1250022" y="1244600"/>
                </a:lnTo>
                <a:lnTo>
                  <a:pt x="1219390" y="1244600"/>
                </a:lnTo>
                <a:lnTo>
                  <a:pt x="1214755" y="1231900"/>
                </a:lnTo>
                <a:lnTo>
                  <a:pt x="1213053" y="1231900"/>
                </a:lnTo>
                <a:lnTo>
                  <a:pt x="1213053" y="1143000"/>
                </a:lnTo>
                <a:lnTo>
                  <a:pt x="1214755" y="1130300"/>
                </a:lnTo>
                <a:lnTo>
                  <a:pt x="1219390" y="1130300"/>
                </a:lnTo>
                <a:lnTo>
                  <a:pt x="1226286" y="1117600"/>
                </a:lnTo>
                <a:lnTo>
                  <a:pt x="1243139" y="1117600"/>
                </a:lnTo>
                <a:lnTo>
                  <a:pt x="1250022" y="1130300"/>
                </a:lnTo>
                <a:lnTo>
                  <a:pt x="1254671" y="1130300"/>
                </a:lnTo>
                <a:lnTo>
                  <a:pt x="1256372" y="1143000"/>
                </a:lnTo>
                <a:lnTo>
                  <a:pt x="1256372" y="1079500"/>
                </a:lnTo>
                <a:lnTo>
                  <a:pt x="1213053" y="1079500"/>
                </a:lnTo>
                <a:lnTo>
                  <a:pt x="1213053" y="863600"/>
                </a:lnTo>
                <a:lnTo>
                  <a:pt x="1299692" y="863600"/>
                </a:lnTo>
                <a:lnTo>
                  <a:pt x="1316545" y="850900"/>
                </a:lnTo>
                <a:lnTo>
                  <a:pt x="1330312" y="850900"/>
                </a:lnTo>
                <a:lnTo>
                  <a:pt x="1339608" y="838200"/>
                </a:lnTo>
                <a:lnTo>
                  <a:pt x="1343025" y="812800"/>
                </a:lnTo>
                <a:lnTo>
                  <a:pt x="1343025" y="711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769702" y="3790810"/>
            <a:ext cx="176403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b="1" spc="-240" dirty="0">
                <a:latin typeface="Tahoma"/>
                <a:cs typeface="Tahoma"/>
              </a:rPr>
              <a:t>_______________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59780" y="717655"/>
            <a:ext cx="6885940" cy="920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110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Verdana"/>
                <a:cs typeface="Verdana"/>
              </a:rPr>
              <a:t>GraDe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50" dirty="0">
                <a:latin typeface="Verdana"/>
                <a:cs typeface="Verdana"/>
              </a:rPr>
              <a:t>4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-190" dirty="0">
                <a:latin typeface="Verdana"/>
                <a:cs typeface="Verdana"/>
              </a:rPr>
              <a:t>-</a:t>
            </a:r>
            <a:r>
              <a:rPr sz="1800" b="1" spc="-20" dirty="0">
                <a:latin typeface="Verdana"/>
                <a:cs typeface="Verdana"/>
              </a:rPr>
              <a:t> </a:t>
            </a:r>
            <a:r>
              <a:rPr sz="1800" b="1" spc="-95" dirty="0">
                <a:latin typeface="Verdana"/>
                <a:cs typeface="Verdana"/>
              </a:rPr>
              <a:t>TesT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-600" dirty="0">
                <a:latin typeface="Verdana"/>
                <a:cs typeface="Verdana"/>
              </a:rPr>
              <a:t>1</a:t>
            </a:r>
            <a:r>
              <a:rPr sz="1800" b="1" spc="-20" dirty="0">
                <a:latin typeface="Verdana"/>
                <a:cs typeface="Verdana"/>
              </a:rPr>
              <a:t> </a:t>
            </a:r>
            <a:r>
              <a:rPr sz="1800" b="1" spc="55" dirty="0">
                <a:latin typeface="Verdana"/>
                <a:cs typeface="Verdana"/>
              </a:rPr>
              <a:t>RevisiOn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40"/>
              </a:spcBef>
            </a:pP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ahoma"/>
                <a:cs typeface="Tahoma"/>
              </a:rPr>
              <a:t>1.Write</a:t>
            </a:r>
            <a:r>
              <a:rPr sz="1800" b="1" spc="4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the</a:t>
            </a:r>
            <a:r>
              <a:rPr sz="1800" b="1" spc="4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names</a:t>
            </a:r>
            <a:r>
              <a:rPr sz="1800" b="1" spc="45" dirty="0">
                <a:latin typeface="Tahoma"/>
                <a:cs typeface="Tahoma"/>
              </a:rPr>
              <a:t> </a:t>
            </a:r>
            <a:r>
              <a:rPr sz="1800" b="1" spc="65" dirty="0">
                <a:latin typeface="Tahoma"/>
                <a:cs typeface="Tahoma"/>
              </a:rPr>
              <a:t>of</a:t>
            </a:r>
            <a:r>
              <a:rPr sz="1800" b="1" spc="4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the</a:t>
            </a:r>
            <a:r>
              <a:rPr sz="1800" b="1" spc="45" dirty="0">
                <a:latin typeface="Tahoma"/>
                <a:cs typeface="Tahoma"/>
              </a:rPr>
              <a:t> </a:t>
            </a:r>
            <a:r>
              <a:rPr sz="1800" b="1" spc="-10" dirty="0">
                <a:latin typeface="Tahoma"/>
                <a:cs typeface="Tahoma"/>
              </a:rPr>
              <a:t>jobs</a:t>
            </a:r>
            <a:r>
              <a:rPr sz="1800" b="1" spc="4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using</a:t>
            </a:r>
            <a:r>
              <a:rPr sz="1800" b="1" spc="4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the</a:t>
            </a:r>
            <a:r>
              <a:rPr sz="1800" b="1" spc="4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following</a:t>
            </a:r>
            <a:r>
              <a:rPr sz="1800" b="1" spc="45" dirty="0">
                <a:latin typeface="Tahoma"/>
                <a:cs typeface="Tahoma"/>
              </a:rPr>
              <a:t> </a:t>
            </a:r>
            <a:r>
              <a:rPr sz="1800" b="1" spc="-10" dirty="0">
                <a:latin typeface="Tahoma"/>
                <a:cs typeface="Tahoma"/>
              </a:rPr>
              <a:t>pictures: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876339" y="3790810"/>
            <a:ext cx="176403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b="1" spc="-240" dirty="0">
                <a:latin typeface="Tahoma"/>
                <a:cs typeface="Tahoma"/>
              </a:rPr>
              <a:t>_______________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986721" y="3790810"/>
            <a:ext cx="176403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b="1" spc="-240" dirty="0">
                <a:latin typeface="Tahoma"/>
                <a:cs typeface="Tahoma"/>
              </a:rPr>
              <a:t>_______________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67829" y="6063349"/>
            <a:ext cx="176403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b="1" spc="-240" dirty="0">
                <a:latin typeface="Tahoma"/>
                <a:cs typeface="Tahoma"/>
              </a:rPr>
              <a:t>_______________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874466" y="6063349"/>
            <a:ext cx="176403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b="1" spc="-240" dirty="0">
                <a:latin typeface="Tahoma"/>
                <a:cs typeface="Tahoma"/>
              </a:rPr>
              <a:t>_______________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984849" y="6063349"/>
            <a:ext cx="176403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b="1" spc="-240" dirty="0">
                <a:latin typeface="Tahoma"/>
                <a:cs typeface="Tahoma"/>
              </a:rPr>
              <a:t>_______________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89485" y="8254528"/>
            <a:ext cx="176403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b="1" spc="-240" dirty="0">
                <a:latin typeface="Tahoma"/>
                <a:cs typeface="Tahoma"/>
              </a:rPr>
              <a:t>_______________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896121" y="8254528"/>
            <a:ext cx="176403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b="1" spc="-240" dirty="0">
                <a:latin typeface="Tahoma"/>
                <a:cs typeface="Tahoma"/>
              </a:rPr>
              <a:t>_______________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006504" y="8254528"/>
            <a:ext cx="1764030" cy="299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b="1" spc="-240" dirty="0">
                <a:latin typeface="Tahoma"/>
                <a:cs typeface="Tahoma"/>
              </a:rPr>
              <a:t>_______________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14716" y="2915412"/>
            <a:ext cx="4280535" cy="0"/>
          </a:xfrm>
          <a:custGeom>
            <a:avLst/>
            <a:gdLst/>
            <a:ahLst/>
            <a:cxnLst/>
            <a:rect l="l" t="t" r="r" b="b"/>
            <a:pathLst>
              <a:path w="4280534">
                <a:moveTo>
                  <a:pt x="0" y="0"/>
                </a:moveTo>
                <a:lnTo>
                  <a:pt x="4280012" y="0"/>
                </a:lnTo>
              </a:path>
            </a:pathLst>
          </a:custGeom>
          <a:ln w="210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14716" y="4564926"/>
            <a:ext cx="4280535" cy="0"/>
          </a:xfrm>
          <a:custGeom>
            <a:avLst/>
            <a:gdLst/>
            <a:ahLst/>
            <a:cxnLst/>
            <a:rect l="l" t="t" r="r" b="b"/>
            <a:pathLst>
              <a:path w="4280534">
                <a:moveTo>
                  <a:pt x="0" y="0"/>
                </a:moveTo>
                <a:lnTo>
                  <a:pt x="4280012" y="0"/>
                </a:lnTo>
              </a:path>
            </a:pathLst>
          </a:custGeom>
          <a:ln w="210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14716" y="6214440"/>
            <a:ext cx="4280535" cy="0"/>
          </a:xfrm>
          <a:custGeom>
            <a:avLst/>
            <a:gdLst/>
            <a:ahLst/>
            <a:cxnLst/>
            <a:rect l="l" t="t" r="r" b="b"/>
            <a:pathLst>
              <a:path w="4280534">
                <a:moveTo>
                  <a:pt x="0" y="0"/>
                </a:moveTo>
                <a:lnTo>
                  <a:pt x="4280012" y="0"/>
                </a:lnTo>
              </a:path>
            </a:pathLst>
          </a:custGeom>
          <a:ln w="210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14716" y="7863954"/>
            <a:ext cx="4280535" cy="0"/>
          </a:xfrm>
          <a:custGeom>
            <a:avLst/>
            <a:gdLst/>
            <a:ahLst/>
            <a:cxnLst/>
            <a:rect l="l" t="t" r="r" b="b"/>
            <a:pathLst>
              <a:path w="4280534">
                <a:moveTo>
                  <a:pt x="0" y="0"/>
                </a:moveTo>
                <a:lnTo>
                  <a:pt x="4280012" y="0"/>
                </a:lnTo>
              </a:path>
            </a:pathLst>
          </a:custGeom>
          <a:ln w="210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14716" y="9513468"/>
            <a:ext cx="4280535" cy="0"/>
          </a:xfrm>
          <a:custGeom>
            <a:avLst/>
            <a:gdLst/>
            <a:ahLst/>
            <a:cxnLst/>
            <a:rect l="l" t="t" r="r" b="b"/>
            <a:pathLst>
              <a:path w="4280534">
                <a:moveTo>
                  <a:pt x="0" y="0"/>
                </a:moveTo>
                <a:lnTo>
                  <a:pt x="4280012" y="0"/>
                </a:lnTo>
              </a:path>
            </a:pathLst>
          </a:custGeom>
          <a:ln w="210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45708" y="2100606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5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27179" y="2082076"/>
            <a:ext cx="4855845" cy="1510665"/>
          </a:xfrm>
          <a:custGeom>
            <a:avLst/>
            <a:gdLst/>
            <a:ahLst/>
            <a:cxnLst/>
            <a:rect l="l" t="t" r="r" b="b"/>
            <a:pathLst>
              <a:path w="4855845" h="1510664">
                <a:moveTo>
                  <a:pt x="4836755" y="18529"/>
                </a:moveTo>
                <a:lnTo>
                  <a:pt x="4836755" y="1492013"/>
                </a:lnTo>
              </a:path>
              <a:path w="4855845" h="1510664">
                <a:moveTo>
                  <a:pt x="0" y="0"/>
                </a:moveTo>
                <a:lnTo>
                  <a:pt x="4855284" y="0"/>
                </a:lnTo>
              </a:path>
              <a:path w="4855845" h="1510664">
                <a:moveTo>
                  <a:pt x="0" y="1510543"/>
                </a:moveTo>
                <a:lnTo>
                  <a:pt x="4855284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45708" y="3750119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5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27179" y="3731590"/>
            <a:ext cx="4855845" cy="1510665"/>
          </a:xfrm>
          <a:custGeom>
            <a:avLst/>
            <a:gdLst/>
            <a:ahLst/>
            <a:cxnLst/>
            <a:rect l="l" t="t" r="r" b="b"/>
            <a:pathLst>
              <a:path w="4855845" h="1510664">
                <a:moveTo>
                  <a:pt x="4836755" y="18529"/>
                </a:moveTo>
                <a:lnTo>
                  <a:pt x="4836755" y="1492013"/>
                </a:lnTo>
              </a:path>
              <a:path w="4855845" h="1510664">
                <a:moveTo>
                  <a:pt x="0" y="0"/>
                </a:moveTo>
                <a:lnTo>
                  <a:pt x="4855284" y="0"/>
                </a:lnTo>
              </a:path>
              <a:path w="4855845" h="1510664">
                <a:moveTo>
                  <a:pt x="0" y="1510543"/>
                </a:moveTo>
                <a:lnTo>
                  <a:pt x="4855284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45708" y="5399633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4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27179" y="5381104"/>
            <a:ext cx="4855845" cy="1510665"/>
          </a:xfrm>
          <a:custGeom>
            <a:avLst/>
            <a:gdLst/>
            <a:ahLst/>
            <a:cxnLst/>
            <a:rect l="l" t="t" r="r" b="b"/>
            <a:pathLst>
              <a:path w="4855845" h="1510665">
                <a:moveTo>
                  <a:pt x="4836755" y="18529"/>
                </a:moveTo>
                <a:lnTo>
                  <a:pt x="4836755" y="1492013"/>
                </a:lnTo>
              </a:path>
              <a:path w="4855845" h="1510665">
                <a:moveTo>
                  <a:pt x="0" y="0"/>
                </a:moveTo>
                <a:lnTo>
                  <a:pt x="4855284" y="0"/>
                </a:lnTo>
              </a:path>
              <a:path w="4855845" h="1510665">
                <a:moveTo>
                  <a:pt x="0" y="1510543"/>
                </a:moveTo>
                <a:lnTo>
                  <a:pt x="4855284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45708" y="7049148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4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27179" y="7030618"/>
            <a:ext cx="4855845" cy="1510665"/>
          </a:xfrm>
          <a:custGeom>
            <a:avLst/>
            <a:gdLst/>
            <a:ahLst/>
            <a:cxnLst/>
            <a:rect l="l" t="t" r="r" b="b"/>
            <a:pathLst>
              <a:path w="4855845" h="1510665">
                <a:moveTo>
                  <a:pt x="4836755" y="18529"/>
                </a:moveTo>
                <a:lnTo>
                  <a:pt x="4836755" y="1492014"/>
                </a:lnTo>
              </a:path>
              <a:path w="4855845" h="1510665">
                <a:moveTo>
                  <a:pt x="0" y="0"/>
                </a:moveTo>
                <a:lnTo>
                  <a:pt x="4855284" y="0"/>
                </a:lnTo>
              </a:path>
              <a:path w="4855845" h="1510665">
                <a:moveTo>
                  <a:pt x="0" y="1510543"/>
                </a:moveTo>
                <a:lnTo>
                  <a:pt x="4855284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45708" y="8698662"/>
            <a:ext cx="0" cy="1473835"/>
          </a:xfrm>
          <a:custGeom>
            <a:avLst/>
            <a:gdLst/>
            <a:ahLst/>
            <a:cxnLst/>
            <a:rect l="l" t="t" r="r" b="b"/>
            <a:pathLst>
              <a:path h="1473834">
                <a:moveTo>
                  <a:pt x="0" y="0"/>
                </a:moveTo>
                <a:lnTo>
                  <a:pt x="0" y="1473484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27179" y="8680132"/>
            <a:ext cx="4855845" cy="1510665"/>
          </a:xfrm>
          <a:custGeom>
            <a:avLst/>
            <a:gdLst/>
            <a:ahLst/>
            <a:cxnLst/>
            <a:rect l="l" t="t" r="r" b="b"/>
            <a:pathLst>
              <a:path w="4855845" h="1510665">
                <a:moveTo>
                  <a:pt x="4836755" y="18529"/>
                </a:moveTo>
                <a:lnTo>
                  <a:pt x="4836755" y="1492014"/>
                </a:lnTo>
              </a:path>
              <a:path w="4855845" h="1510665">
                <a:moveTo>
                  <a:pt x="0" y="0"/>
                </a:moveTo>
                <a:lnTo>
                  <a:pt x="4855284" y="0"/>
                </a:lnTo>
              </a:path>
              <a:path w="4855845" h="1510665">
                <a:moveTo>
                  <a:pt x="0" y="1510543"/>
                </a:moveTo>
                <a:lnTo>
                  <a:pt x="4855284" y="1510543"/>
                </a:lnTo>
              </a:path>
            </a:pathLst>
          </a:custGeom>
          <a:ln w="37058">
            <a:solidFill>
              <a:srgbClr val="292E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2867" y="1031300"/>
            <a:ext cx="7539990" cy="57150"/>
          </a:xfrm>
          <a:custGeom>
            <a:avLst/>
            <a:gdLst/>
            <a:ahLst/>
            <a:cxnLst/>
            <a:rect l="l" t="t" r="r" b="b"/>
            <a:pathLst>
              <a:path w="7539990" h="57150">
                <a:moveTo>
                  <a:pt x="7539981" y="38100"/>
                </a:moveTo>
                <a:lnTo>
                  <a:pt x="96" y="57099"/>
                </a:lnTo>
                <a:lnTo>
                  <a:pt x="0" y="18999"/>
                </a:lnTo>
                <a:lnTo>
                  <a:pt x="7539981" y="0"/>
                </a:lnTo>
                <a:lnTo>
                  <a:pt x="753998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10335848"/>
            <a:ext cx="7552690" cy="57150"/>
          </a:xfrm>
          <a:custGeom>
            <a:avLst/>
            <a:gdLst/>
            <a:ahLst/>
            <a:cxnLst/>
            <a:rect l="l" t="t" r="r" b="b"/>
            <a:pathLst>
              <a:path w="7552690" h="57150">
                <a:moveTo>
                  <a:pt x="7552266" y="38099"/>
                </a:moveTo>
                <a:lnTo>
                  <a:pt x="0" y="57130"/>
                </a:lnTo>
                <a:lnTo>
                  <a:pt x="0" y="19030"/>
                </a:lnTo>
                <a:lnTo>
                  <a:pt x="7552170" y="0"/>
                </a:lnTo>
                <a:lnTo>
                  <a:pt x="7552266" y="38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0720" y="2210339"/>
            <a:ext cx="1216994" cy="1094740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893383" y="3896377"/>
            <a:ext cx="918844" cy="952500"/>
            <a:chOff x="893383" y="3896377"/>
            <a:chExt cx="918844" cy="952500"/>
          </a:xfrm>
        </p:grpSpPr>
        <p:sp>
          <p:nvSpPr>
            <p:cNvPr id="24" name="object 24"/>
            <p:cNvSpPr/>
            <p:nvPr/>
          </p:nvSpPr>
          <p:spPr>
            <a:xfrm>
              <a:off x="893381" y="4300752"/>
              <a:ext cx="918844" cy="548640"/>
            </a:xfrm>
            <a:custGeom>
              <a:avLst/>
              <a:gdLst/>
              <a:ahLst/>
              <a:cxnLst/>
              <a:rect l="l" t="t" r="r" b="b"/>
              <a:pathLst>
                <a:path w="918844" h="548639">
                  <a:moveTo>
                    <a:pt x="99009" y="189674"/>
                  </a:moveTo>
                  <a:lnTo>
                    <a:pt x="46443" y="215988"/>
                  </a:lnTo>
                  <a:lnTo>
                    <a:pt x="21640" y="269582"/>
                  </a:lnTo>
                  <a:lnTo>
                    <a:pt x="0" y="485635"/>
                  </a:lnTo>
                  <a:lnTo>
                    <a:pt x="2159" y="508076"/>
                  </a:lnTo>
                  <a:lnTo>
                    <a:pt x="12357" y="527240"/>
                  </a:lnTo>
                  <a:lnTo>
                    <a:pt x="28968" y="541147"/>
                  </a:lnTo>
                  <a:lnTo>
                    <a:pt x="50342" y="547789"/>
                  </a:lnTo>
                  <a:lnTo>
                    <a:pt x="55956" y="548132"/>
                  </a:lnTo>
                  <a:lnTo>
                    <a:pt x="99009" y="548132"/>
                  </a:lnTo>
                  <a:lnTo>
                    <a:pt x="99009" y="189674"/>
                  </a:lnTo>
                  <a:close/>
                </a:path>
                <a:path w="918844" h="548639">
                  <a:moveTo>
                    <a:pt x="522224" y="176314"/>
                  </a:moveTo>
                  <a:lnTo>
                    <a:pt x="472808" y="169633"/>
                  </a:lnTo>
                  <a:lnTo>
                    <a:pt x="471208" y="175044"/>
                  </a:lnTo>
                  <a:lnTo>
                    <a:pt x="457758" y="197929"/>
                  </a:lnTo>
                  <a:lnTo>
                    <a:pt x="424141" y="230492"/>
                  </a:lnTo>
                  <a:lnTo>
                    <a:pt x="382371" y="248780"/>
                  </a:lnTo>
                  <a:lnTo>
                    <a:pt x="360502" y="251066"/>
                  </a:lnTo>
                  <a:lnTo>
                    <a:pt x="338632" y="248780"/>
                  </a:lnTo>
                  <a:lnTo>
                    <a:pt x="296811" y="230492"/>
                  </a:lnTo>
                  <a:lnTo>
                    <a:pt x="263144" y="197929"/>
                  </a:lnTo>
                  <a:lnTo>
                    <a:pt x="248018" y="169633"/>
                  </a:lnTo>
                  <a:lnTo>
                    <a:pt x="198678" y="176314"/>
                  </a:lnTo>
                  <a:lnTo>
                    <a:pt x="198678" y="366407"/>
                  </a:lnTo>
                  <a:lnTo>
                    <a:pt x="522224" y="366407"/>
                  </a:lnTo>
                  <a:lnTo>
                    <a:pt x="522224" y="176314"/>
                  </a:lnTo>
                  <a:close/>
                </a:path>
                <a:path w="918844" h="548639">
                  <a:moveTo>
                    <a:pt x="604456" y="187388"/>
                  </a:moveTo>
                  <a:lnTo>
                    <a:pt x="539762" y="178600"/>
                  </a:lnTo>
                  <a:lnTo>
                    <a:pt x="539762" y="377228"/>
                  </a:lnTo>
                  <a:lnTo>
                    <a:pt x="532879" y="384086"/>
                  </a:lnTo>
                  <a:lnTo>
                    <a:pt x="188023" y="384086"/>
                  </a:lnTo>
                  <a:lnTo>
                    <a:pt x="181229" y="377228"/>
                  </a:lnTo>
                  <a:lnTo>
                    <a:pt x="181152" y="178600"/>
                  </a:lnTo>
                  <a:lnTo>
                    <a:pt x="116459" y="187388"/>
                  </a:lnTo>
                  <a:lnTo>
                    <a:pt x="116459" y="548132"/>
                  </a:lnTo>
                  <a:lnTo>
                    <a:pt x="604456" y="548132"/>
                  </a:lnTo>
                  <a:lnTo>
                    <a:pt x="604456" y="384086"/>
                  </a:lnTo>
                  <a:lnTo>
                    <a:pt x="604456" y="187388"/>
                  </a:lnTo>
                  <a:close/>
                </a:path>
                <a:path w="918844" h="548639">
                  <a:moveTo>
                    <a:pt x="721080" y="496290"/>
                  </a:moveTo>
                  <a:lnTo>
                    <a:pt x="707910" y="496290"/>
                  </a:lnTo>
                  <a:lnTo>
                    <a:pt x="696010" y="493877"/>
                  </a:lnTo>
                  <a:lnTo>
                    <a:pt x="686269" y="487273"/>
                  </a:lnTo>
                  <a:lnTo>
                    <a:pt x="679691" y="477494"/>
                  </a:lnTo>
                  <a:lnTo>
                    <a:pt x="677278" y="465518"/>
                  </a:lnTo>
                  <a:lnTo>
                    <a:pt x="677278" y="219011"/>
                  </a:lnTo>
                  <a:lnTo>
                    <a:pt x="665632" y="207962"/>
                  </a:lnTo>
                  <a:lnTo>
                    <a:pt x="652310" y="199275"/>
                  </a:lnTo>
                  <a:lnTo>
                    <a:pt x="637654" y="193116"/>
                  </a:lnTo>
                  <a:lnTo>
                    <a:pt x="621995" y="189674"/>
                  </a:lnTo>
                  <a:lnTo>
                    <a:pt x="621995" y="548132"/>
                  </a:lnTo>
                  <a:lnTo>
                    <a:pt x="665035" y="548132"/>
                  </a:lnTo>
                  <a:lnTo>
                    <a:pt x="685761" y="544156"/>
                  </a:lnTo>
                  <a:lnTo>
                    <a:pt x="703059" y="533222"/>
                  </a:lnTo>
                  <a:lnTo>
                    <a:pt x="715365" y="516775"/>
                  </a:lnTo>
                  <a:lnTo>
                    <a:pt x="721080" y="496290"/>
                  </a:lnTo>
                  <a:close/>
                </a:path>
                <a:path w="918844" h="548639">
                  <a:moveTo>
                    <a:pt x="918514" y="88290"/>
                  </a:moveTo>
                  <a:lnTo>
                    <a:pt x="902830" y="52171"/>
                  </a:lnTo>
                  <a:lnTo>
                    <a:pt x="844588" y="6515"/>
                  </a:lnTo>
                  <a:lnTo>
                    <a:pt x="806754" y="88"/>
                  </a:lnTo>
                  <a:lnTo>
                    <a:pt x="664451" y="88"/>
                  </a:lnTo>
                  <a:lnTo>
                    <a:pt x="663778" y="850"/>
                  </a:lnTo>
                  <a:lnTo>
                    <a:pt x="652526" y="32816"/>
                  </a:lnTo>
                  <a:lnTo>
                    <a:pt x="633145" y="31546"/>
                  </a:lnTo>
                  <a:lnTo>
                    <a:pt x="622655" y="431"/>
                  </a:lnTo>
                  <a:lnTo>
                    <a:pt x="621741" y="0"/>
                  </a:lnTo>
                  <a:lnTo>
                    <a:pt x="571309" y="0"/>
                  </a:lnTo>
                  <a:lnTo>
                    <a:pt x="570801" y="508"/>
                  </a:lnTo>
                  <a:lnTo>
                    <a:pt x="570801" y="109093"/>
                  </a:lnTo>
                  <a:lnTo>
                    <a:pt x="571220" y="109512"/>
                  </a:lnTo>
                  <a:lnTo>
                    <a:pt x="622160" y="109512"/>
                  </a:lnTo>
                  <a:lnTo>
                    <a:pt x="622833" y="108750"/>
                  </a:lnTo>
                  <a:lnTo>
                    <a:pt x="633145" y="78054"/>
                  </a:lnTo>
                  <a:lnTo>
                    <a:pt x="652526" y="76784"/>
                  </a:lnTo>
                  <a:lnTo>
                    <a:pt x="663943" y="109169"/>
                  </a:lnTo>
                  <a:lnTo>
                    <a:pt x="664870" y="109512"/>
                  </a:lnTo>
                  <a:lnTo>
                    <a:pt x="694817" y="109512"/>
                  </a:lnTo>
                  <a:lnTo>
                    <a:pt x="694817" y="472706"/>
                  </a:lnTo>
                  <a:lnTo>
                    <a:pt x="700697" y="478624"/>
                  </a:lnTo>
                  <a:lnTo>
                    <a:pt x="727125" y="478624"/>
                  </a:lnTo>
                  <a:lnTo>
                    <a:pt x="733082" y="472706"/>
                  </a:lnTo>
                  <a:lnTo>
                    <a:pt x="733082" y="109512"/>
                  </a:lnTo>
                  <a:lnTo>
                    <a:pt x="775449" y="109512"/>
                  </a:lnTo>
                  <a:lnTo>
                    <a:pt x="776122" y="108839"/>
                  </a:lnTo>
                  <a:lnTo>
                    <a:pt x="797013" y="56997"/>
                  </a:lnTo>
                  <a:lnTo>
                    <a:pt x="800125" y="54635"/>
                  </a:lnTo>
                  <a:lnTo>
                    <a:pt x="803732" y="54292"/>
                  </a:lnTo>
                  <a:lnTo>
                    <a:pt x="834047" y="54330"/>
                  </a:lnTo>
                  <a:lnTo>
                    <a:pt x="863523" y="60236"/>
                  </a:lnTo>
                  <a:lnTo>
                    <a:pt x="891311" y="71755"/>
                  </a:lnTo>
                  <a:lnTo>
                    <a:pt x="917003" y="89052"/>
                  </a:lnTo>
                  <a:lnTo>
                    <a:pt x="917752" y="88963"/>
                  </a:lnTo>
                  <a:lnTo>
                    <a:pt x="918514" y="88290"/>
                  </a:lnTo>
                  <a:close/>
                </a:path>
              </a:pathLst>
            </a:custGeom>
            <a:solidFill>
              <a:srgbClr val="0F0E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57015" y="4407720"/>
              <a:ext cx="193654" cy="126482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039787" y="3896384"/>
              <a:ext cx="428625" cy="507365"/>
            </a:xfrm>
            <a:custGeom>
              <a:avLst/>
              <a:gdLst/>
              <a:ahLst/>
              <a:cxnLst/>
              <a:rect l="l" t="t" r="r" b="b"/>
              <a:pathLst>
                <a:path w="428625" h="507364">
                  <a:moveTo>
                    <a:pt x="378841" y="276009"/>
                  </a:moveTo>
                  <a:lnTo>
                    <a:pt x="49428" y="276009"/>
                  </a:lnTo>
                  <a:lnTo>
                    <a:pt x="49428" y="342049"/>
                  </a:lnTo>
                  <a:lnTo>
                    <a:pt x="55600" y="386130"/>
                  </a:lnTo>
                  <a:lnTo>
                    <a:pt x="72478" y="425665"/>
                  </a:lnTo>
                  <a:lnTo>
                    <a:pt x="98475" y="459079"/>
                  </a:lnTo>
                  <a:lnTo>
                    <a:pt x="132003" y="484797"/>
                  </a:lnTo>
                  <a:lnTo>
                    <a:pt x="171475" y="501256"/>
                  </a:lnTo>
                  <a:lnTo>
                    <a:pt x="215303" y="506857"/>
                  </a:lnTo>
                  <a:lnTo>
                    <a:pt x="258635" y="500722"/>
                  </a:lnTo>
                  <a:lnTo>
                    <a:pt x="297573" y="483997"/>
                  </a:lnTo>
                  <a:lnTo>
                    <a:pt x="330581" y="458228"/>
                  </a:lnTo>
                  <a:lnTo>
                    <a:pt x="356146" y="424954"/>
                  </a:lnTo>
                  <a:lnTo>
                    <a:pt x="372745" y="385711"/>
                  </a:lnTo>
                  <a:lnTo>
                    <a:pt x="378841" y="342049"/>
                  </a:lnTo>
                  <a:lnTo>
                    <a:pt x="378841" y="276009"/>
                  </a:lnTo>
                  <a:close/>
                </a:path>
                <a:path w="428625" h="507364">
                  <a:moveTo>
                    <a:pt x="428180" y="230428"/>
                  </a:moveTo>
                  <a:lnTo>
                    <a:pt x="420293" y="230339"/>
                  </a:lnTo>
                  <a:lnTo>
                    <a:pt x="414413" y="225183"/>
                  </a:lnTo>
                  <a:lnTo>
                    <a:pt x="413499" y="218249"/>
                  </a:lnTo>
                  <a:lnTo>
                    <a:pt x="401561" y="170611"/>
                  </a:lnTo>
                  <a:lnTo>
                    <a:pt x="380301" y="127279"/>
                  </a:lnTo>
                  <a:lnTo>
                    <a:pt x="350710" y="89547"/>
                  </a:lnTo>
                  <a:lnTo>
                    <a:pt x="313791" y="58699"/>
                  </a:lnTo>
                  <a:lnTo>
                    <a:pt x="270522" y="36017"/>
                  </a:lnTo>
                  <a:lnTo>
                    <a:pt x="270344" y="199644"/>
                  </a:lnTo>
                  <a:lnTo>
                    <a:pt x="266242" y="203454"/>
                  </a:lnTo>
                  <a:lnTo>
                    <a:pt x="256921" y="203034"/>
                  </a:lnTo>
                  <a:lnTo>
                    <a:pt x="253238" y="199390"/>
                  </a:lnTo>
                  <a:lnTo>
                    <a:pt x="253060" y="0"/>
                  </a:lnTo>
                  <a:lnTo>
                    <a:pt x="175120" y="0"/>
                  </a:lnTo>
                  <a:lnTo>
                    <a:pt x="174955" y="199644"/>
                  </a:lnTo>
                  <a:lnTo>
                    <a:pt x="170840" y="203454"/>
                  </a:lnTo>
                  <a:lnTo>
                    <a:pt x="161442" y="203200"/>
                  </a:lnTo>
                  <a:lnTo>
                    <a:pt x="157746" y="199478"/>
                  </a:lnTo>
                  <a:lnTo>
                    <a:pt x="157581" y="36017"/>
                  </a:lnTo>
                  <a:lnTo>
                    <a:pt x="114338" y="58737"/>
                  </a:lnTo>
                  <a:lnTo>
                    <a:pt x="77431" y="89585"/>
                  </a:lnTo>
                  <a:lnTo>
                    <a:pt x="47840" y="127304"/>
                  </a:lnTo>
                  <a:lnTo>
                    <a:pt x="26593" y="170624"/>
                  </a:lnTo>
                  <a:lnTo>
                    <a:pt x="14693" y="218249"/>
                  </a:lnTo>
                  <a:lnTo>
                    <a:pt x="13766" y="225272"/>
                  </a:lnTo>
                  <a:lnTo>
                    <a:pt x="7810" y="230428"/>
                  </a:lnTo>
                  <a:lnTo>
                    <a:pt x="0" y="230428"/>
                  </a:lnTo>
                  <a:lnTo>
                    <a:pt x="0" y="258419"/>
                  </a:lnTo>
                  <a:lnTo>
                    <a:pt x="428180" y="258419"/>
                  </a:lnTo>
                  <a:lnTo>
                    <a:pt x="428180" y="230428"/>
                  </a:lnTo>
                  <a:close/>
                </a:path>
              </a:pathLst>
            </a:custGeom>
            <a:solidFill>
              <a:srgbClr val="0F0E0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/>
          <p:nvPr/>
        </p:nvSpPr>
        <p:spPr>
          <a:xfrm>
            <a:off x="1540764" y="5741072"/>
            <a:ext cx="18415" cy="71120"/>
          </a:xfrm>
          <a:custGeom>
            <a:avLst/>
            <a:gdLst/>
            <a:ahLst/>
            <a:cxnLst/>
            <a:rect l="l" t="t" r="r" b="b"/>
            <a:pathLst>
              <a:path w="18415" h="71120">
                <a:moveTo>
                  <a:pt x="18097" y="52514"/>
                </a:moveTo>
                <a:lnTo>
                  <a:pt x="0" y="52514"/>
                </a:lnTo>
                <a:lnTo>
                  <a:pt x="0" y="70650"/>
                </a:lnTo>
                <a:lnTo>
                  <a:pt x="18097" y="70650"/>
                </a:lnTo>
                <a:lnTo>
                  <a:pt x="18097" y="52514"/>
                </a:lnTo>
                <a:close/>
              </a:path>
              <a:path w="18415" h="71120">
                <a:moveTo>
                  <a:pt x="18097" y="0"/>
                </a:moveTo>
                <a:lnTo>
                  <a:pt x="0" y="0"/>
                </a:lnTo>
                <a:lnTo>
                  <a:pt x="0" y="18135"/>
                </a:lnTo>
                <a:lnTo>
                  <a:pt x="18097" y="18135"/>
                </a:lnTo>
                <a:lnTo>
                  <a:pt x="180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540764" y="6107746"/>
            <a:ext cx="18415" cy="71120"/>
          </a:xfrm>
          <a:custGeom>
            <a:avLst/>
            <a:gdLst/>
            <a:ahLst/>
            <a:cxnLst/>
            <a:rect l="l" t="t" r="r" b="b"/>
            <a:pathLst>
              <a:path w="18415" h="71120">
                <a:moveTo>
                  <a:pt x="18097" y="52514"/>
                </a:moveTo>
                <a:lnTo>
                  <a:pt x="0" y="52514"/>
                </a:lnTo>
                <a:lnTo>
                  <a:pt x="0" y="70662"/>
                </a:lnTo>
                <a:lnTo>
                  <a:pt x="18097" y="70662"/>
                </a:lnTo>
                <a:lnTo>
                  <a:pt x="18097" y="52514"/>
                </a:lnTo>
                <a:close/>
              </a:path>
              <a:path w="18415" h="71120">
                <a:moveTo>
                  <a:pt x="18097" y="0"/>
                </a:moveTo>
                <a:lnTo>
                  <a:pt x="0" y="0"/>
                </a:lnTo>
                <a:lnTo>
                  <a:pt x="0" y="18148"/>
                </a:lnTo>
                <a:lnTo>
                  <a:pt x="18097" y="18148"/>
                </a:lnTo>
                <a:lnTo>
                  <a:pt x="180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object 29"/>
          <p:cNvGrpSpPr/>
          <p:nvPr/>
        </p:nvGrpSpPr>
        <p:grpSpPr>
          <a:xfrm>
            <a:off x="835128" y="5793097"/>
            <a:ext cx="565785" cy="571500"/>
            <a:chOff x="835128" y="5793097"/>
            <a:chExt cx="565785" cy="571500"/>
          </a:xfrm>
        </p:grpSpPr>
        <p:sp>
          <p:nvSpPr>
            <p:cNvPr id="30" name="object 30"/>
            <p:cNvSpPr/>
            <p:nvPr/>
          </p:nvSpPr>
          <p:spPr>
            <a:xfrm>
              <a:off x="835128" y="5884898"/>
              <a:ext cx="565785" cy="479425"/>
            </a:xfrm>
            <a:custGeom>
              <a:avLst/>
              <a:gdLst/>
              <a:ahLst/>
              <a:cxnLst/>
              <a:rect l="l" t="t" r="r" b="b"/>
              <a:pathLst>
                <a:path w="565785" h="479425">
                  <a:moveTo>
                    <a:pt x="77528" y="113507"/>
                  </a:moveTo>
                  <a:lnTo>
                    <a:pt x="0" y="113507"/>
                  </a:lnTo>
                  <a:lnTo>
                    <a:pt x="0" y="94411"/>
                  </a:lnTo>
                  <a:lnTo>
                    <a:pt x="77530" y="94411"/>
                  </a:lnTo>
                  <a:lnTo>
                    <a:pt x="107227" y="91208"/>
                  </a:lnTo>
                  <a:lnTo>
                    <a:pt x="135683" y="81880"/>
                  </a:lnTo>
                  <a:lnTo>
                    <a:pt x="161955" y="66845"/>
                  </a:lnTo>
                  <a:lnTo>
                    <a:pt x="207744" y="26780"/>
                  </a:lnTo>
                  <a:lnTo>
                    <a:pt x="233718" y="12174"/>
                  </a:lnTo>
                  <a:lnTo>
                    <a:pt x="262090" y="3111"/>
                  </a:lnTo>
                  <a:lnTo>
                    <a:pt x="291922" y="0"/>
                  </a:lnTo>
                  <a:lnTo>
                    <a:pt x="373061" y="0"/>
                  </a:lnTo>
                  <a:lnTo>
                    <a:pt x="395061" y="4465"/>
                  </a:lnTo>
                  <a:lnTo>
                    <a:pt x="413046" y="16636"/>
                  </a:lnTo>
                  <a:lnTo>
                    <a:pt x="414701" y="19095"/>
                  </a:lnTo>
                  <a:lnTo>
                    <a:pt x="291920" y="19095"/>
                  </a:lnTo>
                  <a:lnTo>
                    <a:pt x="265974" y="21802"/>
                  </a:lnTo>
                  <a:lnTo>
                    <a:pt x="241299" y="29685"/>
                  </a:lnTo>
                  <a:lnTo>
                    <a:pt x="218707" y="42389"/>
                  </a:lnTo>
                  <a:lnTo>
                    <a:pt x="172917" y="82453"/>
                  </a:lnTo>
                  <a:lnTo>
                    <a:pt x="143262" y="99390"/>
                  </a:lnTo>
                  <a:lnTo>
                    <a:pt x="111110" y="109899"/>
                  </a:lnTo>
                  <a:lnTo>
                    <a:pt x="77528" y="113507"/>
                  </a:lnTo>
                  <a:close/>
                </a:path>
                <a:path w="565785" h="479425">
                  <a:moveTo>
                    <a:pt x="529684" y="281596"/>
                  </a:moveTo>
                  <a:lnTo>
                    <a:pt x="500259" y="281596"/>
                  </a:lnTo>
                  <a:lnTo>
                    <a:pt x="506417" y="279035"/>
                  </a:lnTo>
                  <a:lnTo>
                    <a:pt x="515700" y="269745"/>
                  </a:lnTo>
                  <a:lnTo>
                    <a:pt x="518252" y="263567"/>
                  </a:lnTo>
                  <a:lnTo>
                    <a:pt x="518251" y="256987"/>
                  </a:lnTo>
                  <a:lnTo>
                    <a:pt x="516319" y="247423"/>
                  </a:lnTo>
                  <a:lnTo>
                    <a:pt x="511052" y="239604"/>
                  </a:lnTo>
                  <a:lnTo>
                    <a:pt x="503244" y="234329"/>
                  </a:lnTo>
                  <a:lnTo>
                    <a:pt x="493709" y="232393"/>
                  </a:lnTo>
                  <a:lnTo>
                    <a:pt x="493709" y="213298"/>
                  </a:lnTo>
                  <a:lnTo>
                    <a:pt x="528655" y="213298"/>
                  </a:lnTo>
                  <a:lnTo>
                    <a:pt x="534808" y="210743"/>
                  </a:lnTo>
                  <a:lnTo>
                    <a:pt x="544075" y="201433"/>
                  </a:lnTo>
                  <a:lnTo>
                    <a:pt x="546631" y="195256"/>
                  </a:lnTo>
                  <a:lnTo>
                    <a:pt x="546630" y="188685"/>
                  </a:lnTo>
                  <a:lnTo>
                    <a:pt x="544699" y="179127"/>
                  </a:lnTo>
                  <a:lnTo>
                    <a:pt x="539433" y="171310"/>
                  </a:lnTo>
                  <a:lnTo>
                    <a:pt x="531631" y="166035"/>
                  </a:lnTo>
                  <a:lnTo>
                    <a:pt x="522070" y="164095"/>
                  </a:lnTo>
                  <a:lnTo>
                    <a:pt x="501564" y="164095"/>
                  </a:lnTo>
                  <a:lnTo>
                    <a:pt x="501564" y="145000"/>
                  </a:lnTo>
                  <a:lnTo>
                    <a:pt x="528642" y="145000"/>
                  </a:lnTo>
                  <a:lnTo>
                    <a:pt x="534795" y="142443"/>
                  </a:lnTo>
                  <a:lnTo>
                    <a:pt x="544074" y="133135"/>
                  </a:lnTo>
                  <a:lnTo>
                    <a:pt x="546629" y="126964"/>
                  </a:lnTo>
                  <a:lnTo>
                    <a:pt x="546629" y="120408"/>
                  </a:lnTo>
                  <a:lnTo>
                    <a:pt x="544697" y="110840"/>
                  </a:lnTo>
                  <a:lnTo>
                    <a:pt x="539431" y="103015"/>
                  </a:lnTo>
                  <a:lnTo>
                    <a:pt x="531629" y="97735"/>
                  </a:lnTo>
                  <a:lnTo>
                    <a:pt x="522068" y="95794"/>
                  </a:lnTo>
                  <a:lnTo>
                    <a:pt x="493707" y="95794"/>
                  </a:lnTo>
                  <a:lnTo>
                    <a:pt x="493707" y="76698"/>
                  </a:lnTo>
                  <a:lnTo>
                    <a:pt x="500276" y="76698"/>
                  </a:lnTo>
                  <a:lnTo>
                    <a:pt x="506429" y="74147"/>
                  </a:lnTo>
                  <a:lnTo>
                    <a:pt x="515696" y="64868"/>
                  </a:lnTo>
                  <a:lnTo>
                    <a:pt x="518167" y="58889"/>
                  </a:lnTo>
                  <a:lnTo>
                    <a:pt x="518248" y="52112"/>
                  </a:lnTo>
                  <a:lnTo>
                    <a:pt x="516316" y="42540"/>
                  </a:lnTo>
                  <a:lnTo>
                    <a:pt x="511320" y="35115"/>
                  </a:lnTo>
                  <a:lnTo>
                    <a:pt x="510987" y="34672"/>
                  </a:lnTo>
                  <a:lnTo>
                    <a:pt x="503249" y="29436"/>
                  </a:lnTo>
                  <a:lnTo>
                    <a:pt x="493705" y="27499"/>
                  </a:lnTo>
                  <a:lnTo>
                    <a:pt x="446426" y="27499"/>
                  </a:lnTo>
                  <a:lnTo>
                    <a:pt x="446426" y="8404"/>
                  </a:lnTo>
                  <a:lnTo>
                    <a:pt x="493705" y="8404"/>
                  </a:lnTo>
                  <a:lnTo>
                    <a:pt x="510654" y="11844"/>
                  </a:lnTo>
                  <a:lnTo>
                    <a:pt x="524509" y="21220"/>
                  </a:lnTo>
                  <a:lnTo>
                    <a:pt x="533859" y="35115"/>
                  </a:lnTo>
                  <a:lnTo>
                    <a:pt x="537289" y="52112"/>
                  </a:lnTo>
                  <a:lnTo>
                    <a:pt x="536781" y="58694"/>
                  </a:lnTo>
                  <a:lnTo>
                    <a:pt x="536766" y="58889"/>
                  </a:lnTo>
                  <a:lnTo>
                    <a:pt x="535227" y="65406"/>
                  </a:lnTo>
                  <a:lnTo>
                    <a:pt x="532716" y="71576"/>
                  </a:lnTo>
                  <a:lnTo>
                    <a:pt x="529278" y="77309"/>
                  </a:lnTo>
                  <a:lnTo>
                    <a:pt x="543659" y="82453"/>
                  </a:lnTo>
                  <a:lnTo>
                    <a:pt x="555205" y="92035"/>
                  </a:lnTo>
                  <a:lnTo>
                    <a:pt x="562882" y="105028"/>
                  </a:lnTo>
                  <a:lnTo>
                    <a:pt x="565668" y="120408"/>
                  </a:lnTo>
                  <a:lnTo>
                    <a:pt x="564831" y="128990"/>
                  </a:lnTo>
                  <a:lnTo>
                    <a:pt x="549230" y="154547"/>
                  </a:lnTo>
                  <a:lnTo>
                    <a:pt x="556021" y="161319"/>
                  </a:lnTo>
                  <a:lnTo>
                    <a:pt x="561202" y="169443"/>
                  </a:lnTo>
                  <a:lnTo>
                    <a:pt x="564507" y="178653"/>
                  </a:lnTo>
                  <a:lnTo>
                    <a:pt x="565668" y="188685"/>
                  </a:lnTo>
                  <a:lnTo>
                    <a:pt x="564831" y="197274"/>
                  </a:lnTo>
                  <a:lnTo>
                    <a:pt x="535804" y="230157"/>
                  </a:lnTo>
                  <a:lnTo>
                    <a:pt x="529259" y="231763"/>
                  </a:lnTo>
                  <a:lnTo>
                    <a:pt x="532645" y="237392"/>
                  </a:lnTo>
                  <a:lnTo>
                    <a:pt x="535169" y="243527"/>
                  </a:lnTo>
                  <a:lnTo>
                    <a:pt x="536745" y="250086"/>
                  </a:lnTo>
                  <a:lnTo>
                    <a:pt x="537289" y="256987"/>
                  </a:lnTo>
                  <a:lnTo>
                    <a:pt x="536451" y="265591"/>
                  </a:lnTo>
                  <a:lnTo>
                    <a:pt x="534066" y="273480"/>
                  </a:lnTo>
                  <a:lnTo>
                    <a:pt x="533988" y="273737"/>
                  </a:lnTo>
                  <a:lnTo>
                    <a:pt x="529981" y="281235"/>
                  </a:lnTo>
                  <a:lnTo>
                    <a:pt x="529684" y="281596"/>
                  </a:lnTo>
                  <a:close/>
                </a:path>
                <a:path w="565785" h="479425">
                  <a:moveTo>
                    <a:pt x="479348" y="158848"/>
                  </a:moveTo>
                  <a:lnTo>
                    <a:pt x="408071" y="158848"/>
                  </a:lnTo>
                  <a:lnTo>
                    <a:pt x="410592" y="156320"/>
                  </a:lnTo>
                  <a:lnTo>
                    <a:pt x="410592" y="56735"/>
                  </a:lnTo>
                  <a:lnTo>
                    <a:pt x="387654" y="22058"/>
                  </a:lnTo>
                  <a:lnTo>
                    <a:pt x="373059" y="19095"/>
                  </a:lnTo>
                  <a:lnTo>
                    <a:pt x="414701" y="19095"/>
                  </a:lnTo>
                  <a:lnTo>
                    <a:pt x="425182" y="34672"/>
                  </a:lnTo>
                  <a:lnTo>
                    <a:pt x="429635" y="56735"/>
                  </a:lnTo>
                  <a:lnTo>
                    <a:pt x="429635" y="76698"/>
                  </a:lnTo>
                  <a:lnTo>
                    <a:pt x="461939" y="76698"/>
                  </a:lnTo>
                  <a:lnTo>
                    <a:pt x="461939" y="95794"/>
                  </a:lnTo>
                  <a:lnTo>
                    <a:pt x="429635" y="95794"/>
                  </a:lnTo>
                  <a:lnTo>
                    <a:pt x="429635" y="145000"/>
                  </a:lnTo>
                  <a:lnTo>
                    <a:pt x="479348" y="145000"/>
                  </a:lnTo>
                  <a:lnTo>
                    <a:pt x="479348" y="158848"/>
                  </a:lnTo>
                  <a:close/>
                </a:path>
                <a:path w="565785" h="479425">
                  <a:moveTo>
                    <a:pt x="402768" y="308929"/>
                  </a:moveTo>
                  <a:lnTo>
                    <a:pt x="383724" y="308929"/>
                  </a:lnTo>
                  <a:lnTo>
                    <a:pt x="383724" y="297863"/>
                  </a:lnTo>
                  <a:lnTo>
                    <a:pt x="372388" y="291460"/>
                  </a:lnTo>
                  <a:lnTo>
                    <a:pt x="363478" y="282075"/>
                  </a:lnTo>
                  <a:lnTo>
                    <a:pt x="357650" y="270365"/>
                  </a:lnTo>
                  <a:lnTo>
                    <a:pt x="355562" y="256987"/>
                  </a:lnTo>
                  <a:lnTo>
                    <a:pt x="356668" y="247423"/>
                  </a:lnTo>
                  <a:lnTo>
                    <a:pt x="356723" y="246953"/>
                  </a:lnTo>
                  <a:lnTo>
                    <a:pt x="360026" y="237742"/>
                  </a:lnTo>
                  <a:lnTo>
                    <a:pt x="365205" y="229616"/>
                  </a:lnTo>
                  <a:lnTo>
                    <a:pt x="371993" y="222842"/>
                  </a:lnTo>
                  <a:lnTo>
                    <a:pt x="365205" y="216065"/>
                  </a:lnTo>
                  <a:lnTo>
                    <a:pt x="360026" y="207937"/>
                  </a:lnTo>
                  <a:lnTo>
                    <a:pt x="356723" y="198722"/>
                  </a:lnTo>
                  <a:lnTo>
                    <a:pt x="355562" y="188685"/>
                  </a:lnTo>
                  <a:lnTo>
                    <a:pt x="356237" y="180962"/>
                  </a:lnTo>
                  <a:lnTo>
                    <a:pt x="358079" y="174089"/>
                  </a:lnTo>
                  <a:lnTo>
                    <a:pt x="358204" y="173625"/>
                  </a:lnTo>
                  <a:lnTo>
                    <a:pt x="361377" y="166814"/>
                  </a:lnTo>
                  <a:lnTo>
                    <a:pt x="365669" y="160664"/>
                  </a:lnTo>
                  <a:lnTo>
                    <a:pt x="359718" y="152908"/>
                  </a:lnTo>
                  <a:lnTo>
                    <a:pt x="355236" y="144130"/>
                  </a:lnTo>
                  <a:lnTo>
                    <a:pt x="352410" y="134513"/>
                  </a:lnTo>
                  <a:lnTo>
                    <a:pt x="351427" y="124244"/>
                  </a:lnTo>
                  <a:lnTo>
                    <a:pt x="351427" y="52530"/>
                  </a:lnTo>
                  <a:lnTo>
                    <a:pt x="370468" y="52530"/>
                  </a:lnTo>
                  <a:lnTo>
                    <a:pt x="370468" y="124244"/>
                  </a:lnTo>
                  <a:lnTo>
                    <a:pt x="373067" y="137123"/>
                  </a:lnTo>
                  <a:lnTo>
                    <a:pt x="373184" y="137701"/>
                  </a:lnTo>
                  <a:lnTo>
                    <a:pt x="380585" y="148701"/>
                  </a:lnTo>
                  <a:lnTo>
                    <a:pt x="391555" y="156124"/>
                  </a:lnTo>
                  <a:lnTo>
                    <a:pt x="404973" y="158848"/>
                  </a:lnTo>
                  <a:lnTo>
                    <a:pt x="479348" y="158848"/>
                  </a:lnTo>
                  <a:lnTo>
                    <a:pt x="479348" y="164095"/>
                  </a:lnTo>
                  <a:lnTo>
                    <a:pt x="427089" y="164095"/>
                  </a:lnTo>
                  <a:lnTo>
                    <a:pt x="423301" y="169713"/>
                  </a:lnTo>
                  <a:lnTo>
                    <a:pt x="420382" y="172200"/>
                  </a:lnTo>
                  <a:lnTo>
                    <a:pt x="380929" y="172200"/>
                  </a:lnTo>
                  <a:lnTo>
                    <a:pt x="376925" y="176630"/>
                  </a:lnTo>
                  <a:lnTo>
                    <a:pt x="374611" y="182444"/>
                  </a:lnTo>
                  <a:lnTo>
                    <a:pt x="374611" y="188685"/>
                  </a:lnTo>
                  <a:lnTo>
                    <a:pt x="376541" y="198257"/>
                  </a:lnTo>
                  <a:lnTo>
                    <a:pt x="381802" y="206081"/>
                  </a:lnTo>
                  <a:lnTo>
                    <a:pt x="389597" y="211361"/>
                  </a:lnTo>
                  <a:lnTo>
                    <a:pt x="399133" y="213298"/>
                  </a:lnTo>
                  <a:lnTo>
                    <a:pt x="461781" y="213298"/>
                  </a:lnTo>
                  <a:lnTo>
                    <a:pt x="461781" y="232393"/>
                  </a:lnTo>
                  <a:lnTo>
                    <a:pt x="399133" y="232393"/>
                  </a:lnTo>
                  <a:lnTo>
                    <a:pt x="389597" y="234329"/>
                  </a:lnTo>
                  <a:lnTo>
                    <a:pt x="381802" y="239604"/>
                  </a:lnTo>
                  <a:lnTo>
                    <a:pt x="376541" y="247423"/>
                  </a:lnTo>
                  <a:lnTo>
                    <a:pt x="374611" y="256987"/>
                  </a:lnTo>
                  <a:lnTo>
                    <a:pt x="376541" y="266557"/>
                  </a:lnTo>
                  <a:lnTo>
                    <a:pt x="381802" y="274380"/>
                  </a:lnTo>
                  <a:lnTo>
                    <a:pt x="389597" y="279659"/>
                  </a:lnTo>
                  <a:lnTo>
                    <a:pt x="399133" y="281596"/>
                  </a:lnTo>
                  <a:lnTo>
                    <a:pt x="529684" y="281596"/>
                  </a:lnTo>
                  <a:lnTo>
                    <a:pt x="524507" y="287895"/>
                  </a:lnTo>
                  <a:lnTo>
                    <a:pt x="517861" y="293375"/>
                  </a:lnTo>
                  <a:lnTo>
                    <a:pt x="510386" y="297387"/>
                  </a:lnTo>
                  <a:lnTo>
                    <a:pt x="502271" y="299852"/>
                  </a:lnTo>
                  <a:lnTo>
                    <a:pt x="493705" y="300691"/>
                  </a:lnTo>
                  <a:lnTo>
                    <a:pt x="402768" y="300691"/>
                  </a:lnTo>
                  <a:lnTo>
                    <a:pt x="402768" y="308929"/>
                  </a:lnTo>
                  <a:close/>
                </a:path>
                <a:path w="565785" h="479425">
                  <a:moveTo>
                    <a:pt x="404978" y="177944"/>
                  </a:moveTo>
                  <a:lnTo>
                    <a:pt x="396334" y="177944"/>
                  </a:lnTo>
                  <a:lnTo>
                    <a:pt x="388167" y="175866"/>
                  </a:lnTo>
                  <a:lnTo>
                    <a:pt x="380929" y="172200"/>
                  </a:lnTo>
                  <a:lnTo>
                    <a:pt x="420382" y="172200"/>
                  </a:lnTo>
                  <a:lnTo>
                    <a:pt x="418163" y="174089"/>
                  </a:lnTo>
                  <a:lnTo>
                    <a:pt x="411960" y="176931"/>
                  </a:lnTo>
                  <a:lnTo>
                    <a:pt x="404978" y="177944"/>
                  </a:lnTo>
                  <a:close/>
                </a:path>
                <a:path w="565785" h="479425">
                  <a:moveTo>
                    <a:pt x="442621" y="479382"/>
                  </a:moveTo>
                  <a:lnTo>
                    <a:pt x="383726" y="479382"/>
                  </a:lnTo>
                  <a:lnTo>
                    <a:pt x="383726" y="328025"/>
                  </a:lnTo>
                  <a:lnTo>
                    <a:pt x="229109" y="328025"/>
                  </a:lnTo>
                  <a:lnTo>
                    <a:pt x="215684" y="326955"/>
                  </a:lnTo>
                  <a:lnTo>
                    <a:pt x="202768" y="323784"/>
                  </a:lnTo>
                  <a:lnTo>
                    <a:pt x="190537" y="318570"/>
                  </a:lnTo>
                  <a:lnTo>
                    <a:pt x="165412" y="302576"/>
                  </a:lnTo>
                  <a:lnTo>
                    <a:pt x="150595" y="296087"/>
                  </a:lnTo>
                  <a:lnTo>
                    <a:pt x="150404" y="296087"/>
                  </a:lnTo>
                  <a:lnTo>
                    <a:pt x="135723" y="292330"/>
                  </a:lnTo>
                  <a:lnTo>
                    <a:pt x="120200" y="291023"/>
                  </a:lnTo>
                  <a:lnTo>
                    <a:pt x="0" y="291023"/>
                  </a:lnTo>
                  <a:lnTo>
                    <a:pt x="0" y="271927"/>
                  </a:lnTo>
                  <a:lnTo>
                    <a:pt x="120200" y="271927"/>
                  </a:lnTo>
                  <a:lnTo>
                    <a:pt x="138792" y="273480"/>
                  </a:lnTo>
                  <a:lnTo>
                    <a:pt x="156883" y="278080"/>
                  </a:lnTo>
                  <a:lnTo>
                    <a:pt x="174228" y="285644"/>
                  </a:lnTo>
                  <a:lnTo>
                    <a:pt x="199351" y="301638"/>
                  </a:lnTo>
                  <a:lnTo>
                    <a:pt x="208785" y="305659"/>
                  </a:lnTo>
                  <a:lnTo>
                    <a:pt x="218749" y="308104"/>
                  </a:lnTo>
                  <a:lnTo>
                    <a:pt x="229107" y="308929"/>
                  </a:lnTo>
                  <a:lnTo>
                    <a:pt x="402768" y="308929"/>
                  </a:lnTo>
                  <a:lnTo>
                    <a:pt x="402768" y="418276"/>
                  </a:lnTo>
                  <a:lnTo>
                    <a:pt x="442621" y="418276"/>
                  </a:lnTo>
                  <a:lnTo>
                    <a:pt x="442621" y="437371"/>
                  </a:lnTo>
                  <a:lnTo>
                    <a:pt x="402768" y="437371"/>
                  </a:lnTo>
                  <a:lnTo>
                    <a:pt x="402768" y="460286"/>
                  </a:lnTo>
                  <a:lnTo>
                    <a:pt x="442621" y="460286"/>
                  </a:lnTo>
                  <a:lnTo>
                    <a:pt x="442621" y="479382"/>
                  </a:lnTo>
                  <a:close/>
                </a:path>
                <a:path w="565785" h="479425">
                  <a:moveTo>
                    <a:pt x="442621" y="418276"/>
                  </a:moveTo>
                  <a:lnTo>
                    <a:pt x="423580" y="418276"/>
                  </a:lnTo>
                  <a:lnTo>
                    <a:pt x="423580" y="300691"/>
                  </a:lnTo>
                  <a:lnTo>
                    <a:pt x="442621" y="300691"/>
                  </a:lnTo>
                  <a:lnTo>
                    <a:pt x="442621" y="418276"/>
                  </a:lnTo>
                  <a:close/>
                </a:path>
                <a:path w="565785" h="479425">
                  <a:moveTo>
                    <a:pt x="442621" y="460286"/>
                  </a:moveTo>
                  <a:lnTo>
                    <a:pt x="423580" y="460286"/>
                  </a:lnTo>
                  <a:lnTo>
                    <a:pt x="423580" y="437371"/>
                  </a:lnTo>
                  <a:lnTo>
                    <a:pt x="442621" y="437371"/>
                  </a:lnTo>
                  <a:lnTo>
                    <a:pt x="442621" y="4602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33725" y="5936774"/>
              <a:ext cx="142516" cy="142924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057599" y="5793097"/>
              <a:ext cx="53340" cy="53340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26566" y="53284"/>
                  </a:moveTo>
                  <a:lnTo>
                    <a:pt x="16235" y="51187"/>
                  </a:lnTo>
                  <a:lnTo>
                    <a:pt x="7790" y="45472"/>
                  </a:lnTo>
                  <a:lnTo>
                    <a:pt x="2091" y="37002"/>
                  </a:lnTo>
                  <a:lnTo>
                    <a:pt x="0" y="26642"/>
                  </a:lnTo>
                  <a:lnTo>
                    <a:pt x="2091" y="16282"/>
                  </a:lnTo>
                  <a:lnTo>
                    <a:pt x="7790" y="7812"/>
                  </a:lnTo>
                  <a:lnTo>
                    <a:pt x="16235" y="2097"/>
                  </a:lnTo>
                  <a:lnTo>
                    <a:pt x="26566" y="0"/>
                  </a:lnTo>
                  <a:lnTo>
                    <a:pt x="36897" y="2097"/>
                  </a:lnTo>
                  <a:lnTo>
                    <a:pt x="45342" y="7812"/>
                  </a:lnTo>
                  <a:lnTo>
                    <a:pt x="51041" y="16282"/>
                  </a:lnTo>
                  <a:lnTo>
                    <a:pt x="51609" y="19095"/>
                  </a:lnTo>
                  <a:lnTo>
                    <a:pt x="22417" y="19095"/>
                  </a:lnTo>
                  <a:lnTo>
                    <a:pt x="19041" y="22481"/>
                  </a:lnTo>
                  <a:lnTo>
                    <a:pt x="19041" y="30803"/>
                  </a:lnTo>
                  <a:lnTo>
                    <a:pt x="22415" y="34189"/>
                  </a:lnTo>
                  <a:lnTo>
                    <a:pt x="51609" y="34189"/>
                  </a:lnTo>
                  <a:lnTo>
                    <a:pt x="51041" y="37002"/>
                  </a:lnTo>
                  <a:lnTo>
                    <a:pt x="45342" y="45472"/>
                  </a:lnTo>
                  <a:lnTo>
                    <a:pt x="36897" y="51187"/>
                  </a:lnTo>
                  <a:lnTo>
                    <a:pt x="26566" y="53284"/>
                  </a:lnTo>
                  <a:close/>
                </a:path>
                <a:path w="53340" h="53339">
                  <a:moveTo>
                    <a:pt x="51609" y="34189"/>
                  </a:moveTo>
                  <a:lnTo>
                    <a:pt x="30717" y="34189"/>
                  </a:lnTo>
                  <a:lnTo>
                    <a:pt x="34091" y="30803"/>
                  </a:lnTo>
                  <a:lnTo>
                    <a:pt x="34091" y="22481"/>
                  </a:lnTo>
                  <a:lnTo>
                    <a:pt x="30717" y="19095"/>
                  </a:lnTo>
                  <a:lnTo>
                    <a:pt x="51609" y="19095"/>
                  </a:lnTo>
                  <a:lnTo>
                    <a:pt x="53132" y="26642"/>
                  </a:lnTo>
                  <a:lnTo>
                    <a:pt x="51609" y="3418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/>
          <p:nvPr/>
        </p:nvSpPr>
        <p:spPr>
          <a:xfrm>
            <a:off x="1088484" y="5573066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27674" y="55509"/>
                </a:moveTo>
                <a:lnTo>
                  <a:pt x="16912" y="53325"/>
                </a:lnTo>
                <a:lnTo>
                  <a:pt x="8114" y="47371"/>
                </a:lnTo>
                <a:lnTo>
                  <a:pt x="2177" y="38547"/>
                </a:lnTo>
                <a:lnTo>
                  <a:pt x="0" y="27753"/>
                </a:lnTo>
                <a:lnTo>
                  <a:pt x="2178" y="16961"/>
                </a:lnTo>
                <a:lnTo>
                  <a:pt x="8114" y="8138"/>
                </a:lnTo>
                <a:lnTo>
                  <a:pt x="16912" y="2184"/>
                </a:lnTo>
                <a:lnTo>
                  <a:pt x="27674" y="0"/>
                </a:lnTo>
                <a:lnTo>
                  <a:pt x="38436" y="2184"/>
                </a:lnTo>
                <a:lnTo>
                  <a:pt x="47235" y="8138"/>
                </a:lnTo>
                <a:lnTo>
                  <a:pt x="53172" y="16961"/>
                </a:lnTo>
                <a:lnTo>
                  <a:pt x="53603" y="19095"/>
                </a:lnTo>
                <a:lnTo>
                  <a:pt x="22914" y="19095"/>
                </a:lnTo>
                <a:lnTo>
                  <a:pt x="19041" y="22979"/>
                </a:lnTo>
                <a:lnTo>
                  <a:pt x="19041" y="32527"/>
                </a:lnTo>
                <a:lnTo>
                  <a:pt x="22914" y="36413"/>
                </a:lnTo>
                <a:lnTo>
                  <a:pt x="53603" y="36413"/>
                </a:lnTo>
                <a:lnTo>
                  <a:pt x="53172" y="38547"/>
                </a:lnTo>
                <a:lnTo>
                  <a:pt x="47236" y="47371"/>
                </a:lnTo>
                <a:lnTo>
                  <a:pt x="38437" y="53325"/>
                </a:lnTo>
                <a:lnTo>
                  <a:pt x="27674" y="55509"/>
                </a:lnTo>
                <a:close/>
              </a:path>
              <a:path w="55880" h="55879">
                <a:moveTo>
                  <a:pt x="53603" y="36413"/>
                </a:moveTo>
                <a:lnTo>
                  <a:pt x="32436" y="36413"/>
                </a:lnTo>
                <a:lnTo>
                  <a:pt x="36309" y="32527"/>
                </a:lnTo>
                <a:lnTo>
                  <a:pt x="36309" y="22979"/>
                </a:lnTo>
                <a:lnTo>
                  <a:pt x="32436" y="19095"/>
                </a:lnTo>
                <a:lnTo>
                  <a:pt x="53603" y="19095"/>
                </a:lnTo>
                <a:lnTo>
                  <a:pt x="55351" y="27753"/>
                </a:lnTo>
                <a:lnTo>
                  <a:pt x="53603" y="364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object 3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98053" y="5696193"/>
            <a:ext cx="72349" cy="72556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88897" y="5476556"/>
            <a:ext cx="224154" cy="391160"/>
          </a:xfrm>
          <a:custGeom>
            <a:avLst/>
            <a:gdLst/>
            <a:ahLst/>
            <a:cxnLst/>
            <a:rect l="l" t="t" r="r" b="b"/>
            <a:pathLst>
              <a:path w="224155" h="391160">
                <a:moveTo>
                  <a:pt x="48996" y="279819"/>
                </a:moveTo>
                <a:lnTo>
                  <a:pt x="19037" y="211074"/>
                </a:lnTo>
                <a:lnTo>
                  <a:pt x="19037" y="66357"/>
                </a:lnTo>
                <a:lnTo>
                  <a:pt x="0" y="66357"/>
                </a:lnTo>
                <a:lnTo>
                  <a:pt x="0" y="215061"/>
                </a:lnTo>
                <a:lnTo>
                  <a:pt x="29946" y="283806"/>
                </a:lnTo>
                <a:lnTo>
                  <a:pt x="29946" y="390893"/>
                </a:lnTo>
                <a:lnTo>
                  <a:pt x="48996" y="390893"/>
                </a:lnTo>
                <a:lnTo>
                  <a:pt x="48996" y="279819"/>
                </a:lnTo>
                <a:close/>
              </a:path>
              <a:path w="224155" h="391160">
                <a:moveTo>
                  <a:pt x="224116" y="207162"/>
                </a:moveTo>
                <a:lnTo>
                  <a:pt x="193675" y="176720"/>
                </a:lnTo>
                <a:lnTo>
                  <a:pt x="193675" y="37884"/>
                </a:lnTo>
                <a:lnTo>
                  <a:pt x="190703" y="23152"/>
                </a:lnTo>
                <a:lnTo>
                  <a:pt x="187972" y="19100"/>
                </a:lnTo>
                <a:lnTo>
                  <a:pt x="183680" y="12738"/>
                </a:lnTo>
                <a:lnTo>
                  <a:pt x="183680" y="205181"/>
                </a:lnTo>
                <a:lnTo>
                  <a:pt x="165138" y="196900"/>
                </a:lnTo>
                <a:lnTo>
                  <a:pt x="140665" y="165557"/>
                </a:lnTo>
                <a:lnTo>
                  <a:pt x="137160" y="144894"/>
                </a:lnTo>
                <a:lnTo>
                  <a:pt x="137160" y="132321"/>
                </a:lnTo>
                <a:lnTo>
                  <a:pt x="137160" y="111391"/>
                </a:lnTo>
                <a:lnTo>
                  <a:pt x="137160" y="92290"/>
                </a:lnTo>
                <a:lnTo>
                  <a:pt x="137160" y="71374"/>
                </a:lnTo>
                <a:lnTo>
                  <a:pt x="137160" y="52273"/>
                </a:lnTo>
                <a:lnTo>
                  <a:pt x="137160" y="37884"/>
                </a:lnTo>
                <a:lnTo>
                  <a:pt x="138480" y="31343"/>
                </a:lnTo>
                <a:lnTo>
                  <a:pt x="138633" y="30581"/>
                </a:lnTo>
                <a:lnTo>
                  <a:pt x="142646" y="24599"/>
                </a:lnTo>
                <a:lnTo>
                  <a:pt x="148602" y="20574"/>
                </a:lnTo>
                <a:lnTo>
                  <a:pt x="155892" y="19100"/>
                </a:lnTo>
                <a:lnTo>
                  <a:pt x="163182" y="20574"/>
                </a:lnTo>
                <a:lnTo>
                  <a:pt x="169138" y="24599"/>
                </a:lnTo>
                <a:lnTo>
                  <a:pt x="173151" y="30581"/>
                </a:lnTo>
                <a:lnTo>
                  <a:pt x="174637" y="37884"/>
                </a:lnTo>
                <a:lnTo>
                  <a:pt x="174637" y="176720"/>
                </a:lnTo>
                <a:lnTo>
                  <a:pt x="175272" y="184543"/>
                </a:lnTo>
                <a:lnTo>
                  <a:pt x="177050" y="191922"/>
                </a:lnTo>
                <a:lnTo>
                  <a:pt x="179882" y="198831"/>
                </a:lnTo>
                <a:lnTo>
                  <a:pt x="183680" y="205181"/>
                </a:lnTo>
                <a:lnTo>
                  <a:pt x="183680" y="12738"/>
                </a:lnTo>
                <a:lnTo>
                  <a:pt x="183362" y="12255"/>
                </a:lnTo>
                <a:lnTo>
                  <a:pt x="182587" y="11112"/>
                </a:lnTo>
                <a:lnTo>
                  <a:pt x="170586" y="2984"/>
                </a:lnTo>
                <a:lnTo>
                  <a:pt x="155892" y="0"/>
                </a:lnTo>
                <a:lnTo>
                  <a:pt x="147904" y="863"/>
                </a:lnTo>
                <a:lnTo>
                  <a:pt x="140500" y="3314"/>
                </a:lnTo>
                <a:lnTo>
                  <a:pt x="133858" y="7175"/>
                </a:lnTo>
                <a:lnTo>
                  <a:pt x="128155" y="12255"/>
                </a:lnTo>
                <a:lnTo>
                  <a:pt x="122872" y="12255"/>
                </a:lnTo>
                <a:lnTo>
                  <a:pt x="122872" y="172339"/>
                </a:lnTo>
                <a:lnTo>
                  <a:pt x="58889" y="172339"/>
                </a:lnTo>
                <a:lnTo>
                  <a:pt x="58889" y="151409"/>
                </a:lnTo>
                <a:lnTo>
                  <a:pt x="118402" y="151409"/>
                </a:lnTo>
                <a:lnTo>
                  <a:pt x="118973" y="158699"/>
                </a:lnTo>
                <a:lnTo>
                  <a:pt x="120497" y="165722"/>
                </a:lnTo>
                <a:lnTo>
                  <a:pt x="122872" y="172339"/>
                </a:lnTo>
                <a:lnTo>
                  <a:pt x="122872" y="12255"/>
                </a:lnTo>
                <a:lnTo>
                  <a:pt x="118719" y="12255"/>
                </a:lnTo>
                <a:lnTo>
                  <a:pt x="118719" y="31343"/>
                </a:lnTo>
                <a:lnTo>
                  <a:pt x="118338" y="33477"/>
                </a:lnTo>
                <a:lnTo>
                  <a:pt x="118110" y="35648"/>
                </a:lnTo>
                <a:lnTo>
                  <a:pt x="118110" y="52273"/>
                </a:lnTo>
                <a:lnTo>
                  <a:pt x="118110" y="71374"/>
                </a:lnTo>
                <a:lnTo>
                  <a:pt x="118110" y="92290"/>
                </a:lnTo>
                <a:lnTo>
                  <a:pt x="118110" y="111391"/>
                </a:lnTo>
                <a:lnTo>
                  <a:pt x="118110" y="132321"/>
                </a:lnTo>
                <a:lnTo>
                  <a:pt x="58889" y="132321"/>
                </a:lnTo>
                <a:lnTo>
                  <a:pt x="58889" y="111391"/>
                </a:lnTo>
                <a:lnTo>
                  <a:pt x="118110" y="111391"/>
                </a:lnTo>
                <a:lnTo>
                  <a:pt x="118110" y="92290"/>
                </a:lnTo>
                <a:lnTo>
                  <a:pt x="58889" y="92290"/>
                </a:lnTo>
                <a:lnTo>
                  <a:pt x="58889" y="71374"/>
                </a:lnTo>
                <a:lnTo>
                  <a:pt x="118110" y="71374"/>
                </a:lnTo>
                <a:lnTo>
                  <a:pt x="118110" y="52273"/>
                </a:lnTo>
                <a:lnTo>
                  <a:pt x="58889" y="52273"/>
                </a:lnTo>
                <a:lnTo>
                  <a:pt x="58889" y="31343"/>
                </a:lnTo>
                <a:lnTo>
                  <a:pt x="118719" y="31343"/>
                </a:lnTo>
                <a:lnTo>
                  <a:pt x="118719" y="12255"/>
                </a:lnTo>
                <a:lnTo>
                  <a:pt x="58889" y="12255"/>
                </a:lnTo>
                <a:lnTo>
                  <a:pt x="58889" y="0"/>
                </a:lnTo>
                <a:lnTo>
                  <a:pt x="0" y="0"/>
                </a:lnTo>
                <a:lnTo>
                  <a:pt x="0" y="45351"/>
                </a:lnTo>
                <a:lnTo>
                  <a:pt x="19037" y="45351"/>
                </a:lnTo>
                <a:lnTo>
                  <a:pt x="19037" y="19100"/>
                </a:lnTo>
                <a:lnTo>
                  <a:pt x="39852" y="19100"/>
                </a:lnTo>
                <a:lnTo>
                  <a:pt x="39852" y="214744"/>
                </a:lnTo>
                <a:lnTo>
                  <a:pt x="69799" y="284124"/>
                </a:lnTo>
                <a:lnTo>
                  <a:pt x="69799" y="390893"/>
                </a:lnTo>
                <a:lnTo>
                  <a:pt x="88849" y="390893"/>
                </a:lnTo>
                <a:lnTo>
                  <a:pt x="88849" y="280162"/>
                </a:lnTo>
                <a:lnTo>
                  <a:pt x="58889" y="210781"/>
                </a:lnTo>
                <a:lnTo>
                  <a:pt x="58889" y="191439"/>
                </a:lnTo>
                <a:lnTo>
                  <a:pt x="132753" y="191439"/>
                </a:lnTo>
                <a:lnTo>
                  <a:pt x="145465" y="205752"/>
                </a:lnTo>
                <a:lnTo>
                  <a:pt x="161188" y="216725"/>
                </a:lnTo>
                <a:lnTo>
                  <a:pt x="179311" y="223774"/>
                </a:lnTo>
                <a:lnTo>
                  <a:pt x="199237" y="226250"/>
                </a:lnTo>
                <a:lnTo>
                  <a:pt x="224116" y="226250"/>
                </a:lnTo>
                <a:lnTo>
                  <a:pt x="224116" y="2071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6" name="object 36"/>
          <p:cNvGrpSpPr/>
          <p:nvPr/>
        </p:nvGrpSpPr>
        <p:grpSpPr>
          <a:xfrm>
            <a:off x="1426257" y="5469070"/>
            <a:ext cx="247650" cy="895350"/>
            <a:chOff x="1426257" y="5469070"/>
            <a:chExt cx="247650" cy="895350"/>
          </a:xfrm>
        </p:grpSpPr>
        <p:pic>
          <p:nvPicPr>
            <p:cNvPr id="37" name="object 3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13527" y="5845173"/>
              <a:ext cx="106003" cy="226254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1426257" y="5469070"/>
              <a:ext cx="247650" cy="895350"/>
            </a:xfrm>
            <a:custGeom>
              <a:avLst/>
              <a:gdLst/>
              <a:ahLst/>
              <a:cxnLst/>
              <a:rect l="l" t="t" r="r" b="b"/>
              <a:pathLst>
                <a:path w="247650" h="895350">
                  <a:moveTo>
                    <a:pt x="107282" y="51153"/>
                  </a:moveTo>
                  <a:lnTo>
                    <a:pt x="88243" y="51153"/>
                  </a:lnTo>
                  <a:lnTo>
                    <a:pt x="88243" y="0"/>
                  </a:lnTo>
                  <a:lnTo>
                    <a:pt x="158981" y="0"/>
                  </a:lnTo>
                  <a:lnTo>
                    <a:pt x="158981" y="19095"/>
                  </a:lnTo>
                  <a:lnTo>
                    <a:pt x="107282" y="19095"/>
                  </a:lnTo>
                  <a:lnTo>
                    <a:pt x="107282" y="51153"/>
                  </a:lnTo>
                  <a:close/>
                </a:path>
                <a:path w="247650" h="895350">
                  <a:moveTo>
                    <a:pt x="158981" y="51153"/>
                  </a:moveTo>
                  <a:lnTo>
                    <a:pt x="139938" y="51153"/>
                  </a:lnTo>
                  <a:lnTo>
                    <a:pt x="139938" y="19095"/>
                  </a:lnTo>
                  <a:lnTo>
                    <a:pt x="158981" y="19095"/>
                  </a:lnTo>
                  <a:lnTo>
                    <a:pt x="158981" y="51153"/>
                  </a:lnTo>
                  <a:close/>
                </a:path>
                <a:path w="247650" h="895350">
                  <a:moveTo>
                    <a:pt x="87135" y="91014"/>
                  </a:moveTo>
                  <a:lnTo>
                    <a:pt x="68097" y="91014"/>
                  </a:lnTo>
                  <a:lnTo>
                    <a:pt x="68097" y="51153"/>
                  </a:lnTo>
                  <a:lnTo>
                    <a:pt x="179127" y="51153"/>
                  </a:lnTo>
                  <a:lnTo>
                    <a:pt x="179127" y="70249"/>
                  </a:lnTo>
                  <a:lnTo>
                    <a:pt x="87135" y="70249"/>
                  </a:lnTo>
                  <a:lnTo>
                    <a:pt x="87135" y="91014"/>
                  </a:lnTo>
                  <a:close/>
                </a:path>
                <a:path w="247650" h="895350">
                  <a:moveTo>
                    <a:pt x="179127" y="91014"/>
                  </a:moveTo>
                  <a:lnTo>
                    <a:pt x="160084" y="91014"/>
                  </a:lnTo>
                  <a:lnTo>
                    <a:pt x="160084" y="70249"/>
                  </a:lnTo>
                  <a:lnTo>
                    <a:pt x="179127" y="70249"/>
                  </a:lnTo>
                  <a:lnTo>
                    <a:pt x="179127" y="91014"/>
                  </a:lnTo>
                  <a:close/>
                </a:path>
                <a:path w="247650" h="895350">
                  <a:moveTo>
                    <a:pt x="247120" y="895210"/>
                  </a:moveTo>
                  <a:lnTo>
                    <a:pt x="0" y="895210"/>
                  </a:lnTo>
                  <a:lnTo>
                    <a:pt x="20063" y="195021"/>
                  </a:lnTo>
                  <a:lnTo>
                    <a:pt x="20115" y="193207"/>
                  </a:lnTo>
                  <a:lnTo>
                    <a:pt x="63712" y="91014"/>
                  </a:lnTo>
                  <a:lnTo>
                    <a:pt x="183512" y="91014"/>
                  </a:lnTo>
                  <a:lnTo>
                    <a:pt x="191659" y="110110"/>
                  </a:lnTo>
                  <a:lnTo>
                    <a:pt x="76273" y="110110"/>
                  </a:lnTo>
                  <a:lnTo>
                    <a:pt x="44004" y="185746"/>
                  </a:lnTo>
                  <a:lnTo>
                    <a:pt x="223927" y="185746"/>
                  </a:lnTo>
                  <a:lnTo>
                    <a:pt x="227109" y="193207"/>
                  </a:lnTo>
                  <a:lnTo>
                    <a:pt x="227441" y="204840"/>
                  </a:lnTo>
                  <a:lnTo>
                    <a:pt x="38827" y="204840"/>
                  </a:lnTo>
                  <a:lnTo>
                    <a:pt x="21533" y="808485"/>
                  </a:lnTo>
                  <a:lnTo>
                    <a:pt x="174965" y="808485"/>
                  </a:lnTo>
                  <a:lnTo>
                    <a:pt x="174965" y="827581"/>
                  </a:lnTo>
                  <a:lnTo>
                    <a:pt x="20987" y="827581"/>
                  </a:lnTo>
                  <a:lnTo>
                    <a:pt x="19595" y="876114"/>
                  </a:lnTo>
                  <a:lnTo>
                    <a:pt x="246576" y="876114"/>
                  </a:lnTo>
                  <a:lnTo>
                    <a:pt x="247120" y="895210"/>
                  </a:lnTo>
                  <a:close/>
                </a:path>
                <a:path w="247650" h="895350">
                  <a:moveTo>
                    <a:pt x="223927" y="185746"/>
                  </a:moveTo>
                  <a:lnTo>
                    <a:pt x="203214" y="185746"/>
                  </a:lnTo>
                  <a:lnTo>
                    <a:pt x="170949" y="110110"/>
                  </a:lnTo>
                  <a:lnTo>
                    <a:pt x="191659" y="110110"/>
                  </a:lnTo>
                  <a:lnTo>
                    <a:pt x="223927" y="185746"/>
                  </a:lnTo>
                  <a:close/>
                </a:path>
                <a:path w="247650" h="895350">
                  <a:moveTo>
                    <a:pt x="246576" y="876114"/>
                  </a:moveTo>
                  <a:lnTo>
                    <a:pt x="227530" y="876114"/>
                  </a:lnTo>
                  <a:lnTo>
                    <a:pt x="226146" y="827581"/>
                  </a:lnTo>
                  <a:lnTo>
                    <a:pt x="194345" y="827581"/>
                  </a:lnTo>
                  <a:lnTo>
                    <a:pt x="194345" y="808485"/>
                  </a:lnTo>
                  <a:lnTo>
                    <a:pt x="225599" y="808485"/>
                  </a:lnTo>
                  <a:lnTo>
                    <a:pt x="208392" y="204840"/>
                  </a:lnTo>
                  <a:lnTo>
                    <a:pt x="227441" y="204840"/>
                  </a:lnTo>
                  <a:lnTo>
                    <a:pt x="246576" y="87611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9" name="object 3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55999" y="7234180"/>
            <a:ext cx="1140651" cy="880919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8666" y="8857527"/>
            <a:ext cx="1047043" cy="856262"/>
          </a:xfrm>
          <a:prstGeom prst="rect">
            <a:avLst/>
          </a:prstGeom>
        </p:spPr>
      </p:pic>
      <p:sp>
        <p:nvSpPr>
          <p:cNvPr id="41" name="object 41"/>
          <p:cNvSpPr txBox="1"/>
          <p:nvPr/>
        </p:nvSpPr>
        <p:spPr>
          <a:xfrm>
            <a:off x="360787" y="2082076"/>
            <a:ext cx="1845945" cy="1510665"/>
          </a:xfrm>
          <a:prstGeom prst="rect">
            <a:avLst/>
          </a:prstGeom>
          <a:ln w="37058">
            <a:solidFill>
              <a:srgbClr val="292E2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1800">
              <a:latin typeface="Times New Roman"/>
              <a:cs typeface="Times New Roman"/>
            </a:endParaRPr>
          </a:p>
          <a:p>
            <a:pPr marL="564515">
              <a:lnSpc>
                <a:spcPct val="100000"/>
              </a:lnSpc>
            </a:pPr>
            <a:r>
              <a:rPr sz="1800" b="1" spc="-20" dirty="0">
                <a:latin typeface="Tahoma"/>
                <a:cs typeface="Tahoma"/>
              </a:rPr>
              <a:t>Use:</a:t>
            </a:r>
            <a:r>
              <a:rPr sz="1800" b="1" spc="-60" dirty="0">
                <a:latin typeface="Tahoma"/>
                <a:cs typeface="Tahoma"/>
              </a:rPr>
              <a:t> </a:t>
            </a:r>
            <a:r>
              <a:rPr sz="1800" b="1" spc="-20" dirty="0">
                <a:latin typeface="Tahoma"/>
                <a:cs typeface="Tahoma"/>
              </a:rPr>
              <a:t>slow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60787" y="8680132"/>
            <a:ext cx="1845945" cy="1510665"/>
          </a:xfrm>
          <a:prstGeom prst="rect">
            <a:avLst/>
          </a:prstGeom>
          <a:ln w="37058">
            <a:solidFill>
              <a:srgbClr val="292E2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180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</a:pPr>
            <a:r>
              <a:rPr sz="1800" b="1" spc="-20" dirty="0">
                <a:latin typeface="Tahoma"/>
                <a:cs typeface="Tahoma"/>
              </a:rPr>
              <a:t>Use:</a:t>
            </a:r>
            <a:r>
              <a:rPr sz="1800" b="1" spc="-60" dirty="0">
                <a:latin typeface="Tahoma"/>
                <a:cs typeface="Tahoma"/>
              </a:rPr>
              <a:t> </a:t>
            </a:r>
            <a:r>
              <a:rPr sz="1800" b="1" spc="-20" dirty="0">
                <a:latin typeface="Tahoma"/>
                <a:cs typeface="Tahoma"/>
              </a:rPr>
              <a:t>count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60787" y="7030618"/>
            <a:ext cx="1845945" cy="1510665"/>
          </a:xfrm>
          <a:prstGeom prst="rect">
            <a:avLst/>
          </a:prstGeom>
          <a:ln w="37058">
            <a:solidFill>
              <a:srgbClr val="292E2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80"/>
              </a:spcBef>
            </a:pPr>
            <a:endParaRPr sz="1800">
              <a:latin typeface="Times New Roman"/>
              <a:cs typeface="Times New Roman"/>
            </a:endParaRPr>
          </a:p>
          <a:p>
            <a:pPr marL="407670">
              <a:lnSpc>
                <a:spcPct val="100000"/>
              </a:lnSpc>
              <a:spcBef>
                <a:spcPts val="5"/>
              </a:spcBef>
            </a:pPr>
            <a:r>
              <a:rPr sz="1800" b="1" spc="-20" dirty="0">
                <a:latin typeface="Tahoma"/>
                <a:cs typeface="Tahoma"/>
              </a:rPr>
              <a:t>Use:</a:t>
            </a:r>
            <a:r>
              <a:rPr sz="1800" b="1" spc="-60" dirty="0">
                <a:latin typeface="Tahoma"/>
                <a:cs typeface="Tahoma"/>
              </a:rPr>
              <a:t> </a:t>
            </a:r>
            <a:r>
              <a:rPr sz="1800" b="1" spc="-20" dirty="0">
                <a:latin typeface="Tahoma"/>
                <a:cs typeface="Tahoma"/>
              </a:rPr>
              <a:t>hide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21845" y="717655"/>
            <a:ext cx="7162165" cy="1065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8110"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Verdana"/>
                <a:cs typeface="Verdana"/>
              </a:rPr>
              <a:t>GraDe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50" dirty="0">
                <a:latin typeface="Verdana"/>
                <a:cs typeface="Verdana"/>
              </a:rPr>
              <a:t>4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-190" dirty="0">
                <a:latin typeface="Verdana"/>
                <a:cs typeface="Verdana"/>
              </a:rPr>
              <a:t>-</a:t>
            </a:r>
            <a:r>
              <a:rPr sz="1800" b="1" spc="-20" dirty="0">
                <a:latin typeface="Verdana"/>
                <a:cs typeface="Verdana"/>
              </a:rPr>
              <a:t> </a:t>
            </a:r>
            <a:r>
              <a:rPr sz="1800" b="1" spc="-95" dirty="0">
                <a:latin typeface="Verdana"/>
                <a:cs typeface="Verdana"/>
              </a:rPr>
              <a:t>TesT</a:t>
            </a:r>
            <a:r>
              <a:rPr sz="1800" b="1" spc="-25" dirty="0">
                <a:latin typeface="Verdana"/>
                <a:cs typeface="Verdana"/>
              </a:rPr>
              <a:t> </a:t>
            </a:r>
            <a:r>
              <a:rPr sz="1800" b="1" spc="-600" dirty="0">
                <a:latin typeface="Verdana"/>
                <a:cs typeface="Verdana"/>
              </a:rPr>
              <a:t>1</a:t>
            </a:r>
            <a:r>
              <a:rPr sz="1800" b="1" spc="-20" dirty="0">
                <a:latin typeface="Verdana"/>
                <a:cs typeface="Verdana"/>
              </a:rPr>
              <a:t> </a:t>
            </a:r>
            <a:r>
              <a:rPr sz="1800" b="1" spc="55" dirty="0">
                <a:latin typeface="Verdana"/>
                <a:cs typeface="Verdana"/>
              </a:rPr>
              <a:t>RevisiOn</a:t>
            </a:r>
            <a:endParaRPr sz="1800">
              <a:latin typeface="Verdana"/>
              <a:cs typeface="Verdana"/>
            </a:endParaRPr>
          </a:p>
          <a:p>
            <a:pPr marL="1866900" marR="5080" indent="-1854835">
              <a:lnSpc>
                <a:spcPct val="114599"/>
              </a:lnSpc>
              <a:spcBef>
                <a:spcPts val="1075"/>
              </a:spcBef>
            </a:pPr>
            <a:r>
              <a:rPr sz="1800" b="1" dirty="0">
                <a:latin typeface="Tahoma"/>
                <a:cs typeface="Tahoma"/>
              </a:rPr>
              <a:t>1.Write</a:t>
            </a:r>
            <a:r>
              <a:rPr sz="1800" b="1" spc="85" dirty="0">
                <a:latin typeface="Tahoma"/>
                <a:cs typeface="Tahoma"/>
              </a:rPr>
              <a:t> </a:t>
            </a:r>
            <a:r>
              <a:rPr sz="1800" b="1" spc="135" dirty="0">
                <a:latin typeface="Tahoma"/>
                <a:cs typeface="Tahoma"/>
              </a:rPr>
              <a:t>a</a:t>
            </a:r>
            <a:r>
              <a:rPr sz="1800" b="1" spc="85" dirty="0">
                <a:latin typeface="Tahoma"/>
                <a:cs typeface="Tahoma"/>
              </a:rPr>
              <a:t> </a:t>
            </a:r>
            <a:r>
              <a:rPr sz="1800" b="1" spc="-25" dirty="0">
                <a:latin typeface="Tahoma"/>
                <a:cs typeface="Tahoma"/>
              </a:rPr>
              <a:t>sentence</a:t>
            </a:r>
            <a:r>
              <a:rPr sz="1800" b="1" spc="90" dirty="0">
                <a:latin typeface="Tahoma"/>
                <a:cs typeface="Tahoma"/>
              </a:rPr>
              <a:t> for</a:t>
            </a:r>
            <a:r>
              <a:rPr sz="1800" b="1" spc="8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each</a:t>
            </a:r>
            <a:r>
              <a:rPr sz="1800" b="1" spc="9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picture</a:t>
            </a:r>
            <a:r>
              <a:rPr sz="1800" b="1" spc="8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using</a:t>
            </a:r>
            <a:r>
              <a:rPr sz="1800" b="1" spc="9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the</a:t>
            </a:r>
            <a:r>
              <a:rPr sz="1800" b="1" spc="8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words</a:t>
            </a:r>
            <a:r>
              <a:rPr sz="1800" b="1" spc="90" dirty="0">
                <a:latin typeface="Tahoma"/>
                <a:cs typeface="Tahoma"/>
              </a:rPr>
              <a:t> </a:t>
            </a:r>
            <a:r>
              <a:rPr sz="1800" b="1" spc="-10" dirty="0">
                <a:latin typeface="Tahoma"/>
                <a:cs typeface="Tahoma"/>
              </a:rPr>
              <a:t>between </a:t>
            </a:r>
            <a:r>
              <a:rPr sz="1800" b="1" dirty="0">
                <a:latin typeface="Tahoma"/>
                <a:cs typeface="Tahoma"/>
              </a:rPr>
              <a:t>brackets</a:t>
            </a:r>
            <a:r>
              <a:rPr sz="1800" b="1" spc="15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(5</a:t>
            </a:r>
            <a:r>
              <a:rPr sz="1800" b="1" spc="155" dirty="0">
                <a:latin typeface="Tahoma"/>
                <a:cs typeface="Tahoma"/>
              </a:rPr>
              <a:t> </a:t>
            </a:r>
            <a:r>
              <a:rPr sz="1800" b="1" spc="50" dirty="0">
                <a:latin typeface="Tahoma"/>
                <a:cs typeface="Tahoma"/>
              </a:rPr>
              <a:t>-</a:t>
            </a:r>
            <a:r>
              <a:rPr sz="1800" b="1" spc="155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8</a:t>
            </a:r>
            <a:r>
              <a:rPr sz="1800" b="1" spc="150" dirty="0">
                <a:latin typeface="Tahoma"/>
                <a:cs typeface="Tahoma"/>
              </a:rPr>
              <a:t> </a:t>
            </a:r>
            <a:r>
              <a:rPr sz="1800" b="1" dirty="0">
                <a:latin typeface="Tahoma"/>
                <a:cs typeface="Tahoma"/>
              </a:rPr>
              <a:t>words</a:t>
            </a:r>
            <a:r>
              <a:rPr sz="1800" b="1" spc="155" dirty="0">
                <a:latin typeface="Tahoma"/>
                <a:cs typeface="Tahoma"/>
              </a:rPr>
              <a:t> </a:t>
            </a:r>
            <a:r>
              <a:rPr sz="1800" b="1" spc="-10" dirty="0">
                <a:latin typeface="Tahoma"/>
                <a:cs typeface="Tahoma"/>
              </a:rPr>
              <a:t>each).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60787" y="3731590"/>
            <a:ext cx="1845945" cy="1510665"/>
          </a:xfrm>
          <a:prstGeom prst="rect">
            <a:avLst/>
          </a:prstGeom>
          <a:ln w="37058">
            <a:solidFill>
              <a:srgbClr val="292E2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05"/>
              </a:spcBef>
            </a:pPr>
            <a:endParaRPr sz="1800">
              <a:latin typeface="Times New Roman"/>
              <a:cs typeface="Times New Roman"/>
            </a:endParaRPr>
          </a:p>
          <a:p>
            <a:pPr marL="215265">
              <a:lnSpc>
                <a:spcPct val="100000"/>
              </a:lnSpc>
            </a:pPr>
            <a:r>
              <a:rPr sz="1800" b="1" spc="-20" dirty="0">
                <a:latin typeface="Tahoma"/>
                <a:cs typeface="Tahoma"/>
              </a:rPr>
              <a:t>Use:</a:t>
            </a:r>
            <a:r>
              <a:rPr sz="1800" b="1" spc="-60" dirty="0">
                <a:latin typeface="Tahoma"/>
                <a:cs typeface="Tahoma"/>
              </a:rPr>
              <a:t> </a:t>
            </a:r>
            <a:r>
              <a:rPr sz="1800" b="1" spc="-10" dirty="0">
                <a:latin typeface="Tahoma"/>
                <a:cs typeface="Tahoma"/>
              </a:rPr>
              <a:t>builder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60787" y="5381104"/>
            <a:ext cx="1845945" cy="1510665"/>
          </a:xfrm>
          <a:prstGeom prst="rect">
            <a:avLst/>
          </a:prstGeom>
          <a:ln w="37058">
            <a:solidFill>
              <a:srgbClr val="292E2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1800">
              <a:latin typeface="Times New Roman"/>
              <a:cs typeface="Times New Roman"/>
            </a:endParaRPr>
          </a:p>
          <a:p>
            <a:pPr marL="208915">
              <a:lnSpc>
                <a:spcPct val="100000"/>
              </a:lnSpc>
            </a:pPr>
            <a:r>
              <a:rPr sz="1800" b="1" spc="-20" dirty="0">
                <a:latin typeface="Tahoma"/>
                <a:cs typeface="Tahoma"/>
              </a:rPr>
              <a:t>Use:</a:t>
            </a:r>
            <a:r>
              <a:rPr sz="1800" b="1" spc="-60" dirty="0">
                <a:latin typeface="Tahoma"/>
                <a:cs typeface="Tahoma"/>
              </a:rPr>
              <a:t> </a:t>
            </a:r>
            <a:r>
              <a:rPr sz="1800" b="1" spc="-10" dirty="0">
                <a:latin typeface="Tahoma"/>
                <a:cs typeface="Tahoma"/>
              </a:rPr>
              <a:t>always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497</Words>
  <Application>Microsoft Office PowerPoint</Application>
  <PresentationFormat>Custom</PresentationFormat>
  <Paragraphs>127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Tahoma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4 - test 1 revision</dc:title>
  <dc:creator>REEMA</dc:creator>
  <cp:keywords>DAGTknjHuTc,BAC30Wh9ruQ</cp:keywords>
  <cp:lastModifiedBy>AHMED MUSLEM MOHAMED NASAN HUSAIN</cp:lastModifiedBy>
  <cp:revision>1</cp:revision>
  <dcterms:created xsi:type="dcterms:W3CDTF">2025-10-19T06:43:04Z</dcterms:created>
  <dcterms:modified xsi:type="dcterms:W3CDTF">2025-10-19T12:05:33Z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2024-10-16T00:00:00Z</vt:filetime>
  </property>
  <property fmtid="{D5CDD505-2E9C-101B-9397-08002B2CF9AE}" pid="3" name="Creator">
    <vt:lpwstr>Canva</vt:lpwstr>
  </property>
  <property fmtid="{D5CDD505-2E9C-101B-9397-08002B2CF9AE}" pid="4" name="LastSaved">
    <vt:filetime>2025-10-19T00:00:00Z</vt:filetime>
  </property>
  <property fmtid="{D5CDD505-2E9C-101B-9397-08002B2CF9AE}" pid="5" name="Producer">
    <vt:lpwstr>Canva</vt:lpwstr>
  </property>
</Properties>
</file>