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88163" cy="10020300"/>
  <p:defaultTextStyle>
    <a:defPPr>
      <a:defRPr lang="ar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49" autoAdjust="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CAAB3-55E6-45C3-B117-72EA55F2E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4E02A4-92B0-4D07-A012-41858EEBA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83447-3FA0-472A-A8B6-E18FFCC10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596F4-6599-450E-B583-4912FE4B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771A5-2C55-4662-8689-75A2AF289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31308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D6CF-29B2-47F7-8C34-CFC52A7CF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293EE-0524-489B-881F-482C00E90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85C2E-940E-4D93-A0CC-4B0F085AD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AE0E2-8497-4D6C-982B-E7B088E3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8CA34-C2F0-41A0-BEA8-30F4AF48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15645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80795-94E4-4335-80C2-1819FF7C7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5EC53-11DB-408F-9619-3E1296201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66CD4-56CA-4DE6-B553-4D765E379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FAFAB-F638-4DDE-8488-E128BC329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AF449-D450-44F1-AF03-FCAC1865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81460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9DF80-FD4F-41E8-8682-0BE96D14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ED287-5CEC-4BE7-AD6C-4649D4A57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649E13-6FF9-49F6-BF5C-B2EC0D011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54389-E843-4FD3-8209-BD0390BD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158F1-BA49-4429-AE05-E0B3D6CE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8B40A-9A82-4155-8618-76CB93E6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228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21190-CE17-49B0-92CB-46536399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7F562-BCD7-4C0E-8B7C-36B8C50D5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6B124-5629-4EE3-97BB-D47A1B342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8F459-7AAF-4C31-BFBD-4C1221CF63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A7638-56C0-4271-AC5A-0C83F836A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65132-D0C4-472A-A940-99258251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6A3F9-DB86-4776-9B61-76DE437DD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85F4C0-8080-4035-94CD-ECD095895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5617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F9BEA-4B7B-4FC3-9329-7A1E1258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5A3F5E-C28F-41A3-A34A-84BBEBAB5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645B1-374B-4140-ABB5-5747F3A4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2534C-2967-43E0-8C01-2079444F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133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586AC9-807E-437F-879A-B6426C62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ADB8A-DE50-4DC0-975D-533D552F6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FA534-A987-40CB-937C-7CCB0AC0B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6995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7D035-746C-4707-863B-D93A0361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EA6CF-5132-42BC-BF77-91BB26DE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687E8-5E63-4981-9518-A38D20DFE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DE7AA-C0BD-43A0-ABDC-FE454FAC0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5C632-3BCE-4183-A92A-1E846030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CE3D4-5BF5-4244-8E42-719EE5643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881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B8FDE-1896-4E6C-AC02-84A8B0E1A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58931-3778-4363-B81B-9D7ECD75B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5F49A-9784-420E-A730-E27F31C6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C4431-68C6-4A9D-B379-1B4C58D4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F1ABF-9A2B-4F4E-8C44-C66EF13E1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B0CED-3E8B-4A08-917D-5B43BD061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779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DC8D4-BCEF-42BF-A630-9E63DF584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20319-4954-4F20-B363-1088DDBF8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28F5-02C9-4A68-8D1E-AC03EC693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5195B-D4C8-42A2-9704-FFECCD423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F7212-9919-48B9-835D-8E2D1F7D5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288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5CDA5-8B0B-4170-B86E-76E274D0B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2ED17-E1E8-4EA2-B3F5-9F1387B1A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4402A-277A-4A91-AD4B-FCB01922B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F8A9-2AA7-4C8A-AB97-6195DDFA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F956A-5BFB-486E-99C8-46B0B5A2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374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0A23DB-D346-4D0F-BE72-B7BA5E28C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0BE36-89AA-43A5-BCE3-16B401C62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E60D9-7A69-4FFC-861E-4BB5D97583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E9C35-74B7-4BE3-AB51-B41D00D910C8}" type="datetimeFigureOut">
              <a:rPr lang="ar-SA" smtClean="0"/>
              <a:t>05/04/44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3E538-FD1B-4BEF-9F96-B914DBBF6B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06B3C-51A9-46D9-9406-940C73B92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81476-C824-47C9-8B8B-39B88E11CD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236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F90CA9-2A0B-4294-9E67-AF7500D5A70E}"/>
              </a:ext>
            </a:extLst>
          </p:cNvPr>
          <p:cNvSpPr/>
          <p:nvPr/>
        </p:nvSpPr>
        <p:spPr>
          <a:xfrm>
            <a:off x="6140358" y="1213361"/>
            <a:ext cx="5913120" cy="55198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BH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endParaRPr lang="ar-SA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4B5E9B-F029-4455-9D19-78289D2B47BA}"/>
              </a:ext>
            </a:extLst>
          </p:cNvPr>
          <p:cNvSpPr/>
          <p:nvPr/>
        </p:nvSpPr>
        <p:spPr>
          <a:xfrm>
            <a:off x="182180" y="1213361"/>
            <a:ext cx="5913120" cy="55198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6414779-AEA6-5760-768B-257EDC6C0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048" y="693604"/>
            <a:ext cx="4600285" cy="929297"/>
          </a:xfrm>
          <a:prstGeom prst="rect">
            <a:avLst/>
          </a:prstGeom>
          <a:noFill/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E3009250-B91F-F238-8411-F8CD85A76DA3}"/>
              </a:ext>
            </a:extLst>
          </p:cNvPr>
          <p:cNvSpPr/>
          <p:nvPr/>
        </p:nvSpPr>
        <p:spPr>
          <a:xfrm>
            <a:off x="4653771" y="844028"/>
            <a:ext cx="29434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b="1" dirty="0">
                <a:latin typeface="Calibri" panose="020F0502020204030204" pitchFamily="34" charset="0"/>
                <a:cs typeface="Calibri" panose="020F0502020204030204" pitchFamily="34" charset="0"/>
              </a:rPr>
              <a:t>نشاط تدريبي للصف الثالث الابتدائي</a:t>
            </a:r>
          </a:p>
          <a:p>
            <a:pPr algn="ctr" rtl="1"/>
            <a:r>
              <a:rPr lang="ar-BH" b="1" dirty="0">
                <a:latin typeface="Calibri" panose="020F0502020204030204" pitchFamily="34" charset="0"/>
                <a:cs typeface="Calibri" panose="020F0502020204030204" pitchFamily="34" charset="0"/>
              </a:rPr>
              <a:t>( سورة المسد 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50A380-8FAF-5C98-27CF-B9502098B339}"/>
              </a:ext>
            </a:extLst>
          </p:cNvPr>
          <p:cNvSpPr txBox="1"/>
          <p:nvPr/>
        </p:nvSpPr>
        <p:spPr>
          <a:xfrm>
            <a:off x="5272541" y="6204018"/>
            <a:ext cx="6540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200" b="1" kern="1200" dirty="0">
                <a:solidFill>
                  <a:schemeClr val="tx1"/>
                </a:solidFill>
                <a:latin typeface="+mn-lt"/>
                <a:ea typeface="+mn-ea"/>
                <a:cs typeface="AL-Mohanad Bold" pitchFamily="2" charset="-78"/>
              </a:rPr>
              <a:t>          اعداد                   منسقة القسم                 المديرة مساعدة                     مديرة المدرسة </a:t>
            </a:r>
          </a:p>
          <a:p>
            <a:pPr algn="r" rtl="1"/>
            <a:r>
              <a:rPr lang="ar-BH" sz="1200" b="1" kern="1200" dirty="0">
                <a:solidFill>
                  <a:schemeClr val="tx1"/>
                </a:solidFill>
                <a:latin typeface="+mn-lt"/>
                <a:ea typeface="+mn-ea"/>
                <a:cs typeface="AL-Mohanad Bold" pitchFamily="2" charset="-78"/>
              </a:rPr>
              <a:t>      أ/ انجي يوسف            أ/ فضة مصطفى             أ / عبير حسن                      أ / حصة المهيزع         </a:t>
            </a:r>
            <a:endParaRPr lang="ar-BH" sz="1200" b="1" dirty="0">
              <a:solidFill>
                <a:schemeClr val="tx1"/>
              </a:solidFill>
              <a:cs typeface="AL-Mohanad Bold" pitchFamily="2" charset="-78"/>
            </a:endParaRPr>
          </a:p>
          <a:p>
            <a:pPr algn="r" rtl="1"/>
            <a:endParaRPr lang="ar-BH" sz="1200" b="1" dirty="0">
              <a:solidFill>
                <a:schemeClr val="tx1"/>
              </a:solidFill>
              <a:cs typeface="AL-Mohanad Bold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49243F-A62F-532F-77E3-F5D40084D5D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2" t="30400" r="26297" b="31168"/>
          <a:stretch>
            <a:fillRect/>
          </a:stretch>
        </p:blipFill>
        <p:spPr bwMode="auto">
          <a:xfrm>
            <a:off x="3146443" y="124810"/>
            <a:ext cx="60960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 Box 2">
            <a:extLst>
              <a:ext uri="{FF2B5EF4-FFF2-40B4-BE49-F238E27FC236}">
                <a16:creationId xmlns:a16="http://schemas.microsoft.com/office/drawing/2014/main" id="{503CB588-0DEC-E5B4-3E04-B84501B493C6}"/>
              </a:ext>
            </a:extLst>
          </p:cNvPr>
          <p:cNvSpPr txBox="1">
            <a:spLocks/>
          </p:cNvSpPr>
          <p:nvPr/>
        </p:nvSpPr>
        <p:spPr bwMode="auto">
          <a:xfrm>
            <a:off x="9006077" y="292540"/>
            <a:ext cx="3098660" cy="40576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BH" sz="1400" b="1" dirty="0">
                <a:latin typeface="Calibri" panose="020F0502020204030204" pitchFamily="34" charset="0"/>
                <a:cs typeface="Calibri" panose="020F0502020204030204" pitchFamily="34" charset="0"/>
              </a:rPr>
              <a:t>مــدرســة الدير الابتدائية الإعدادية للبنات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8">
            <a:extLst>
              <a:ext uri="{FF2B5EF4-FFF2-40B4-BE49-F238E27FC236}">
                <a16:creationId xmlns:a16="http://schemas.microsoft.com/office/drawing/2014/main" id="{57570588-A6B5-3BF8-7B6B-2202B8BCD143}"/>
              </a:ext>
            </a:extLst>
          </p:cNvPr>
          <p:cNvSpPr txBox="1">
            <a:spLocks/>
          </p:cNvSpPr>
          <p:nvPr/>
        </p:nvSpPr>
        <p:spPr>
          <a:xfrm>
            <a:off x="-112380" y="-30647"/>
            <a:ext cx="3495189" cy="38210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ar-BH" sz="10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BH" b="1" dirty="0">
                <a:latin typeface="Calibri" panose="020F0502020204030204" pitchFamily="34" charset="0"/>
                <a:cs typeface="Calibri" panose="020F0502020204030204" pitchFamily="34" charset="0"/>
              </a:rPr>
              <a:t>رؤيتنا: إنجاز وإتقان.... لتعلمٍ مستدام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474007-2FEF-ECB6-4076-7EBA640508FB}"/>
              </a:ext>
            </a:extLst>
          </p:cNvPr>
          <p:cNvSpPr/>
          <p:nvPr/>
        </p:nvSpPr>
        <p:spPr>
          <a:xfrm>
            <a:off x="6262845" y="1625654"/>
            <a:ext cx="55499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س1 : صلي الكلمة الموجودة بالعمود (أ) بمعناها في العمود (ب)</a:t>
            </a:r>
          </a:p>
          <a:p>
            <a:pPr algn="r" rtl="1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فيما يلي:-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756F6D-D086-A8D0-A31C-3A76284E5409}"/>
              </a:ext>
            </a:extLst>
          </p:cNvPr>
          <p:cNvSpPr/>
          <p:nvPr/>
        </p:nvSpPr>
        <p:spPr>
          <a:xfrm>
            <a:off x="724283" y="1693027"/>
            <a:ext cx="50738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س2: ضعي علامة √ أمام العبارة الصحيحة وعلامة × أمام </a:t>
            </a:r>
          </a:p>
          <a:p>
            <a:pPr algn="r" rtl="1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العبارة الخاطئة فيما يلي:-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C1546F6-3B97-E926-088F-73AF9E6BA054}"/>
              </a:ext>
            </a:extLst>
          </p:cNvPr>
          <p:cNvSpPr/>
          <p:nvPr/>
        </p:nvSpPr>
        <p:spPr>
          <a:xfrm>
            <a:off x="10290412" y="2501759"/>
            <a:ext cx="1567472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تبت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0D623F-35E8-FD15-4EDB-BCB0049346CF}"/>
              </a:ext>
            </a:extLst>
          </p:cNvPr>
          <p:cNvSpPr/>
          <p:nvPr/>
        </p:nvSpPr>
        <p:spPr>
          <a:xfrm>
            <a:off x="10290412" y="3405194"/>
            <a:ext cx="1567472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أغنى عنه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6FB581-84E1-4728-CFBE-A137BFD6998A}"/>
              </a:ext>
            </a:extLst>
          </p:cNvPr>
          <p:cNvSpPr/>
          <p:nvPr/>
        </p:nvSpPr>
        <p:spPr>
          <a:xfrm>
            <a:off x="10290412" y="5212064"/>
            <a:ext cx="1567472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مسد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32861DC-8513-00A5-D85C-6D15D4E4D9E1}"/>
              </a:ext>
            </a:extLst>
          </p:cNvPr>
          <p:cNvSpPr/>
          <p:nvPr/>
        </p:nvSpPr>
        <p:spPr>
          <a:xfrm>
            <a:off x="10298500" y="4308629"/>
            <a:ext cx="1567472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جيدها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0F780F-52B1-9A0A-EB2A-CA20817390B3}"/>
              </a:ext>
            </a:extLst>
          </p:cNvPr>
          <p:cNvSpPr/>
          <p:nvPr/>
        </p:nvSpPr>
        <p:spPr>
          <a:xfrm>
            <a:off x="6497909" y="2501759"/>
            <a:ext cx="2334789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عنقها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B36A8BE-EEB6-3C19-4236-ABD54EC06DF4}"/>
              </a:ext>
            </a:extLst>
          </p:cNvPr>
          <p:cNvSpPr/>
          <p:nvPr/>
        </p:nvSpPr>
        <p:spPr>
          <a:xfrm>
            <a:off x="6497909" y="3405194"/>
            <a:ext cx="2334789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ليف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2CAD605-A264-534B-9B61-5D2BCA046869}"/>
              </a:ext>
            </a:extLst>
          </p:cNvPr>
          <p:cNvSpPr/>
          <p:nvPr/>
        </p:nvSpPr>
        <p:spPr>
          <a:xfrm>
            <a:off x="6497909" y="5212064"/>
            <a:ext cx="2334789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BH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دفع عنه العذاب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99D2C12-EFB9-FC92-C62D-8A4F0A92FC03}"/>
              </a:ext>
            </a:extLst>
          </p:cNvPr>
          <p:cNvSpPr/>
          <p:nvPr/>
        </p:nvSpPr>
        <p:spPr>
          <a:xfrm>
            <a:off x="6505997" y="4308629"/>
            <a:ext cx="2334789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BH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هلكت وخسرت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3EBE404-0D49-24DD-3C77-2C29DE30578C}"/>
              </a:ext>
            </a:extLst>
          </p:cNvPr>
          <p:cNvSpPr/>
          <p:nvPr/>
        </p:nvSpPr>
        <p:spPr>
          <a:xfrm>
            <a:off x="8328830" y="2547509"/>
            <a:ext cx="766161" cy="5548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315CFBF-2AAE-27D5-CB4B-51EEE8DB275D}"/>
              </a:ext>
            </a:extLst>
          </p:cNvPr>
          <p:cNvSpPr/>
          <p:nvPr/>
        </p:nvSpPr>
        <p:spPr>
          <a:xfrm>
            <a:off x="8328828" y="4311611"/>
            <a:ext cx="766161" cy="5548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225746F-45AB-6D51-EAF5-C8C6AF3E7EA1}"/>
              </a:ext>
            </a:extLst>
          </p:cNvPr>
          <p:cNvSpPr/>
          <p:nvPr/>
        </p:nvSpPr>
        <p:spPr>
          <a:xfrm>
            <a:off x="8328829" y="3482010"/>
            <a:ext cx="766161" cy="5548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377F437-011B-D74C-9275-3EBA5721C1AA}"/>
              </a:ext>
            </a:extLst>
          </p:cNvPr>
          <p:cNvSpPr/>
          <p:nvPr/>
        </p:nvSpPr>
        <p:spPr>
          <a:xfrm>
            <a:off x="8328828" y="5269517"/>
            <a:ext cx="766161" cy="5548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D1BC073-E642-81F3-BCFE-F0304BCBE8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84" t="63847" r="35746" b="20416"/>
          <a:stretch/>
        </p:blipFill>
        <p:spPr>
          <a:xfrm>
            <a:off x="532263" y="2424677"/>
            <a:ext cx="5345803" cy="150401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82BC65D-5E67-A276-A6B5-EC2847011EA6}"/>
              </a:ext>
            </a:extLst>
          </p:cNvPr>
          <p:cNvSpPr/>
          <p:nvPr/>
        </p:nvSpPr>
        <p:spPr>
          <a:xfrm>
            <a:off x="1678845" y="4136645"/>
            <a:ext cx="39020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مهمة بحثية </a:t>
            </a:r>
          </a:p>
          <a:p>
            <a:pPr algn="r" rtl="1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(  ما سبب تسمية أبي لهب بهذا الاسم ؟  )</a:t>
            </a:r>
          </a:p>
        </p:txBody>
      </p:sp>
      <p:pic>
        <p:nvPicPr>
          <p:cNvPr id="34" name="Picture 33" descr="A picture containing linedrawing&#10;&#10;Description automatically generated">
            <a:extLst>
              <a:ext uri="{FF2B5EF4-FFF2-40B4-BE49-F238E27FC236}">
                <a16:creationId xmlns:a16="http://schemas.microsoft.com/office/drawing/2014/main" id="{B7901AEB-EC48-DBFC-AE82-0C94C4619F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61" y="4739426"/>
            <a:ext cx="1212326" cy="1723051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F0B14-60A6-BDF2-4BA7-1D92DFE07B6F}"/>
              </a:ext>
            </a:extLst>
          </p:cNvPr>
          <p:cNvCxnSpPr>
            <a:cxnSpLocks/>
          </p:cNvCxnSpPr>
          <p:nvPr/>
        </p:nvCxnSpPr>
        <p:spPr>
          <a:xfrm flipH="1" flipV="1">
            <a:off x="532263" y="3952457"/>
            <a:ext cx="5310903" cy="208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3EE17578-5B30-6061-B9F6-613770827D5A}"/>
              </a:ext>
            </a:extLst>
          </p:cNvPr>
          <p:cNvSpPr/>
          <p:nvPr/>
        </p:nvSpPr>
        <p:spPr>
          <a:xfrm>
            <a:off x="1633787" y="5028947"/>
            <a:ext cx="4194797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.............................................................................................</a:t>
            </a:r>
          </a:p>
          <a:p>
            <a:pPr algn="ctr"/>
            <a:endParaRPr lang="ar-BH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BH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.............................................................................................</a:t>
            </a:r>
          </a:p>
          <a:p>
            <a:pPr algn="ctr"/>
            <a:endParaRPr lang="ar-BH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BH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.............................................................................................</a:t>
            </a:r>
          </a:p>
          <a:p>
            <a:pPr algn="ctr"/>
            <a:endParaRPr lang="ar-BH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BH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.............................................................................................</a:t>
            </a:r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003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112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Arabic Typesetting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ENGY YOUSSEF ABDELRAHMAN MOHAMED</dc:creator>
  <cp:lastModifiedBy>ENGY YOUSSEF ABDELRAHMAN MOHAMED</cp:lastModifiedBy>
  <cp:revision>27</cp:revision>
  <cp:lastPrinted>2022-10-30T20:46:02Z</cp:lastPrinted>
  <dcterms:created xsi:type="dcterms:W3CDTF">2021-10-01T20:33:12Z</dcterms:created>
  <dcterms:modified xsi:type="dcterms:W3CDTF">2022-10-30T21:08:21Z</dcterms:modified>
</cp:coreProperties>
</file>