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2" r:id="rId3"/>
    <p:sldId id="256" r:id="rId4"/>
    <p:sldId id="257" r:id="rId5"/>
    <p:sldId id="258"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2" d="100"/>
          <a:sy n="72" d="100"/>
        </p:scale>
        <p:origin x="1176" y="78"/>
      </p:cViewPr>
      <p:guideLst>
        <p:guide orient="horz" pos="2183"/>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5A4493-F0C9-4294-942F-1993FDC8FA46}" type="doc">
      <dgm:prSet loTypeId="urn:microsoft.com/office/officeart/2005/8/layout/cycle6" loCatId="cycle" qsTypeId="urn:microsoft.com/office/officeart/2005/8/quickstyle/simple1" qsCatId="simple" csTypeId="urn:microsoft.com/office/officeart/2005/8/colors/accent3_2" csCatId="accent3" phldr="1"/>
      <dgm:spPr/>
      <dgm:t>
        <a:bodyPr/>
        <a:lstStyle/>
        <a:p>
          <a:endParaRPr lang="en-US"/>
        </a:p>
      </dgm:t>
    </dgm:pt>
    <dgm:pt modelId="{2B3B889D-D4C4-40B4-B3FF-B130A476AEDC}">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النظافة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DA789B96-1483-4A47-B0B8-EE79C0FD2488}" type="parTrans" cxnId="{B4BACF35-8096-45AB-906F-2A32C3505C93}">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7E33D043-1B18-4E95-84E0-4ED543001A86}" type="sibTrans" cxnId="{B4BACF35-8096-45AB-906F-2A32C3505C93}">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D9C67669-95E5-4B12-87CE-6F209818B486}">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المواطنة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8C1268E6-6698-4854-A45B-BC50C7D5FA4C}" type="parTrans" cxnId="{2D59F894-C2FC-4CB9-A460-06CEFFF48EA2}">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E93CCAAF-1C9D-4A0F-BA11-85DEEA8C6410}" type="sibTrans" cxnId="{2D59F894-C2FC-4CB9-A460-06CEFFF48EA2}">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AFA3475D-4D56-402A-B390-D1A2F7618654}">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المبادرة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5B97D5B3-4F46-435E-AAE7-B60AF3709D7E}" type="parTrans" cxnId="{A4223321-5528-4949-AA85-C5B819613430}">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A263E2AF-91ED-4F23-881D-FB585FC0E8C7}" type="sibTrans" cxnId="{A4223321-5528-4949-AA85-C5B819613430}">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2C89FEE9-AF96-472E-8C57-574AB427A68B}">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تحمل المسؤولية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29D6E599-20E6-463C-8F6B-A704FA75711F}" type="parTrans" cxnId="{31E0B271-D670-48FE-80EE-F9335DD931D2}">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16E3BF89-6153-4839-856D-4CDEC2384ABC}" type="sibTrans" cxnId="{31E0B271-D670-48FE-80EE-F9335DD931D2}">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2B363D72-CCCE-4106-A4E7-F5036D197DA8}">
      <dgm:prSe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التعاون</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87ABE3A7-9AE9-4076-B71B-E3E2415B4A05}" type="parTrans" cxnId="{A741CEB6-E8CC-4431-87A4-B1E8DF584611}">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DCD6E184-B9A1-462C-8AA8-93B61889B5F4}" type="sibTrans" cxnId="{A741CEB6-E8CC-4431-87A4-B1E8DF584611}">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43BC4562-B5A3-4BA9-891C-BC11818D17AC}">
      <dgm:prSe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الإحترام</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37BB8A75-5BE1-4EA0-92BA-E12FFA3B4069}" type="parTrans" cxnId="{651879DE-C033-4CB3-BD14-201C833FA1A8}">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40E27702-2C89-4D30-85E7-1EA9D5FB60DF}" type="sibTrans" cxnId="{651879DE-C033-4CB3-BD14-201C833FA1A8}">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31AA2D5C-FB89-441D-8255-B9A01DC0E242}" type="pres">
      <dgm:prSet presAssocID="{E95A4493-F0C9-4294-942F-1993FDC8FA46}" presName="cycle" presStyleCnt="0">
        <dgm:presLayoutVars>
          <dgm:dir/>
          <dgm:resizeHandles val="exact"/>
        </dgm:presLayoutVars>
      </dgm:prSet>
      <dgm:spPr/>
    </dgm:pt>
    <dgm:pt modelId="{AFB02D8D-4E8C-410C-BD7A-6F310D931787}" type="pres">
      <dgm:prSet presAssocID="{2B3B889D-D4C4-40B4-B3FF-B130A476AEDC}" presName="node" presStyleLbl="node1" presStyleIdx="0" presStyleCnt="6">
        <dgm:presLayoutVars>
          <dgm:bulletEnabled val="1"/>
        </dgm:presLayoutVars>
      </dgm:prSet>
      <dgm:spPr/>
    </dgm:pt>
    <dgm:pt modelId="{EAE2C29B-0AF5-442F-A82E-9FF03990C320}" type="pres">
      <dgm:prSet presAssocID="{2B3B889D-D4C4-40B4-B3FF-B130A476AEDC}" presName="spNode" presStyleCnt="0"/>
      <dgm:spPr/>
    </dgm:pt>
    <dgm:pt modelId="{6B4C7678-EF67-4E6E-81E0-D1DA65D56459}" type="pres">
      <dgm:prSet presAssocID="{7E33D043-1B18-4E95-84E0-4ED543001A86}" presName="sibTrans" presStyleLbl="sibTrans1D1" presStyleIdx="0" presStyleCnt="6"/>
      <dgm:spPr/>
    </dgm:pt>
    <dgm:pt modelId="{0BA588C3-AFCA-4198-9807-B3E20DB92151}" type="pres">
      <dgm:prSet presAssocID="{2B363D72-CCCE-4106-A4E7-F5036D197DA8}" presName="node" presStyleLbl="node1" presStyleIdx="1" presStyleCnt="6">
        <dgm:presLayoutVars>
          <dgm:bulletEnabled val="1"/>
        </dgm:presLayoutVars>
      </dgm:prSet>
      <dgm:spPr/>
    </dgm:pt>
    <dgm:pt modelId="{7E565663-25D2-4CD3-8EBC-772CB3A62C89}" type="pres">
      <dgm:prSet presAssocID="{2B363D72-CCCE-4106-A4E7-F5036D197DA8}" presName="spNode" presStyleCnt="0"/>
      <dgm:spPr/>
    </dgm:pt>
    <dgm:pt modelId="{D40E78A6-FF4E-466C-B102-4125F720EF8A}" type="pres">
      <dgm:prSet presAssocID="{DCD6E184-B9A1-462C-8AA8-93B61889B5F4}" presName="sibTrans" presStyleLbl="sibTrans1D1" presStyleIdx="1" presStyleCnt="6"/>
      <dgm:spPr/>
    </dgm:pt>
    <dgm:pt modelId="{6D013AD8-133B-4C8A-A843-4A24A00A2F05}" type="pres">
      <dgm:prSet presAssocID="{43BC4562-B5A3-4BA9-891C-BC11818D17AC}" presName="node" presStyleLbl="node1" presStyleIdx="2" presStyleCnt="6">
        <dgm:presLayoutVars>
          <dgm:bulletEnabled val="1"/>
        </dgm:presLayoutVars>
      </dgm:prSet>
      <dgm:spPr/>
    </dgm:pt>
    <dgm:pt modelId="{9623A689-FA6F-44F5-926A-177AB0C5F52C}" type="pres">
      <dgm:prSet presAssocID="{43BC4562-B5A3-4BA9-891C-BC11818D17AC}" presName="spNode" presStyleCnt="0"/>
      <dgm:spPr/>
    </dgm:pt>
    <dgm:pt modelId="{DE2B0F65-4850-40DF-8284-B9CB97DA05AC}" type="pres">
      <dgm:prSet presAssocID="{40E27702-2C89-4D30-85E7-1EA9D5FB60DF}" presName="sibTrans" presStyleLbl="sibTrans1D1" presStyleIdx="2" presStyleCnt="6"/>
      <dgm:spPr/>
    </dgm:pt>
    <dgm:pt modelId="{B64F3E82-EFD4-4A2F-9701-4994CCB70265}" type="pres">
      <dgm:prSet presAssocID="{D9C67669-95E5-4B12-87CE-6F209818B486}" presName="node" presStyleLbl="node1" presStyleIdx="3" presStyleCnt="6">
        <dgm:presLayoutVars>
          <dgm:bulletEnabled val="1"/>
        </dgm:presLayoutVars>
      </dgm:prSet>
      <dgm:spPr/>
    </dgm:pt>
    <dgm:pt modelId="{883EEF19-F3A5-4344-84B5-B1209B433DAE}" type="pres">
      <dgm:prSet presAssocID="{D9C67669-95E5-4B12-87CE-6F209818B486}" presName="spNode" presStyleCnt="0"/>
      <dgm:spPr/>
    </dgm:pt>
    <dgm:pt modelId="{28F30AF0-BF5D-420F-AF0D-F4B2EC6EAF2E}" type="pres">
      <dgm:prSet presAssocID="{E93CCAAF-1C9D-4A0F-BA11-85DEEA8C6410}" presName="sibTrans" presStyleLbl="sibTrans1D1" presStyleIdx="3" presStyleCnt="6"/>
      <dgm:spPr/>
    </dgm:pt>
    <dgm:pt modelId="{B419C8B6-167C-465C-97E1-B754FA294696}" type="pres">
      <dgm:prSet presAssocID="{AFA3475D-4D56-402A-B390-D1A2F7618654}" presName="node" presStyleLbl="node1" presStyleIdx="4" presStyleCnt="6">
        <dgm:presLayoutVars>
          <dgm:bulletEnabled val="1"/>
        </dgm:presLayoutVars>
      </dgm:prSet>
      <dgm:spPr/>
    </dgm:pt>
    <dgm:pt modelId="{2C08554F-03E8-4ED9-B8F6-B5C11EE99CC7}" type="pres">
      <dgm:prSet presAssocID="{AFA3475D-4D56-402A-B390-D1A2F7618654}" presName="spNode" presStyleCnt="0"/>
      <dgm:spPr/>
    </dgm:pt>
    <dgm:pt modelId="{72B937D6-6095-45DF-AA8D-EDA0B476A612}" type="pres">
      <dgm:prSet presAssocID="{A263E2AF-91ED-4F23-881D-FB585FC0E8C7}" presName="sibTrans" presStyleLbl="sibTrans1D1" presStyleIdx="4" presStyleCnt="6"/>
      <dgm:spPr/>
    </dgm:pt>
    <dgm:pt modelId="{7495C735-72B8-48BA-99AC-D02D53D6780A}" type="pres">
      <dgm:prSet presAssocID="{2C89FEE9-AF96-472E-8C57-574AB427A68B}" presName="node" presStyleLbl="node1" presStyleIdx="5" presStyleCnt="6">
        <dgm:presLayoutVars>
          <dgm:bulletEnabled val="1"/>
        </dgm:presLayoutVars>
      </dgm:prSet>
      <dgm:spPr/>
    </dgm:pt>
    <dgm:pt modelId="{8D5F7490-A353-4BE8-9D6B-24DB634D2993}" type="pres">
      <dgm:prSet presAssocID="{2C89FEE9-AF96-472E-8C57-574AB427A68B}" presName="spNode" presStyleCnt="0"/>
      <dgm:spPr/>
    </dgm:pt>
    <dgm:pt modelId="{BD435C8A-7F9C-4F8C-9F83-5EDE411D6ECF}" type="pres">
      <dgm:prSet presAssocID="{16E3BF89-6153-4839-856D-4CDEC2384ABC}" presName="sibTrans" presStyleLbl="sibTrans1D1" presStyleIdx="5" presStyleCnt="6"/>
      <dgm:spPr/>
    </dgm:pt>
  </dgm:ptLst>
  <dgm:cxnLst>
    <dgm:cxn modelId="{74EAA417-B366-48A6-B703-7BDBFF7913BC}" type="presOf" srcId="{2B363D72-CCCE-4106-A4E7-F5036D197DA8}" destId="{0BA588C3-AFCA-4198-9807-B3E20DB92151}" srcOrd="0" destOrd="0" presId="urn:microsoft.com/office/officeart/2005/8/layout/cycle6"/>
    <dgm:cxn modelId="{3A03FC1E-F71D-4D4A-A01C-03D1F61CF7CE}" type="presOf" srcId="{E93CCAAF-1C9D-4A0F-BA11-85DEEA8C6410}" destId="{28F30AF0-BF5D-420F-AF0D-F4B2EC6EAF2E}" srcOrd="0" destOrd="0" presId="urn:microsoft.com/office/officeart/2005/8/layout/cycle6"/>
    <dgm:cxn modelId="{A4223321-5528-4949-AA85-C5B819613430}" srcId="{E95A4493-F0C9-4294-942F-1993FDC8FA46}" destId="{AFA3475D-4D56-402A-B390-D1A2F7618654}" srcOrd="4" destOrd="0" parTransId="{5B97D5B3-4F46-435E-AAE7-B60AF3709D7E}" sibTransId="{A263E2AF-91ED-4F23-881D-FB585FC0E8C7}"/>
    <dgm:cxn modelId="{19B9E428-4A1F-4FD1-80B7-54E60CE4279E}" type="presOf" srcId="{DCD6E184-B9A1-462C-8AA8-93B61889B5F4}" destId="{D40E78A6-FF4E-466C-B102-4125F720EF8A}" srcOrd="0" destOrd="0" presId="urn:microsoft.com/office/officeart/2005/8/layout/cycle6"/>
    <dgm:cxn modelId="{B4BACF35-8096-45AB-906F-2A32C3505C93}" srcId="{E95A4493-F0C9-4294-942F-1993FDC8FA46}" destId="{2B3B889D-D4C4-40B4-B3FF-B130A476AEDC}" srcOrd="0" destOrd="0" parTransId="{DA789B96-1483-4A47-B0B8-EE79C0FD2488}" sibTransId="{7E33D043-1B18-4E95-84E0-4ED543001A86}"/>
    <dgm:cxn modelId="{A7CF0E36-59EB-4423-A544-FFD88267E378}" type="presOf" srcId="{40E27702-2C89-4D30-85E7-1EA9D5FB60DF}" destId="{DE2B0F65-4850-40DF-8284-B9CB97DA05AC}" srcOrd="0" destOrd="0" presId="urn:microsoft.com/office/officeart/2005/8/layout/cycle6"/>
    <dgm:cxn modelId="{919F1A5F-77F5-4113-8B22-2D0399D777A0}" type="presOf" srcId="{D9C67669-95E5-4B12-87CE-6F209818B486}" destId="{B64F3E82-EFD4-4A2F-9701-4994CCB70265}" srcOrd="0" destOrd="0" presId="urn:microsoft.com/office/officeart/2005/8/layout/cycle6"/>
    <dgm:cxn modelId="{0D343262-34E0-4A3F-B7DC-AD78DF20B53C}" type="presOf" srcId="{43BC4562-B5A3-4BA9-891C-BC11818D17AC}" destId="{6D013AD8-133B-4C8A-A843-4A24A00A2F05}" srcOrd="0" destOrd="0" presId="urn:microsoft.com/office/officeart/2005/8/layout/cycle6"/>
    <dgm:cxn modelId="{ABA85342-B9BD-4F87-863C-02C95FEC508A}" type="presOf" srcId="{7E33D043-1B18-4E95-84E0-4ED543001A86}" destId="{6B4C7678-EF67-4E6E-81E0-D1DA65D56459}" srcOrd="0" destOrd="0" presId="urn:microsoft.com/office/officeart/2005/8/layout/cycle6"/>
    <dgm:cxn modelId="{6E03984C-6E5E-4641-8450-9A06113C26C0}" type="presOf" srcId="{AFA3475D-4D56-402A-B390-D1A2F7618654}" destId="{B419C8B6-167C-465C-97E1-B754FA294696}" srcOrd="0" destOrd="0" presId="urn:microsoft.com/office/officeart/2005/8/layout/cycle6"/>
    <dgm:cxn modelId="{31E0B271-D670-48FE-80EE-F9335DD931D2}" srcId="{E95A4493-F0C9-4294-942F-1993FDC8FA46}" destId="{2C89FEE9-AF96-472E-8C57-574AB427A68B}" srcOrd="5" destOrd="0" parTransId="{29D6E599-20E6-463C-8F6B-A704FA75711F}" sibTransId="{16E3BF89-6153-4839-856D-4CDEC2384ABC}"/>
    <dgm:cxn modelId="{8E3AF671-BADD-4798-8704-C89E1B7E615E}" type="presOf" srcId="{A263E2AF-91ED-4F23-881D-FB585FC0E8C7}" destId="{72B937D6-6095-45DF-AA8D-EDA0B476A612}" srcOrd="0" destOrd="0" presId="urn:microsoft.com/office/officeart/2005/8/layout/cycle6"/>
    <dgm:cxn modelId="{D4C8DC8C-F3D0-4E65-9915-2EF51B16714F}" type="presOf" srcId="{16E3BF89-6153-4839-856D-4CDEC2384ABC}" destId="{BD435C8A-7F9C-4F8C-9F83-5EDE411D6ECF}" srcOrd="0" destOrd="0" presId="urn:microsoft.com/office/officeart/2005/8/layout/cycle6"/>
    <dgm:cxn modelId="{2D59F894-C2FC-4CB9-A460-06CEFFF48EA2}" srcId="{E95A4493-F0C9-4294-942F-1993FDC8FA46}" destId="{D9C67669-95E5-4B12-87CE-6F209818B486}" srcOrd="3" destOrd="0" parTransId="{8C1268E6-6698-4854-A45B-BC50C7D5FA4C}" sibTransId="{E93CCAAF-1C9D-4A0F-BA11-85DEEA8C6410}"/>
    <dgm:cxn modelId="{A741CEB6-E8CC-4431-87A4-B1E8DF584611}" srcId="{E95A4493-F0C9-4294-942F-1993FDC8FA46}" destId="{2B363D72-CCCE-4106-A4E7-F5036D197DA8}" srcOrd="1" destOrd="0" parTransId="{87ABE3A7-9AE9-4076-B71B-E3E2415B4A05}" sibTransId="{DCD6E184-B9A1-462C-8AA8-93B61889B5F4}"/>
    <dgm:cxn modelId="{8AB2D0C2-1A57-4CB2-BC23-520123E6CF2E}" type="presOf" srcId="{2B3B889D-D4C4-40B4-B3FF-B130A476AEDC}" destId="{AFB02D8D-4E8C-410C-BD7A-6F310D931787}" srcOrd="0" destOrd="0" presId="urn:microsoft.com/office/officeart/2005/8/layout/cycle6"/>
    <dgm:cxn modelId="{698FB9CD-201E-480E-AE63-DDB7C451BF8B}" type="presOf" srcId="{2C89FEE9-AF96-472E-8C57-574AB427A68B}" destId="{7495C735-72B8-48BA-99AC-D02D53D6780A}" srcOrd="0" destOrd="0" presId="urn:microsoft.com/office/officeart/2005/8/layout/cycle6"/>
    <dgm:cxn modelId="{651879DE-C033-4CB3-BD14-201C833FA1A8}" srcId="{E95A4493-F0C9-4294-942F-1993FDC8FA46}" destId="{43BC4562-B5A3-4BA9-891C-BC11818D17AC}" srcOrd="2" destOrd="0" parTransId="{37BB8A75-5BE1-4EA0-92BA-E12FFA3B4069}" sibTransId="{40E27702-2C89-4D30-85E7-1EA9D5FB60DF}"/>
    <dgm:cxn modelId="{2F527FEC-24FB-4D2C-BD77-BE63A74C3635}" type="presOf" srcId="{E95A4493-F0C9-4294-942F-1993FDC8FA46}" destId="{31AA2D5C-FB89-441D-8255-B9A01DC0E242}" srcOrd="0" destOrd="0" presId="urn:microsoft.com/office/officeart/2005/8/layout/cycle6"/>
    <dgm:cxn modelId="{DA77B8C1-4E29-424B-978C-A2CD405281B3}" type="presParOf" srcId="{31AA2D5C-FB89-441D-8255-B9A01DC0E242}" destId="{AFB02D8D-4E8C-410C-BD7A-6F310D931787}" srcOrd="0" destOrd="0" presId="urn:microsoft.com/office/officeart/2005/8/layout/cycle6"/>
    <dgm:cxn modelId="{2F366883-B77E-4D59-94CB-D25298F59C78}" type="presParOf" srcId="{31AA2D5C-FB89-441D-8255-B9A01DC0E242}" destId="{EAE2C29B-0AF5-442F-A82E-9FF03990C320}" srcOrd="1" destOrd="0" presId="urn:microsoft.com/office/officeart/2005/8/layout/cycle6"/>
    <dgm:cxn modelId="{86E233CA-2661-4942-ADDD-1E06A2962A65}" type="presParOf" srcId="{31AA2D5C-FB89-441D-8255-B9A01DC0E242}" destId="{6B4C7678-EF67-4E6E-81E0-D1DA65D56459}" srcOrd="2" destOrd="0" presId="urn:microsoft.com/office/officeart/2005/8/layout/cycle6"/>
    <dgm:cxn modelId="{8908E679-F830-40CE-84F6-000BA9E08A51}" type="presParOf" srcId="{31AA2D5C-FB89-441D-8255-B9A01DC0E242}" destId="{0BA588C3-AFCA-4198-9807-B3E20DB92151}" srcOrd="3" destOrd="0" presId="urn:microsoft.com/office/officeart/2005/8/layout/cycle6"/>
    <dgm:cxn modelId="{D119B201-A585-437C-8C48-4C2F793B17E5}" type="presParOf" srcId="{31AA2D5C-FB89-441D-8255-B9A01DC0E242}" destId="{7E565663-25D2-4CD3-8EBC-772CB3A62C89}" srcOrd="4" destOrd="0" presId="urn:microsoft.com/office/officeart/2005/8/layout/cycle6"/>
    <dgm:cxn modelId="{1C9423F3-71F0-4F58-BB3F-B49725D41F97}" type="presParOf" srcId="{31AA2D5C-FB89-441D-8255-B9A01DC0E242}" destId="{D40E78A6-FF4E-466C-B102-4125F720EF8A}" srcOrd="5" destOrd="0" presId="urn:microsoft.com/office/officeart/2005/8/layout/cycle6"/>
    <dgm:cxn modelId="{188A70CD-5D0A-4B90-A5FE-04EE8CE2A223}" type="presParOf" srcId="{31AA2D5C-FB89-441D-8255-B9A01DC0E242}" destId="{6D013AD8-133B-4C8A-A843-4A24A00A2F05}" srcOrd="6" destOrd="0" presId="urn:microsoft.com/office/officeart/2005/8/layout/cycle6"/>
    <dgm:cxn modelId="{2A7E0BE7-450C-4057-8DE1-8237ECEC9011}" type="presParOf" srcId="{31AA2D5C-FB89-441D-8255-B9A01DC0E242}" destId="{9623A689-FA6F-44F5-926A-177AB0C5F52C}" srcOrd="7" destOrd="0" presId="urn:microsoft.com/office/officeart/2005/8/layout/cycle6"/>
    <dgm:cxn modelId="{1AC40C90-40B9-4E53-AA4C-1624B09A67E0}" type="presParOf" srcId="{31AA2D5C-FB89-441D-8255-B9A01DC0E242}" destId="{DE2B0F65-4850-40DF-8284-B9CB97DA05AC}" srcOrd="8" destOrd="0" presId="urn:microsoft.com/office/officeart/2005/8/layout/cycle6"/>
    <dgm:cxn modelId="{F0A97432-375A-4478-B575-D2518267BB07}" type="presParOf" srcId="{31AA2D5C-FB89-441D-8255-B9A01DC0E242}" destId="{B64F3E82-EFD4-4A2F-9701-4994CCB70265}" srcOrd="9" destOrd="0" presId="urn:microsoft.com/office/officeart/2005/8/layout/cycle6"/>
    <dgm:cxn modelId="{A183BB4C-C0A5-4271-BE99-A0822DA219A6}" type="presParOf" srcId="{31AA2D5C-FB89-441D-8255-B9A01DC0E242}" destId="{883EEF19-F3A5-4344-84B5-B1209B433DAE}" srcOrd="10" destOrd="0" presId="urn:microsoft.com/office/officeart/2005/8/layout/cycle6"/>
    <dgm:cxn modelId="{375D56EA-ADA1-415B-8135-09119F46712F}" type="presParOf" srcId="{31AA2D5C-FB89-441D-8255-B9A01DC0E242}" destId="{28F30AF0-BF5D-420F-AF0D-F4B2EC6EAF2E}" srcOrd="11" destOrd="0" presId="urn:microsoft.com/office/officeart/2005/8/layout/cycle6"/>
    <dgm:cxn modelId="{0B88F2C3-49D8-459C-A4B7-5E47C7D6543A}" type="presParOf" srcId="{31AA2D5C-FB89-441D-8255-B9A01DC0E242}" destId="{B419C8B6-167C-465C-97E1-B754FA294696}" srcOrd="12" destOrd="0" presId="urn:microsoft.com/office/officeart/2005/8/layout/cycle6"/>
    <dgm:cxn modelId="{8632CD09-6B6E-41BC-9AD5-7910F6E97BF3}" type="presParOf" srcId="{31AA2D5C-FB89-441D-8255-B9A01DC0E242}" destId="{2C08554F-03E8-4ED9-B8F6-B5C11EE99CC7}" srcOrd="13" destOrd="0" presId="urn:microsoft.com/office/officeart/2005/8/layout/cycle6"/>
    <dgm:cxn modelId="{D2ABD2C8-7A45-4142-95D3-D9890211BAD3}" type="presParOf" srcId="{31AA2D5C-FB89-441D-8255-B9A01DC0E242}" destId="{72B937D6-6095-45DF-AA8D-EDA0B476A612}" srcOrd="14" destOrd="0" presId="urn:microsoft.com/office/officeart/2005/8/layout/cycle6"/>
    <dgm:cxn modelId="{3C25B7C4-84C4-4DB5-B551-6A214F06586C}" type="presParOf" srcId="{31AA2D5C-FB89-441D-8255-B9A01DC0E242}" destId="{7495C735-72B8-48BA-99AC-D02D53D6780A}" srcOrd="15" destOrd="0" presId="urn:microsoft.com/office/officeart/2005/8/layout/cycle6"/>
    <dgm:cxn modelId="{74529849-A3C1-4C1D-98BB-C4FF71EEBCBB}" type="presParOf" srcId="{31AA2D5C-FB89-441D-8255-B9A01DC0E242}" destId="{8D5F7490-A353-4BE8-9D6B-24DB634D2993}" srcOrd="16" destOrd="0" presId="urn:microsoft.com/office/officeart/2005/8/layout/cycle6"/>
    <dgm:cxn modelId="{4BC5CE83-C696-4B88-A8B3-72D499798423}" type="presParOf" srcId="{31AA2D5C-FB89-441D-8255-B9A01DC0E242}" destId="{BD435C8A-7F9C-4F8C-9F83-5EDE411D6ECF}" srcOrd="17" destOrd="0" presId="urn:microsoft.com/office/officeart/2005/8/layout/cycle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5A4493-F0C9-4294-942F-1993FDC8FA46}" type="doc">
      <dgm:prSet loTypeId="urn:microsoft.com/office/officeart/2005/8/layout/cycle6" loCatId="cycle" qsTypeId="urn:microsoft.com/office/officeart/2005/8/quickstyle/simple1" qsCatId="simple" csTypeId="urn:microsoft.com/office/officeart/2005/8/colors/accent3_2" csCatId="accent3" phldr="1"/>
      <dgm:spPr/>
      <dgm:t>
        <a:bodyPr/>
        <a:lstStyle/>
        <a:p>
          <a:endParaRPr lang="en-US"/>
        </a:p>
      </dgm:t>
    </dgm:pt>
    <dgm:pt modelId="{2B3B889D-D4C4-40B4-B3FF-B130A476AEDC}">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النظافة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DA789B96-1483-4A47-B0B8-EE79C0FD2488}" type="parTrans" cxnId="{B4BACF35-8096-45AB-906F-2A32C3505C93}">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7E33D043-1B18-4E95-84E0-4ED543001A86}" type="sibTrans" cxnId="{B4BACF35-8096-45AB-906F-2A32C3505C93}">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D9C67669-95E5-4B12-87CE-6F209818B486}">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المواطنة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8C1268E6-6698-4854-A45B-BC50C7D5FA4C}" type="parTrans" cxnId="{2D59F894-C2FC-4CB9-A460-06CEFFF48EA2}">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E93CCAAF-1C9D-4A0F-BA11-85DEEA8C6410}" type="sibTrans" cxnId="{2D59F894-C2FC-4CB9-A460-06CEFFF48EA2}">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AFA3475D-4D56-402A-B390-D1A2F7618654}">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المبادرة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5B97D5B3-4F46-435E-AAE7-B60AF3709D7E}" type="parTrans" cxnId="{A4223321-5528-4949-AA85-C5B819613430}">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A263E2AF-91ED-4F23-881D-FB585FC0E8C7}" type="sibTrans" cxnId="{A4223321-5528-4949-AA85-C5B819613430}">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2C89FEE9-AF96-472E-8C57-574AB427A68B}">
      <dgm:prSet phldrT="[Tex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تحمل المسؤولية</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29D6E599-20E6-463C-8F6B-A704FA75711F}" type="parTrans" cxnId="{31E0B271-D670-48FE-80EE-F9335DD931D2}">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16E3BF89-6153-4839-856D-4CDEC2384ABC}" type="sibTrans" cxnId="{31E0B271-D670-48FE-80EE-F9335DD931D2}">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2B363D72-CCCE-4106-A4E7-F5036D197DA8}">
      <dgm:prSe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التعاون</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87ABE3A7-9AE9-4076-B71B-E3E2415B4A05}" type="parTrans" cxnId="{A741CEB6-E8CC-4431-87A4-B1E8DF584611}">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DCD6E184-B9A1-462C-8AA8-93B61889B5F4}" type="sibTrans" cxnId="{A741CEB6-E8CC-4431-87A4-B1E8DF584611}">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43BC4562-B5A3-4BA9-891C-BC11818D17AC}">
      <dgm:prSet custT="1"/>
      <dgm:spPr>
        <a:solidFill>
          <a:srgbClr val="B9B9B9"/>
        </a:solidFill>
        <a:ln>
          <a:solidFill>
            <a:schemeClr val="tx1"/>
          </a:solidFill>
        </a:ln>
      </dgm:spPr>
      <dgm:t>
        <a:bodyPr/>
        <a:lstStyle/>
        <a:p>
          <a:r>
            <a:rPr lang="ar-BH" sz="1400" dirty="0">
              <a:solidFill>
                <a:schemeClr val="tx1"/>
              </a:solidFill>
              <a:latin typeface="FF Hekaya Light" panose="00000A00000000000000" pitchFamily="50" charset="-78"/>
              <a:cs typeface="FF Hekaya Light" panose="00000A00000000000000" pitchFamily="50" charset="-78"/>
            </a:rPr>
            <a:t>الإحترام</a:t>
          </a:r>
          <a:endParaRPr lang="en-US" sz="1400" dirty="0">
            <a:solidFill>
              <a:schemeClr val="tx1"/>
            </a:solidFill>
            <a:latin typeface="FF Hekaya Light" panose="00000A00000000000000" pitchFamily="50" charset="-78"/>
            <a:cs typeface="FF Hekaya Light" panose="00000A00000000000000" pitchFamily="50" charset="-78"/>
          </a:endParaRPr>
        </a:p>
      </dgm:t>
    </dgm:pt>
    <dgm:pt modelId="{37BB8A75-5BE1-4EA0-92BA-E12FFA3B4069}" type="parTrans" cxnId="{651879DE-C033-4CB3-BD14-201C833FA1A8}">
      <dgm:prSet/>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40E27702-2C89-4D30-85E7-1EA9D5FB60DF}" type="sibTrans" cxnId="{651879DE-C033-4CB3-BD14-201C833FA1A8}">
      <dgm:prSet/>
      <dgm:spPr>
        <a:ln>
          <a:solidFill>
            <a:schemeClr val="tx1"/>
          </a:solidFill>
        </a:ln>
      </dgm:spPr>
      <dgm:t>
        <a:bodyPr/>
        <a:lstStyle/>
        <a:p>
          <a:endParaRPr lang="en-US" sz="3600">
            <a:solidFill>
              <a:schemeClr val="tx1"/>
            </a:solidFill>
            <a:latin typeface="FF Hekaya Light" panose="00000A00000000000000" pitchFamily="50" charset="-78"/>
            <a:cs typeface="FF Hekaya Light" panose="00000A00000000000000" pitchFamily="50" charset="-78"/>
          </a:endParaRPr>
        </a:p>
      </dgm:t>
    </dgm:pt>
    <dgm:pt modelId="{31AA2D5C-FB89-441D-8255-B9A01DC0E242}" type="pres">
      <dgm:prSet presAssocID="{E95A4493-F0C9-4294-942F-1993FDC8FA46}" presName="cycle" presStyleCnt="0">
        <dgm:presLayoutVars>
          <dgm:dir/>
          <dgm:resizeHandles val="exact"/>
        </dgm:presLayoutVars>
      </dgm:prSet>
      <dgm:spPr/>
    </dgm:pt>
    <dgm:pt modelId="{AFB02D8D-4E8C-410C-BD7A-6F310D931787}" type="pres">
      <dgm:prSet presAssocID="{2B3B889D-D4C4-40B4-B3FF-B130A476AEDC}" presName="node" presStyleLbl="node1" presStyleIdx="0" presStyleCnt="6">
        <dgm:presLayoutVars>
          <dgm:bulletEnabled val="1"/>
        </dgm:presLayoutVars>
      </dgm:prSet>
      <dgm:spPr/>
    </dgm:pt>
    <dgm:pt modelId="{EAE2C29B-0AF5-442F-A82E-9FF03990C320}" type="pres">
      <dgm:prSet presAssocID="{2B3B889D-D4C4-40B4-B3FF-B130A476AEDC}" presName="spNode" presStyleCnt="0"/>
      <dgm:spPr/>
    </dgm:pt>
    <dgm:pt modelId="{6B4C7678-EF67-4E6E-81E0-D1DA65D56459}" type="pres">
      <dgm:prSet presAssocID="{7E33D043-1B18-4E95-84E0-4ED543001A86}" presName="sibTrans" presStyleLbl="sibTrans1D1" presStyleIdx="0" presStyleCnt="6"/>
      <dgm:spPr/>
    </dgm:pt>
    <dgm:pt modelId="{0BA588C3-AFCA-4198-9807-B3E20DB92151}" type="pres">
      <dgm:prSet presAssocID="{2B363D72-CCCE-4106-A4E7-F5036D197DA8}" presName="node" presStyleLbl="node1" presStyleIdx="1" presStyleCnt="6">
        <dgm:presLayoutVars>
          <dgm:bulletEnabled val="1"/>
        </dgm:presLayoutVars>
      </dgm:prSet>
      <dgm:spPr/>
    </dgm:pt>
    <dgm:pt modelId="{7E565663-25D2-4CD3-8EBC-772CB3A62C89}" type="pres">
      <dgm:prSet presAssocID="{2B363D72-CCCE-4106-A4E7-F5036D197DA8}" presName="spNode" presStyleCnt="0"/>
      <dgm:spPr/>
    </dgm:pt>
    <dgm:pt modelId="{D40E78A6-FF4E-466C-B102-4125F720EF8A}" type="pres">
      <dgm:prSet presAssocID="{DCD6E184-B9A1-462C-8AA8-93B61889B5F4}" presName="sibTrans" presStyleLbl="sibTrans1D1" presStyleIdx="1" presStyleCnt="6"/>
      <dgm:spPr/>
    </dgm:pt>
    <dgm:pt modelId="{6D013AD8-133B-4C8A-A843-4A24A00A2F05}" type="pres">
      <dgm:prSet presAssocID="{43BC4562-B5A3-4BA9-891C-BC11818D17AC}" presName="node" presStyleLbl="node1" presStyleIdx="2" presStyleCnt="6">
        <dgm:presLayoutVars>
          <dgm:bulletEnabled val="1"/>
        </dgm:presLayoutVars>
      </dgm:prSet>
      <dgm:spPr/>
    </dgm:pt>
    <dgm:pt modelId="{9623A689-FA6F-44F5-926A-177AB0C5F52C}" type="pres">
      <dgm:prSet presAssocID="{43BC4562-B5A3-4BA9-891C-BC11818D17AC}" presName="spNode" presStyleCnt="0"/>
      <dgm:spPr/>
    </dgm:pt>
    <dgm:pt modelId="{DE2B0F65-4850-40DF-8284-B9CB97DA05AC}" type="pres">
      <dgm:prSet presAssocID="{40E27702-2C89-4D30-85E7-1EA9D5FB60DF}" presName="sibTrans" presStyleLbl="sibTrans1D1" presStyleIdx="2" presStyleCnt="6"/>
      <dgm:spPr/>
    </dgm:pt>
    <dgm:pt modelId="{B64F3E82-EFD4-4A2F-9701-4994CCB70265}" type="pres">
      <dgm:prSet presAssocID="{D9C67669-95E5-4B12-87CE-6F209818B486}" presName="node" presStyleLbl="node1" presStyleIdx="3" presStyleCnt="6">
        <dgm:presLayoutVars>
          <dgm:bulletEnabled val="1"/>
        </dgm:presLayoutVars>
      </dgm:prSet>
      <dgm:spPr/>
    </dgm:pt>
    <dgm:pt modelId="{883EEF19-F3A5-4344-84B5-B1209B433DAE}" type="pres">
      <dgm:prSet presAssocID="{D9C67669-95E5-4B12-87CE-6F209818B486}" presName="spNode" presStyleCnt="0"/>
      <dgm:spPr/>
    </dgm:pt>
    <dgm:pt modelId="{28F30AF0-BF5D-420F-AF0D-F4B2EC6EAF2E}" type="pres">
      <dgm:prSet presAssocID="{E93CCAAF-1C9D-4A0F-BA11-85DEEA8C6410}" presName="sibTrans" presStyleLbl="sibTrans1D1" presStyleIdx="3" presStyleCnt="6"/>
      <dgm:spPr/>
    </dgm:pt>
    <dgm:pt modelId="{B419C8B6-167C-465C-97E1-B754FA294696}" type="pres">
      <dgm:prSet presAssocID="{AFA3475D-4D56-402A-B390-D1A2F7618654}" presName="node" presStyleLbl="node1" presStyleIdx="4" presStyleCnt="6">
        <dgm:presLayoutVars>
          <dgm:bulletEnabled val="1"/>
        </dgm:presLayoutVars>
      </dgm:prSet>
      <dgm:spPr/>
    </dgm:pt>
    <dgm:pt modelId="{2C08554F-03E8-4ED9-B8F6-B5C11EE99CC7}" type="pres">
      <dgm:prSet presAssocID="{AFA3475D-4D56-402A-B390-D1A2F7618654}" presName="spNode" presStyleCnt="0"/>
      <dgm:spPr/>
    </dgm:pt>
    <dgm:pt modelId="{72B937D6-6095-45DF-AA8D-EDA0B476A612}" type="pres">
      <dgm:prSet presAssocID="{A263E2AF-91ED-4F23-881D-FB585FC0E8C7}" presName="sibTrans" presStyleLbl="sibTrans1D1" presStyleIdx="4" presStyleCnt="6"/>
      <dgm:spPr/>
    </dgm:pt>
    <dgm:pt modelId="{7495C735-72B8-48BA-99AC-D02D53D6780A}" type="pres">
      <dgm:prSet presAssocID="{2C89FEE9-AF96-472E-8C57-574AB427A68B}" presName="node" presStyleLbl="node1" presStyleIdx="5" presStyleCnt="6">
        <dgm:presLayoutVars>
          <dgm:bulletEnabled val="1"/>
        </dgm:presLayoutVars>
      </dgm:prSet>
      <dgm:spPr/>
    </dgm:pt>
    <dgm:pt modelId="{8D5F7490-A353-4BE8-9D6B-24DB634D2993}" type="pres">
      <dgm:prSet presAssocID="{2C89FEE9-AF96-472E-8C57-574AB427A68B}" presName="spNode" presStyleCnt="0"/>
      <dgm:spPr/>
    </dgm:pt>
    <dgm:pt modelId="{BD435C8A-7F9C-4F8C-9F83-5EDE411D6ECF}" type="pres">
      <dgm:prSet presAssocID="{16E3BF89-6153-4839-856D-4CDEC2384ABC}" presName="sibTrans" presStyleLbl="sibTrans1D1" presStyleIdx="5" presStyleCnt="6"/>
      <dgm:spPr/>
    </dgm:pt>
  </dgm:ptLst>
  <dgm:cxnLst>
    <dgm:cxn modelId="{74EAA417-B366-48A6-B703-7BDBFF7913BC}" type="presOf" srcId="{2B363D72-CCCE-4106-A4E7-F5036D197DA8}" destId="{0BA588C3-AFCA-4198-9807-B3E20DB92151}" srcOrd="0" destOrd="0" presId="urn:microsoft.com/office/officeart/2005/8/layout/cycle6"/>
    <dgm:cxn modelId="{3A03FC1E-F71D-4D4A-A01C-03D1F61CF7CE}" type="presOf" srcId="{E93CCAAF-1C9D-4A0F-BA11-85DEEA8C6410}" destId="{28F30AF0-BF5D-420F-AF0D-F4B2EC6EAF2E}" srcOrd="0" destOrd="0" presId="urn:microsoft.com/office/officeart/2005/8/layout/cycle6"/>
    <dgm:cxn modelId="{A4223321-5528-4949-AA85-C5B819613430}" srcId="{E95A4493-F0C9-4294-942F-1993FDC8FA46}" destId="{AFA3475D-4D56-402A-B390-D1A2F7618654}" srcOrd="4" destOrd="0" parTransId="{5B97D5B3-4F46-435E-AAE7-B60AF3709D7E}" sibTransId="{A263E2AF-91ED-4F23-881D-FB585FC0E8C7}"/>
    <dgm:cxn modelId="{19B9E428-4A1F-4FD1-80B7-54E60CE4279E}" type="presOf" srcId="{DCD6E184-B9A1-462C-8AA8-93B61889B5F4}" destId="{D40E78A6-FF4E-466C-B102-4125F720EF8A}" srcOrd="0" destOrd="0" presId="urn:microsoft.com/office/officeart/2005/8/layout/cycle6"/>
    <dgm:cxn modelId="{B4BACF35-8096-45AB-906F-2A32C3505C93}" srcId="{E95A4493-F0C9-4294-942F-1993FDC8FA46}" destId="{2B3B889D-D4C4-40B4-B3FF-B130A476AEDC}" srcOrd="0" destOrd="0" parTransId="{DA789B96-1483-4A47-B0B8-EE79C0FD2488}" sibTransId="{7E33D043-1B18-4E95-84E0-4ED543001A86}"/>
    <dgm:cxn modelId="{A7CF0E36-59EB-4423-A544-FFD88267E378}" type="presOf" srcId="{40E27702-2C89-4D30-85E7-1EA9D5FB60DF}" destId="{DE2B0F65-4850-40DF-8284-B9CB97DA05AC}" srcOrd="0" destOrd="0" presId="urn:microsoft.com/office/officeart/2005/8/layout/cycle6"/>
    <dgm:cxn modelId="{919F1A5F-77F5-4113-8B22-2D0399D777A0}" type="presOf" srcId="{D9C67669-95E5-4B12-87CE-6F209818B486}" destId="{B64F3E82-EFD4-4A2F-9701-4994CCB70265}" srcOrd="0" destOrd="0" presId="urn:microsoft.com/office/officeart/2005/8/layout/cycle6"/>
    <dgm:cxn modelId="{0D343262-34E0-4A3F-B7DC-AD78DF20B53C}" type="presOf" srcId="{43BC4562-B5A3-4BA9-891C-BC11818D17AC}" destId="{6D013AD8-133B-4C8A-A843-4A24A00A2F05}" srcOrd="0" destOrd="0" presId="urn:microsoft.com/office/officeart/2005/8/layout/cycle6"/>
    <dgm:cxn modelId="{ABA85342-B9BD-4F87-863C-02C95FEC508A}" type="presOf" srcId="{7E33D043-1B18-4E95-84E0-4ED543001A86}" destId="{6B4C7678-EF67-4E6E-81E0-D1DA65D56459}" srcOrd="0" destOrd="0" presId="urn:microsoft.com/office/officeart/2005/8/layout/cycle6"/>
    <dgm:cxn modelId="{6E03984C-6E5E-4641-8450-9A06113C26C0}" type="presOf" srcId="{AFA3475D-4D56-402A-B390-D1A2F7618654}" destId="{B419C8B6-167C-465C-97E1-B754FA294696}" srcOrd="0" destOrd="0" presId="urn:microsoft.com/office/officeart/2005/8/layout/cycle6"/>
    <dgm:cxn modelId="{31E0B271-D670-48FE-80EE-F9335DD931D2}" srcId="{E95A4493-F0C9-4294-942F-1993FDC8FA46}" destId="{2C89FEE9-AF96-472E-8C57-574AB427A68B}" srcOrd="5" destOrd="0" parTransId="{29D6E599-20E6-463C-8F6B-A704FA75711F}" sibTransId="{16E3BF89-6153-4839-856D-4CDEC2384ABC}"/>
    <dgm:cxn modelId="{8E3AF671-BADD-4798-8704-C89E1B7E615E}" type="presOf" srcId="{A263E2AF-91ED-4F23-881D-FB585FC0E8C7}" destId="{72B937D6-6095-45DF-AA8D-EDA0B476A612}" srcOrd="0" destOrd="0" presId="urn:microsoft.com/office/officeart/2005/8/layout/cycle6"/>
    <dgm:cxn modelId="{D4C8DC8C-F3D0-4E65-9915-2EF51B16714F}" type="presOf" srcId="{16E3BF89-6153-4839-856D-4CDEC2384ABC}" destId="{BD435C8A-7F9C-4F8C-9F83-5EDE411D6ECF}" srcOrd="0" destOrd="0" presId="urn:microsoft.com/office/officeart/2005/8/layout/cycle6"/>
    <dgm:cxn modelId="{2D59F894-C2FC-4CB9-A460-06CEFFF48EA2}" srcId="{E95A4493-F0C9-4294-942F-1993FDC8FA46}" destId="{D9C67669-95E5-4B12-87CE-6F209818B486}" srcOrd="3" destOrd="0" parTransId="{8C1268E6-6698-4854-A45B-BC50C7D5FA4C}" sibTransId="{E93CCAAF-1C9D-4A0F-BA11-85DEEA8C6410}"/>
    <dgm:cxn modelId="{A741CEB6-E8CC-4431-87A4-B1E8DF584611}" srcId="{E95A4493-F0C9-4294-942F-1993FDC8FA46}" destId="{2B363D72-CCCE-4106-A4E7-F5036D197DA8}" srcOrd="1" destOrd="0" parTransId="{87ABE3A7-9AE9-4076-B71B-E3E2415B4A05}" sibTransId="{DCD6E184-B9A1-462C-8AA8-93B61889B5F4}"/>
    <dgm:cxn modelId="{8AB2D0C2-1A57-4CB2-BC23-520123E6CF2E}" type="presOf" srcId="{2B3B889D-D4C4-40B4-B3FF-B130A476AEDC}" destId="{AFB02D8D-4E8C-410C-BD7A-6F310D931787}" srcOrd="0" destOrd="0" presId="urn:microsoft.com/office/officeart/2005/8/layout/cycle6"/>
    <dgm:cxn modelId="{698FB9CD-201E-480E-AE63-DDB7C451BF8B}" type="presOf" srcId="{2C89FEE9-AF96-472E-8C57-574AB427A68B}" destId="{7495C735-72B8-48BA-99AC-D02D53D6780A}" srcOrd="0" destOrd="0" presId="urn:microsoft.com/office/officeart/2005/8/layout/cycle6"/>
    <dgm:cxn modelId="{651879DE-C033-4CB3-BD14-201C833FA1A8}" srcId="{E95A4493-F0C9-4294-942F-1993FDC8FA46}" destId="{43BC4562-B5A3-4BA9-891C-BC11818D17AC}" srcOrd="2" destOrd="0" parTransId="{37BB8A75-5BE1-4EA0-92BA-E12FFA3B4069}" sibTransId="{40E27702-2C89-4D30-85E7-1EA9D5FB60DF}"/>
    <dgm:cxn modelId="{2F527FEC-24FB-4D2C-BD77-BE63A74C3635}" type="presOf" srcId="{E95A4493-F0C9-4294-942F-1993FDC8FA46}" destId="{31AA2D5C-FB89-441D-8255-B9A01DC0E242}" srcOrd="0" destOrd="0" presId="urn:microsoft.com/office/officeart/2005/8/layout/cycle6"/>
    <dgm:cxn modelId="{DA77B8C1-4E29-424B-978C-A2CD405281B3}" type="presParOf" srcId="{31AA2D5C-FB89-441D-8255-B9A01DC0E242}" destId="{AFB02D8D-4E8C-410C-BD7A-6F310D931787}" srcOrd="0" destOrd="0" presId="urn:microsoft.com/office/officeart/2005/8/layout/cycle6"/>
    <dgm:cxn modelId="{2F366883-B77E-4D59-94CB-D25298F59C78}" type="presParOf" srcId="{31AA2D5C-FB89-441D-8255-B9A01DC0E242}" destId="{EAE2C29B-0AF5-442F-A82E-9FF03990C320}" srcOrd="1" destOrd="0" presId="urn:microsoft.com/office/officeart/2005/8/layout/cycle6"/>
    <dgm:cxn modelId="{86E233CA-2661-4942-ADDD-1E06A2962A65}" type="presParOf" srcId="{31AA2D5C-FB89-441D-8255-B9A01DC0E242}" destId="{6B4C7678-EF67-4E6E-81E0-D1DA65D56459}" srcOrd="2" destOrd="0" presId="urn:microsoft.com/office/officeart/2005/8/layout/cycle6"/>
    <dgm:cxn modelId="{8908E679-F830-40CE-84F6-000BA9E08A51}" type="presParOf" srcId="{31AA2D5C-FB89-441D-8255-B9A01DC0E242}" destId="{0BA588C3-AFCA-4198-9807-B3E20DB92151}" srcOrd="3" destOrd="0" presId="urn:microsoft.com/office/officeart/2005/8/layout/cycle6"/>
    <dgm:cxn modelId="{D119B201-A585-437C-8C48-4C2F793B17E5}" type="presParOf" srcId="{31AA2D5C-FB89-441D-8255-B9A01DC0E242}" destId="{7E565663-25D2-4CD3-8EBC-772CB3A62C89}" srcOrd="4" destOrd="0" presId="urn:microsoft.com/office/officeart/2005/8/layout/cycle6"/>
    <dgm:cxn modelId="{1C9423F3-71F0-4F58-BB3F-B49725D41F97}" type="presParOf" srcId="{31AA2D5C-FB89-441D-8255-B9A01DC0E242}" destId="{D40E78A6-FF4E-466C-B102-4125F720EF8A}" srcOrd="5" destOrd="0" presId="urn:microsoft.com/office/officeart/2005/8/layout/cycle6"/>
    <dgm:cxn modelId="{188A70CD-5D0A-4B90-A5FE-04EE8CE2A223}" type="presParOf" srcId="{31AA2D5C-FB89-441D-8255-B9A01DC0E242}" destId="{6D013AD8-133B-4C8A-A843-4A24A00A2F05}" srcOrd="6" destOrd="0" presId="urn:microsoft.com/office/officeart/2005/8/layout/cycle6"/>
    <dgm:cxn modelId="{2A7E0BE7-450C-4057-8DE1-8237ECEC9011}" type="presParOf" srcId="{31AA2D5C-FB89-441D-8255-B9A01DC0E242}" destId="{9623A689-FA6F-44F5-926A-177AB0C5F52C}" srcOrd="7" destOrd="0" presId="urn:microsoft.com/office/officeart/2005/8/layout/cycle6"/>
    <dgm:cxn modelId="{1AC40C90-40B9-4E53-AA4C-1624B09A67E0}" type="presParOf" srcId="{31AA2D5C-FB89-441D-8255-B9A01DC0E242}" destId="{DE2B0F65-4850-40DF-8284-B9CB97DA05AC}" srcOrd="8" destOrd="0" presId="urn:microsoft.com/office/officeart/2005/8/layout/cycle6"/>
    <dgm:cxn modelId="{F0A97432-375A-4478-B575-D2518267BB07}" type="presParOf" srcId="{31AA2D5C-FB89-441D-8255-B9A01DC0E242}" destId="{B64F3E82-EFD4-4A2F-9701-4994CCB70265}" srcOrd="9" destOrd="0" presId="urn:microsoft.com/office/officeart/2005/8/layout/cycle6"/>
    <dgm:cxn modelId="{A183BB4C-C0A5-4271-BE99-A0822DA219A6}" type="presParOf" srcId="{31AA2D5C-FB89-441D-8255-B9A01DC0E242}" destId="{883EEF19-F3A5-4344-84B5-B1209B433DAE}" srcOrd="10" destOrd="0" presId="urn:microsoft.com/office/officeart/2005/8/layout/cycle6"/>
    <dgm:cxn modelId="{375D56EA-ADA1-415B-8135-09119F46712F}" type="presParOf" srcId="{31AA2D5C-FB89-441D-8255-B9A01DC0E242}" destId="{28F30AF0-BF5D-420F-AF0D-F4B2EC6EAF2E}" srcOrd="11" destOrd="0" presId="urn:microsoft.com/office/officeart/2005/8/layout/cycle6"/>
    <dgm:cxn modelId="{0B88F2C3-49D8-459C-A4B7-5E47C7D6543A}" type="presParOf" srcId="{31AA2D5C-FB89-441D-8255-B9A01DC0E242}" destId="{B419C8B6-167C-465C-97E1-B754FA294696}" srcOrd="12" destOrd="0" presId="urn:microsoft.com/office/officeart/2005/8/layout/cycle6"/>
    <dgm:cxn modelId="{8632CD09-6B6E-41BC-9AD5-7910F6E97BF3}" type="presParOf" srcId="{31AA2D5C-FB89-441D-8255-B9A01DC0E242}" destId="{2C08554F-03E8-4ED9-B8F6-B5C11EE99CC7}" srcOrd="13" destOrd="0" presId="urn:microsoft.com/office/officeart/2005/8/layout/cycle6"/>
    <dgm:cxn modelId="{D2ABD2C8-7A45-4142-95D3-D9890211BAD3}" type="presParOf" srcId="{31AA2D5C-FB89-441D-8255-B9A01DC0E242}" destId="{72B937D6-6095-45DF-AA8D-EDA0B476A612}" srcOrd="14" destOrd="0" presId="urn:microsoft.com/office/officeart/2005/8/layout/cycle6"/>
    <dgm:cxn modelId="{3C25B7C4-84C4-4DB5-B551-6A214F06586C}" type="presParOf" srcId="{31AA2D5C-FB89-441D-8255-B9A01DC0E242}" destId="{7495C735-72B8-48BA-99AC-D02D53D6780A}" srcOrd="15" destOrd="0" presId="urn:microsoft.com/office/officeart/2005/8/layout/cycle6"/>
    <dgm:cxn modelId="{74529849-A3C1-4C1D-98BB-C4FF71EEBCBB}" type="presParOf" srcId="{31AA2D5C-FB89-441D-8255-B9A01DC0E242}" destId="{8D5F7490-A353-4BE8-9D6B-24DB634D2993}" srcOrd="16" destOrd="0" presId="urn:microsoft.com/office/officeart/2005/8/layout/cycle6"/>
    <dgm:cxn modelId="{4BC5CE83-C696-4B88-A8B3-72D499798423}" type="presParOf" srcId="{31AA2D5C-FB89-441D-8255-B9A01DC0E242}" destId="{BD435C8A-7F9C-4F8C-9F83-5EDE411D6ECF}" srcOrd="17" destOrd="0" presId="urn:microsoft.com/office/officeart/2005/8/layout/cycle6"/>
  </dgm:cxnLst>
  <dgm:bg>
    <a:noFill/>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02D8D-4E8C-410C-BD7A-6F310D931787}">
      <dsp:nvSpPr>
        <dsp:cNvPr id="0" name=""/>
        <dsp:cNvSpPr/>
      </dsp:nvSpPr>
      <dsp:spPr>
        <a:xfrm>
          <a:off x="1557105" y="1257"/>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النظافة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1583289" y="27441"/>
        <a:ext cx="772830" cy="484011"/>
      </dsp:txXfrm>
    </dsp:sp>
    <dsp:sp modelId="{6B4C7678-EF67-4E6E-81E0-D1DA65D56459}">
      <dsp:nvSpPr>
        <dsp:cNvPr id="0" name=""/>
        <dsp:cNvSpPr/>
      </dsp:nvSpPr>
      <dsp:spPr>
        <a:xfrm>
          <a:off x="706441" y="269446"/>
          <a:ext cx="2526526" cy="2526526"/>
        </a:xfrm>
        <a:custGeom>
          <a:avLst/>
          <a:gdLst/>
          <a:ahLst/>
          <a:cxnLst/>
          <a:rect l="0" t="0" r="0" b="0"/>
          <a:pathLst>
            <a:path>
              <a:moveTo>
                <a:pt x="1681131" y="71113"/>
              </a:moveTo>
              <a:arcTo wR="1263263" hR="1263263" stAng="17358985"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0BA588C3-AFCA-4198-9807-B3E20DB92151}">
      <dsp:nvSpPr>
        <dsp:cNvPr id="0" name=""/>
        <dsp:cNvSpPr/>
      </dsp:nvSpPr>
      <dsp:spPr>
        <a:xfrm>
          <a:off x="2651123" y="632888"/>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التعاون</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2677307" y="659072"/>
        <a:ext cx="772830" cy="484011"/>
      </dsp:txXfrm>
    </dsp:sp>
    <dsp:sp modelId="{D40E78A6-FF4E-466C-B102-4125F720EF8A}">
      <dsp:nvSpPr>
        <dsp:cNvPr id="0" name=""/>
        <dsp:cNvSpPr/>
      </dsp:nvSpPr>
      <dsp:spPr>
        <a:xfrm>
          <a:off x="706441" y="269446"/>
          <a:ext cx="2526526" cy="2526526"/>
        </a:xfrm>
        <a:custGeom>
          <a:avLst/>
          <a:gdLst/>
          <a:ahLst/>
          <a:cxnLst/>
          <a:rect l="0" t="0" r="0" b="0"/>
          <a:pathLst>
            <a:path>
              <a:moveTo>
                <a:pt x="2475187" y="906788"/>
              </a:moveTo>
              <a:arcTo wR="1263263" hR="1263263" stAng="20616559" swAng="1966883"/>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6D013AD8-133B-4C8A-A843-4A24A00A2F05}">
      <dsp:nvSpPr>
        <dsp:cNvPr id="0" name=""/>
        <dsp:cNvSpPr/>
      </dsp:nvSpPr>
      <dsp:spPr>
        <a:xfrm>
          <a:off x="2651123" y="1896152"/>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الإحترام</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2677307" y="1922336"/>
        <a:ext cx="772830" cy="484011"/>
      </dsp:txXfrm>
    </dsp:sp>
    <dsp:sp modelId="{DE2B0F65-4850-40DF-8284-B9CB97DA05AC}">
      <dsp:nvSpPr>
        <dsp:cNvPr id="0" name=""/>
        <dsp:cNvSpPr/>
      </dsp:nvSpPr>
      <dsp:spPr>
        <a:xfrm>
          <a:off x="706441" y="269446"/>
          <a:ext cx="2526526" cy="2526526"/>
        </a:xfrm>
        <a:custGeom>
          <a:avLst/>
          <a:gdLst/>
          <a:ahLst/>
          <a:cxnLst/>
          <a:rect l="0" t="0" r="0" b="0"/>
          <a:pathLst>
            <a:path>
              <a:moveTo>
                <a:pt x="2145934" y="2166991"/>
              </a:moveTo>
              <a:arcTo wR="1263263" hR="1263263" stAng="2740519"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B64F3E82-EFD4-4A2F-9701-4994CCB70265}">
      <dsp:nvSpPr>
        <dsp:cNvPr id="0" name=""/>
        <dsp:cNvSpPr/>
      </dsp:nvSpPr>
      <dsp:spPr>
        <a:xfrm>
          <a:off x="1557105" y="2527783"/>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المواطنة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1583289" y="2553967"/>
        <a:ext cx="772830" cy="484011"/>
      </dsp:txXfrm>
    </dsp:sp>
    <dsp:sp modelId="{28F30AF0-BF5D-420F-AF0D-F4B2EC6EAF2E}">
      <dsp:nvSpPr>
        <dsp:cNvPr id="0" name=""/>
        <dsp:cNvSpPr/>
      </dsp:nvSpPr>
      <dsp:spPr>
        <a:xfrm>
          <a:off x="706441" y="269446"/>
          <a:ext cx="2526526" cy="2526526"/>
        </a:xfrm>
        <a:custGeom>
          <a:avLst/>
          <a:gdLst/>
          <a:ahLst/>
          <a:cxnLst/>
          <a:rect l="0" t="0" r="0" b="0"/>
          <a:pathLst>
            <a:path>
              <a:moveTo>
                <a:pt x="845394" y="2455412"/>
              </a:moveTo>
              <a:arcTo wR="1263263" hR="1263263" stAng="6558985"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B419C8B6-167C-465C-97E1-B754FA294696}">
      <dsp:nvSpPr>
        <dsp:cNvPr id="0" name=""/>
        <dsp:cNvSpPr/>
      </dsp:nvSpPr>
      <dsp:spPr>
        <a:xfrm>
          <a:off x="463087" y="1896152"/>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المبادرة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489271" y="1922336"/>
        <a:ext cx="772830" cy="484011"/>
      </dsp:txXfrm>
    </dsp:sp>
    <dsp:sp modelId="{72B937D6-6095-45DF-AA8D-EDA0B476A612}">
      <dsp:nvSpPr>
        <dsp:cNvPr id="0" name=""/>
        <dsp:cNvSpPr/>
      </dsp:nvSpPr>
      <dsp:spPr>
        <a:xfrm>
          <a:off x="706441" y="269446"/>
          <a:ext cx="2526526" cy="2526526"/>
        </a:xfrm>
        <a:custGeom>
          <a:avLst/>
          <a:gdLst/>
          <a:ahLst/>
          <a:cxnLst/>
          <a:rect l="0" t="0" r="0" b="0"/>
          <a:pathLst>
            <a:path>
              <a:moveTo>
                <a:pt x="51339" y="1619737"/>
              </a:moveTo>
              <a:arcTo wR="1263263" hR="1263263" stAng="9816559" swAng="1966883"/>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7495C735-72B8-48BA-99AC-D02D53D6780A}">
      <dsp:nvSpPr>
        <dsp:cNvPr id="0" name=""/>
        <dsp:cNvSpPr/>
      </dsp:nvSpPr>
      <dsp:spPr>
        <a:xfrm>
          <a:off x="463087" y="632888"/>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تحمل المسؤولية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489271" y="659072"/>
        <a:ext cx="772830" cy="484011"/>
      </dsp:txXfrm>
    </dsp:sp>
    <dsp:sp modelId="{BD435C8A-7F9C-4F8C-9F83-5EDE411D6ECF}">
      <dsp:nvSpPr>
        <dsp:cNvPr id="0" name=""/>
        <dsp:cNvSpPr/>
      </dsp:nvSpPr>
      <dsp:spPr>
        <a:xfrm>
          <a:off x="706441" y="269446"/>
          <a:ext cx="2526526" cy="2526526"/>
        </a:xfrm>
        <a:custGeom>
          <a:avLst/>
          <a:gdLst/>
          <a:ahLst/>
          <a:cxnLst/>
          <a:rect l="0" t="0" r="0" b="0"/>
          <a:pathLst>
            <a:path>
              <a:moveTo>
                <a:pt x="380591" y="359535"/>
              </a:moveTo>
              <a:arcTo wR="1263263" hR="1263263" stAng="13540519"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02D8D-4E8C-410C-BD7A-6F310D931787}">
      <dsp:nvSpPr>
        <dsp:cNvPr id="0" name=""/>
        <dsp:cNvSpPr/>
      </dsp:nvSpPr>
      <dsp:spPr>
        <a:xfrm>
          <a:off x="1557105" y="1257"/>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النظافة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1583289" y="27441"/>
        <a:ext cx="772830" cy="484011"/>
      </dsp:txXfrm>
    </dsp:sp>
    <dsp:sp modelId="{6B4C7678-EF67-4E6E-81E0-D1DA65D56459}">
      <dsp:nvSpPr>
        <dsp:cNvPr id="0" name=""/>
        <dsp:cNvSpPr/>
      </dsp:nvSpPr>
      <dsp:spPr>
        <a:xfrm>
          <a:off x="706441" y="269446"/>
          <a:ext cx="2526526" cy="2526526"/>
        </a:xfrm>
        <a:custGeom>
          <a:avLst/>
          <a:gdLst/>
          <a:ahLst/>
          <a:cxnLst/>
          <a:rect l="0" t="0" r="0" b="0"/>
          <a:pathLst>
            <a:path>
              <a:moveTo>
                <a:pt x="1681131" y="71113"/>
              </a:moveTo>
              <a:arcTo wR="1263263" hR="1263263" stAng="17358985"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0BA588C3-AFCA-4198-9807-B3E20DB92151}">
      <dsp:nvSpPr>
        <dsp:cNvPr id="0" name=""/>
        <dsp:cNvSpPr/>
      </dsp:nvSpPr>
      <dsp:spPr>
        <a:xfrm>
          <a:off x="2651123" y="632888"/>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التعاون</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2677307" y="659072"/>
        <a:ext cx="772830" cy="484011"/>
      </dsp:txXfrm>
    </dsp:sp>
    <dsp:sp modelId="{D40E78A6-FF4E-466C-B102-4125F720EF8A}">
      <dsp:nvSpPr>
        <dsp:cNvPr id="0" name=""/>
        <dsp:cNvSpPr/>
      </dsp:nvSpPr>
      <dsp:spPr>
        <a:xfrm>
          <a:off x="706441" y="269446"/>
          <a:ext cx="2526526" cy="2526526"/>
        </a:xfrm>
        <a:custGeom>
          <a:avLst/>
          <a:gdLst/>
          <a:ahLst/>
          <a:cxnLst/>
          <a:rect l="0" t="0" r="0" b="0"/>
          <a:pathLst>
            <a:path>
              <a:moveTo>
                <a:pt x="2475187" y="906788"/>
              </a:moveTo>
              <a:arcTo wR="1263263" hR="1263263" stAng="20616559" swAng="1966883"/>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6D013AD8-133B-4C8A-A843-4A24A00A2F05}">
      <dsp:nvSpPr>
        <dsp:cNvPr id="0" name=""/>
        <dsp:cNvSpPr/>
      </dsp:nvSpPr>
      <dsp:spPr>
        <a:xfrm>
          <a:off x="2651123" y="1896152"/>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الإحترام</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2677307" y="1922336"/>
        <a:ext cx="772830" cy="484011"/>
      </dsp:txXfrm>
    </dsp:sp>
    <dsp:sp modelId="{DE2B0F65-4850-40DF-8284-B9CB97DA05AC}">
      <dsp:nvSpPr>
        <dsp:cNvPr id="0" name=""/>
        <dsp:cNvSpPr/>
      </dsp:nvSpPr>
      <dsp:spPr>
        <a:xfrm>
          <a:off x="706441" y="269446"/>
          <a:ext cx="2526526" cy="2526526"/>
        </a:xfrm>
        <a:custGeom>
          <a:avLst/>
          <a:gdLst/>
          <a:ahLst/>
          <a:cxnLst/>
          <a:rect l="0" t="0" r="0" b="0"/>
          <a:pathLst>
            <a:path>
              <a:moveTo>
                <a:pt x="2145934" y="2166991"/>
              </a:moveTo>
              <a:arcTo wR="1263263" hR="1263263" stAng="2740519"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B64F3E82-EFD4-4A2F-9701-4994CCB70265}">
      <dsp:nvSpPr>
        <dsp:cNvPr id="0" name=""/>
        <dsp:cNvSpPr/>
      </dsp:nvSpPr>
      <dsp:spPr>
        <a:xfrm>
          <a:off x="1557105" y="2527783"/>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المواطنة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1583289" y="2553967"/>
        <a:ext cx="772830" cy="484011"/>
      </dsp:txXfrm>
    </dsp:sp>
    <dsp:sp modelId="{28F30AF0-BF5D-420F-AF0D-F4B2EC6EAF2E}">
      <dsp:nvSpPr>
        <dsp:cNvPr id="0" name=""/>
        <dsp:cNvSpPr/>
      </dsp:nvSpPr>
      <dsp:spPr>
        <a:xfrm>
          <a:off x="706441" y="269446"/>
          <a:ext cx="2526526" cy="2526526"/>
        </a:xfrm>
        <a:custGeom>
          <a:avLst/>
          <a:gdLst/>
          <a:ahLst/>
          <a:cxnLst/>
          <a:rect l="0" t="0" r="0" b="0"/>
          <a:pathLst>
            <a:path>
              <a:moveTo>
                <a:pt x="845394" y="2455412"/>
              </a:moveTo>
              <a:arcTo wR="1263263" hR="1263263" stAng="6558985"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B419C8B6-167C-465C-97E1-B754FA294696}">
      <dsp:nvSpPr>
        <dsp:cNvPr id="0" name=""/>
        <dsp:cNvSpPr/>
      </dsp:nvSpPr>
      <dsp:spPr>
        <a:xfrm>
          <a:off x="463087" y="1896152"/>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المبادرة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489271" y="1922336"/>
        <a:ext cx="772830" cy="484011"/>
      </dsp:txXfrm>
    </dsp:sp>
    <dsp:sp modelId="{72B937D6-6095-45DF-AA8D-EDA0B476A612}">
      <dsp:nvSpPr>
        <dsp:cNvPr id="0" name=""/>
        <dsp:cNvSpPr/>
      </dsp:nvSpPr>
      <dsp:spPr>
        <a:xfrm>
          <a:off x="706441" y="269446"/>
          <a:ext cx="2526526" cy="2526526"/>
        </a:xfrm>
        <a:custGeom>
          <a:avLst/>
          <a:gdLst/>
          <a:ahLst/>
          <a:cxnLst/>
          <a:rect l="0" t="0" r="0" b="0"/>
          <a:pathLst>
            <a:path>
              <a:moveTo>
                <a:pt x="51339" y="1619737"/>
              </a:moveTo>
              <a:arcTo wR="1263263" hR="1263263" stAng="9816559" swAng="1966883"/>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 modelId="{7495C735-72B8-48BA-99AC-D02D53D6780A}">
      <dsp:nvSpPr>
        <dsp:cNvPr id="0" name=""/>
        <dsp:cNvSpPr/>
      </dsp:nvSpPr>
      <dsp:spPr>
        <a:xfrm>
          <a:off x="463087" y="632888"/>
          <a:ext cx="825198" cy="536379"/>
        </a:xfrm>
        <a:prstGeom prst="roundRect">
          <a:avLst/>
        </a:prstGeom>
        <a:solidFill>
          <a:srgbClr val="B9B9B9"/>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BH" sz="1400" kern="1200" dirty="0">
              <a:solidFill>
                <a:schemeClr val="tx1"/>
              </a:solidFill>
              <a:latin typeface="FF Hekaya Light" panose="00000A00000000000000" pitchFamily="50" charset="-78"/>
              <a:cs typeface="FF Hekaya Light" panose="00000A00000000000000" pitchFamily="50" charset="-78"/>
            </a:rPr>
            <a:t>تحمل المسؤولية</a:t>
          </a:r>
          <a:endParaRPr lang="en-US" sz="1400" kern="1200" dirty="0">
            <a:solidFill>
              <a:schemeClr val="tx1"/>
            </a:solidFill>
            <a:latin typeface="FF Hekaya Light" panose="00000A00000000000000" pitchFamily="50" charset="-78"/>
            <a:cs typeface="FF Hekaya Light" panose="00000A00000000000000" pitchFamily="50" charset="-78"/>
          </a:endParaRPr>
        </a:p>
      </dsp:txBody>
      <dsp:txXfrm>
        <a:off x="489271" y="659072"/>
        <a:ext cx="772830" cy="484011"/>
      </dsp:txXfrm>
    </dsp:sp>
    <dsp:sp modelId="{BD435C8A-7F9C-4F8C-9F83-5EDE411D6ECF}">
      <dsp:nvSpPr>
        <dsp:cNvPr id="0" name=""/>
        <dsp:cNvSpPr/>
      </dsp:nvSpPr>
      <dsp:spPr>
        <a:xfrm>
          <a:off x="706441" y="269446"/>
          <a:ext cx="2526526" cy="2526526"/>
        </a:xfrm>
        <a:custGeom>
          <a:avLst/>
          <a:gdLst/>
          <a:ahLst/>
          <a:cxnLst/>
          <a:rect l="0" t="0" r="0" b="0"/>
          <a:pathLst>
            <a:path>
              <a:moveTo>
                <a:pt x="380591" y="359535"/>
              </a:moveTo>
              <a:arcTo wR="1263263" hR="1263263" stAng="13540519" swAng="1500496"/>
            </a:path>
          </a:pathLst>
        </a:custGeom>
        <a:noFill/>
        <a:ln w="6350" cap="flat" cmpd="sng" algn="ctr">
          <a:solidFill>
            <a:schemeClr val="tx1"/>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E11E4B-0A2B-4BD3-A5BB-548D5FA569A3}" type="datetimeFigureOut">
              <a:rPr lang="ar-BH" smtClean="0"/>
              <a:t>09/02/1444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3453333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E11E4B-0A2B-4BD3-A5BB-548D5FA569A3}" type="datetimeFigureOut">
              <a:rPr lang="ar-BH" smtClean="0"/>
              <a:t>09/02/1444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4056089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AE11E4B-0A2B-4BD3-A5BB-548D5FA569A3}" type="datetimeFigureOut">
              <a:rPr lang="ar-BH" smtClean="0"/>
              <a:t>09/02/1444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890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E11E4B-0A2B-4BD3-A5BB-548D5FA569A3}" type="datetimeFigureOut">
              <a:rPr lang="ar-BH" smtClean="0"/>
              <a:t>09/02/1444</a:t>
            </a:fld>
            <a:endParaRPr lang="ar-BH"/>
          </a:p>
        </p:txBody>
      </p:sp>
      <p:sp>
        <p:nvSpPr>
          <p:cNvPr id="6" name="Footer Placeholder 5"/>
          <p:cNvSpPr>
            <a:spLocks noGrp="1"/>
          </p:cNvSpPr>
          <p:nvPr>
            <p:ph type="ftr" sz="quarter" idx="11"/>
          </p:nvPr>
        </p:nvSpPr>
        <p:spPr/>
        <p:txBody>
          <a:bodyPr/>
          <a:lstStyle/>
          <a:p>
            <a:endParaRPr lang="ar-BH"/>
          </a:p>
        </p:txBody>
      </p:sp>
      <p:sp>
        <p:nvSpPr>
          <p:cNvPr id="7" name="Slide Number Placeholder 6"/>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270345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E11E4B-0A2B-4BD3-A5BB-548D5FA569A3}" type="datetimeFigureOut">
              <a:rPr lang="ar-BH" smtClean="0"/>
              <a:t>09/02/1444</a:t>
            </a:fld>
            <a:endParaRPr lang="ar-BH"/>
          </a:p>
        </p:txBody>
      </p:sp>
      <p:sp>
        <p:nvSpPr>
          <p:cNvPr id="8" name="Footer Placeholder 7"/>
          <p:cNvSpPr>
            <a:spLocks noGrp="1"/>
          </p:cNvSpPr>
          <p:nvPr>
            <p:ph type="ftr" sz="quarter" idx="11"/>
          </p:nvPr>
        </p:nvSpPr>
        <p:spPr/>
        <p:txBody>
          <a:bodyPr/>
          <a:lstStyle/>
          <a:p>
            <a:endParaRPr lang="ar-BH"/>
          </a:p>
        </p:txBody>
      </p:sp>
      <p:sp>
        <p:nvSpPr>
          <p:cNvPr id="9" name="Slide Number Placeholder 8"/>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2701195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AE11E4B-0A2B-4BD3-A5BB-548D5FA569A3}" type="datetimeFigureOut">
              <a:rPr lang="ar-BH" smtClean="0"/>
              <a:t>09/02/1444</a:t>
            </a:fld>
            <a:endParaRPr lang="ar-BH"/>
          </a:p>
        </p:txBody>
      </p:sp>
      <p:sp>
        <p:nvSpPr>
          <p:cNvPr id="4" name="Footer Placeholder 3"/>
          <p:cNvSpPr>
            <a:spLocks noGrp="1"/>
          </p:cNvSpPr>
          <p:nvPr>
            <p:ph type="ftr" sz="quarter" idx="11"/>
          </p:nvPr>
        </p:nvSpPr>
        <p:spPr/>
        <p:txBody>
          <a:bodyPr/>
          <a:lstStyle/>
          <a:p>
            <a:endParaRPr lang="ar-BH"/>
          </a:p>
        </p:txBody>
      </p:sp>
      <p:sp>
        <p:nvSpPr>
          <p:cNvPr id="5" name="Slide Number Placeholder 4"/>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1764642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E11E4B-0A2B-4BD3-A5BB-548D5FA569A3}" type="datetimeFigureOut">
              <a:rPr lang="ar-BH" smtClean="0"/>
              <a:t>09/02/1444</a:t>
            </a:fld>
            <a:endParaRPr lang="ar-BH"/>
          </a:p>
        </p:txBody>
      </p:sp>
      <p:sp>
        <p:nvSpPr>
          <p:cNvPr id="3" name="Footer Placeholder 2"/>
          <p:cNvSpPr>
            <a:spLocks noGrp="1"/>
          </p:cNvSpPr>
          <p:nvPr>
            <p:ph type="ftr" sz="quarter" idx="11"/>
          </p:nvPr>
        </p:nvSpPr>
        <p:spPr/>
        <p:txBody>
          <a:bodyPr/>
          <a:lstStyle/>
          <a:p>
            <a:endParaRPr lang="ar-BH"/>
          </a:p>
        </p:txBody>
      </p:sp>
      <p:sp>
        <p:nvSpPr>
          <p:cNvPr id="4" name="Slide Number Placeholder 3"/>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4211211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E11E4B-0A2B-4BD3-A5BB-548D5FA569A3}" type="datetimeFigureOut">
              <a:rPr lang="ar-BH" smtClean="0"/>
              <a:t>09/02/1444</a:t>
            </a:fld>
            <a:endParaRPr lang="ar-BH"/>
          </a:p>
        </p:txBody>
      </p:sp>
      <p:sp>
        <p:nvSpPr>
          <p:cNvPr id="6" name="Footer Placeholder 5"/>
          <p:cNvSpPr>
            <a:spLocks noGrp="1"/>
          </p:cNvSpPr>
          <p:nvPr>
            <p:ph type="ftr" sz="quarter" idx="11"/>
          </p:nvPr>
        </p:nvSpPr>
        <p:spPr/>
        <p:txBody>
          <a:bodyPr/>
          <a:lstStyle/>
          <a:p>
            <a:endParaRPr lang="ar-BH"/>
          </a:p>
        </p:txBody>
      </p:sp>
      <p:sp>
        <p:nvSpPr>
          <p:cNvPr id="7" name="Slide Number Placeholder 6"/>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4145721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E11E4B-0A2B-4BD3-A5BB-548D5FA569A3}" type="datetimeFigureOut">
              <a:rPr lang="ar-BH" smtClean="0"/>
              <a:t>09/02/1444</a:t>
            </a:fld>
            <a:endParaRPr lang="ar-BH"/>
          </a:p>
        </p:txBody>
      </p:sp>
      <p:sp>
        <p:nvSpPr>
          <p:cNvPr id="6" name="Footer Placeholder 5"/>
          <p:cNvSpPr>
            <a:spLocks noGrp="1"/>
          </p:cNvSpPr>
          <p:nvPr>
            <p:ph type="ftr" sz="quarter" idx="11"/>
          </p:nvPr>
        </p:nvSpPr>
        <p:spPr/>
        <p:txBody>
          <a:bodyPr/>
          <a:lstStyle/>
          <a:p>
            <a:endParaRPr lang="ar-BH"/>
          </a:p>
        </p:txBody>
      </p:sp>
      <p:sp>
        <p:nvSpPr>
          <p:cNvPr id="7" name="Slide Number Placeholder 6"/>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4199723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E11E4B-0A2B-4BD3-A5BB-548D5FA569A3}" type="datetimeFigureOut">
              <a:rPr lang="ar-BH" smtClean="0"/>
              <a:t>09/02/1444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3318022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E11E4B-0A2B-4BD3-A5BB-548D5FA569A3}" type="datetimeFigureOut">
              <a:rPr lang="ar-BH" smtClean="0"/>
              <a:t>09/02/1444</a:t>
            </a:fld>
            <a:endParaRPr lang="ar-BH"/>
          </a:p>
        </p:txBody>
      </p:sp>
      <p:sp>
        <p:nvSpPr>
          <p:cNvPr id="5" name="Footer Placeholder 4"/>
          <p:cNvSpPr>
            <a:spLocks noGrp="1"/>
          </p:cNvSpPr>
          <p:nvPr>
            <p:ph type="ftr" sz="quarter" idx="11"/>
          </p:nvPr>
        </p:nvSpPr>
        <p:spPr/>
        <p:txBody>
          <a:bodyPr/>
          <a:lstStyle/>
          <a:p>
            <a:endParaRPr lang="ar-BH"/>
          </a:p>
        </p:txBody>
      </p:sp>
      <p:sp>
        <p:nvSpPr>
          <p:cNvPr id="6" name="Slide Number Placeholder 5"/>
          <p:cNvSpPr>
            <a:spLocks noGrp="1"/>
          </p:cNvSpPr>
          <p:nvPr>
            <p:ph type="sldNum" sz="quarter" idx="12"/>
          </p:nvPr>
        </p:nvSpPr>
        <p:spPr/>
        <p:txBody>
          <a:bodyPr/>
          <a:lstStyle/>
          <a:p>
            <a:fld id="{81286830-DAAC-40D6-BFF7-83E20967D2AA}" type="slidenum">
              <a:rPr lang="ar-BH" smtClean="0"/>
              <a:t>‹#›</a:t>
            </a:fld>
            <a:endParaRPr lang="ar-BH"/>
          </a:p>
        </p:txBody>
      </p:sp>
    </p:spTree>
    <p:extLst>
      <p:ext uri="{BB962C8B-B14F-4D97-AF65-F5344CB8AC3E}">
        <p14:creationId xmlns:p14="http://schemas.microsoft.com/office/powerpoint/2010/main" val="201853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E11E4B-0A2B-4BD3-A5BB-548D5FA569A3}" type="datetimeFigureOut">
              <a:rPr lang="ar-BH" smtClean="0"/>
              <a:t>09/02/1444</a:t>
            </a:fld>
            <a:endParaRPr lang="ar-BH"/>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BH"/>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86830-DAAC-40D6-BFF7-83E20967D2AA}" type="slidenum">
              <a:rPr lang="ar-BH" smtClean="0"/>
              <a:t>‹#›</a:t>
            </a:fld>
            <a:endParaRPr lang="ar-BH"/>
          </a:p>
        </p:txBody>
      </p:sp>
    </p:spTree>
    <p:extLst>
      <p:ext uri="{BB962C8B-B14F-4D97-AF65-F5344CB8AC3E}">
        <p14:creationId xmlns:p14="http://schemas.microsoft.com/office/powerpoint/2010/main" val="2005909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image" Target="../media/image7.png"/><Relationship Id="rId12"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diagramData" Target="../diagrams/data2.xml"/><Relationship Id="rId5" Type="http://schemas.openxmlformats.org/officeDocument/2006/relationships/diagramColors" Target="../diagrams/colors1.xml"/><Relationship Id="rId15" Type="http://schemas.microsoft.com/office/2007/relationships/diagramDrawing" Target="../diagrams/drawing2.xml"/><Relationship Id="rId10" Type="http://schemas.openxmlformats.org/officeDocument/2006/relationships/image" Target="../media/image9.png"/><Relationship Id="rId4" Type="http://schemas.openxmlformats.org/officeDocument/2006/relationships/diagramQuickStyle" Target="../diagrams/quickStyle1.xml"/><Relationship Id="rId9" Type="http://schemas.openxmlformats.org/officeDocument/2006/relationships/image" Target="../media/image8.png"/><Relationship Id="rId14" Type="http://schemas.openxmlformats.org/officeDocument/2006/relationships/diagramColors" Target="../diagrams/colors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D418E9FC-03F1-1180-8E35-B52668870B5F}"/>
              </a:ext>
            </a:extLst>
          </p:cNvPr>
          <p:cNvSpPr txBox="1"/>
          <p:nvPr/>
        </p:nvSpPr>
        <p:spPr>
          <a:xfrm>
            <a:off x="8263939" y="322415"/>
            <a:ext cx="1321195" cy="57708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مملكة البحرين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وزارة التربية والتعليم</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م</a:t>
            </a:r>
            <a:r>
              <a:rPr kumimoji="0" lang="ar-BH"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د</a:t>
            </a:r>
            <a:r>
              <a:rPr kumimoji="0" lang="en-GB"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ر</a:t>
            </a:r>
            <a:r>
              <a:rPr kumimoji="0" lang="ar-BH"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س</a:t>
            </a:r>
            <a:r>
              <a:rPr kumimoji="0" lang="en-GB"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ة </a:t>
            </a:r>
            <a:r>
              <a:rPr kumimoji="0" lang="ar-BH" sz="105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الوادي الابتدائية للبنين</a:t>
            </a:r>
          </a:p>
        </p:txBody>
      </p:sp>
      <p:pic>
        <p:nvPicPr>
          <p:cNvPr id="23" name="Picture 5" descr="٥">
            <a:extLst>
              <a:ext uri="{FF2B5EF4-FFF2-40B4-BE49-F238E27FC236}">
                <a16:creationId xmlns:a16="http://schemas.microsoft.com/office/drawing/2014/main" id="{67D07FC3-B148-B7E8-7B57-7BC125A855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2173" r="14532" b="10001"/>
          <a:stretch>
            <a:fillRect/>
          </a:stretch>
        </p:blipFill>
        <p:spPr bwMode="auto">
          <a:xfrm>
            <a:off x="5179926" y="245773"/>
            <a:ext cx="616734" cy="529607"/>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1.jpeg">
            <a:extLst>
              <a:ext uri="{FF2B5EF4-FFF2-40B4-BE49-F238E27FC236}">
                <a16:creationId xmlns:a16="http://schemas.microsoft.com/office/drawing/2014/main" id="{AEEFC92B-ECD1-D88F-F761-BC34FD846D87}"/>
              </a:ext>
            </a:extLst>
          </p:cNvPr>
          <p:cNvPicPr>
            <a:picLocks noChangeAspect="1"/>
          </p:cNvPicPr>
          <p:nvPr/>
        </p:nvPicPr>
        <p:blipFill>
          <a:blip r:embed="rId3" cstate="print"/>
          <a:stretch>
            <a:fillRect/>
          </a:stretch>
        </p:blipFill>
        <p:spPr>
          <a:xfrm>
            <a:off x="7134384" y="293621"/>
            <a:ext cx="463309" cy="529607"/>
          </a:xfrm>
          <a:prstGeom prst="rect">
            <a:avLst/>
          </a:prstGeom>
        </p:spPr>
      </p:pic>
      <p:pic>
        <p:nvPicPr>
          <p:cNvPr id="27" name="صورة 7" descr="صورة تحتوي على نص&#10;&#10;تم إنشاء الوصف تلقائياً">
            <a:extLst>
              <a:ext uri="{FF2B5EF4-FFF2-40B4-BE49-F238E27FC236}">
                <a16:creationId xmlns:a16="http://schemas.microsoft.com/office/drawing/2014/main" id="{191FAA9F-BEB5-2D87-A446-BF353D3CD5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9340" y="589158"/>
            <a:ext cx="4397177" cy="5873567"/>
          </a:xfrm>
          <a:prstGeom prst="rect">
            <a:avLst/>
          </a:prstGeom>
        </p:spPr>
      </p:pic>
      <p:sp>
        <p:nvSpPr>
          <p:cNvPr id="28" name="مربع نص 9">
            <a:extLst>
              <a:ext uri="{FF2B5EF4-FFF2-40B4-BE49-F238E27FC236}">
                <a16:creationId xmlns:a16="http://schemas.microsoft.com/office/drawing/2014/main" id="{1AF8D15B-EFDF-FD43-FC04-1EF8AB1E63E6}"/>
              </a:ext>
            </a:extLst>
          </p:cNvPr>
          <p:cNvSpPr txBox="1"/>
          <p:nvPr/>
        </p:nvSpPr>
        <p:spPr>
          <a:xfrm>
            <a:off x="6728907" y="1631653"/>
            <a:ext cx="1210827" cy="646331"/>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1800" b="0"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أضع صورتي هنا وألون</a:t>
            </a:r>
          </a:p>
        </p:txBody>
      </p:sp>
      <p:pic>
        <p:nvPicPr>
          <p:cNvPr id="29" name="صورة 11">
            <a:extLst>
              <a:ext uri="{FF2B5EF4-FFF2-40B4-BE49-F238E27FC236}">
                <a16:creationId xmlns:a16="http://schemas.microsoft.com/office/drawing/2014/main" id="{D361FF4F-DE86-2EDB-7AF6-854D9E7E16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9340" y="1020444"/>
            <a:ext cx="909974" cy="758312"/>
          </a:xfrm>
          <a:prstGeom prst="rect">
            <a:avLst/>
          </a:prstGeom>
        </p:spPr>
      </p:pic>
      <p:pic>
        <p:nvPicPr>
          <p:cNvPr id="30" name="صورة 14">
            <a:extLst>
              <a:ext uri="{FF2B5EF4-FFF2-40B4-BE49-F238E27FC236}">
                <a16:creationId xmlns:a16="http://schemas.microsoft.com/office/drawing/2014/main" id="{E32906EB-A8C7-C996-524E-B74B20F4AF8A}"/>
              </a:ext>
            </a:extLst>
          </p:cNvPr>
          <p:cNvPicPr>
            <a:picLocks noChangeAspect="1"/>
          </p:cNvPicPr>
          <p:nvPr/>
        </p:nvPicPr>
        <p:blipFill rotWithShape="1">
          <a:blip r:embed="rId6">
            <a:extLst>
              <a:ext uri="{28A0092B-C50C-407E-A947-70E740481C1C}">
                <a14:useLocalDpi xmlns:a14="http://schemas.microsoft.com/office/drawing/2010/main" val="0"/>
              </a:ext>
            </a:extLst>
          </a:blip>
          <a:srcRect l="369" t="7517" r="3142" b="6116"/>
          <a:stretch/>
        </p:blipFill>
        <p:spPr>
          <a:xfrm>
            <a:off x="184032" y="436868"/>
            <a:ext cx="4576845" cy="5667256"/>
          </a:xfrm>
          <a:prstGeom prst="rect">
            <a:avLst/>
          </a:prstGeom>
        </p:spPr>
      </p:pic>
      <p:sp>
        <p:nvSpPr>
          <p:cNvPr id="32" name="مربع نص 18">
            <a:extLst>
              <a:ext uri="{FF2B5EF4-FFF2-40B4-BE49-F238E27FC236}">
                <a16:creationId xmlns:a16="http://schemas.microsoft.com/office/drawing/2014/main" id="{5FDF2AC1-8D1B-D43B-FDE3-E350C3FBE571}"/>
              </a:ext>
            </a:extLst>
          </p:cNvPr>
          <p:cNvSpPr txBox="1"/>
          <p:nvPr/>
        </p:nvSpPr>
        <p:spPr>
          <a:xfrm>
            <a:off x="2725576" y="642166"/>
            <a:ext cx="1047205" cy="461665"/>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اسمي:</a:t>
            </a:r>
          </a:p>
        </p:txBody>
      </p:sp>
      <p:sp>
        <p:nvSpPr>
          <p:cNvPr id="33" name="مربع نص 22">
            <a:extLst>
              <a:ext uri="{FF2B5EF4-FFF2-40B4-BE49-F238E27FC236}">
                <a16:creationId xmlns:a16="http://schemas.microsoft.com/office/drawing/2014/main" id="{6D657FB0-6D61-ED1F-53FE-07C1C7262E7E}"/>
              </a:ext>
            </a:extLst>
          </p:cNvPr>
          <p:cNvSpPr txBox="1"/>
          <p:nvPr/>
        </p:nvSpPr>
        <p:spPr>
          <a:xfrm>
            <a:off x="462088" y="655203"/>
            <a:ext cx="1047205" cy="461665"/>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عمري:</a:t>
            </a:r>
          </a:p>
        </p:txBody>
      </p:sp>
      <p:sp>
        <p:nvSpPr>
          <p:cNvPr id="34" name="مربع نص 24">
            <a:extLst>
              <a:ext uri="{FF2B5EF4-FFF2-40B4-BE49-F238E27FC236}">
                <a16:creationId xmlns:a16="http://schemas.microsoft.com/office/drawing/2014/main" id="{DCD07968-A9FD-80BD-F8C6-BC0D80E5CF11}"/>
              </a:ext>
            </a:extLst>
          </p:cNvPr>
          <p:cNvSpPr txBox="1"/>
          <p:nvPr/>
        </p:nvSpPr>
        <p:spPr>
          <a:xfrm>
            <a:off x="3274221" y="2495697"/>
            <a:ext cx="1215178" cy="830997"/>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0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هواياتي:</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28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endParaRPr>
          </a:p>
        </p:txBody>
      </p:sp>
      <p:sp>
        <p:nvSpPr>
          <p:cNvPr id="35" name="مربع نص 43">
            <a:extLst>
              <a:ext uri="{FF2B5EF4-FFF2-40B4-BE49-F238E27FC236}">
                <a16:creationId xmlns:a16="http://schemas.microsoft.com/office/drawing/2014/main" id="{3FF45868-BFFE-6A56-EC5A-7E3F1E5B5F7A}"/>
              </a:ext>
            </a:extLst>
          </p:cNvPr>
          <p:cNvSpPr txBox="1"/>
          <p:nvPr/>
        </p:nvSpPr>
        <p:spPr>
          <a:xfrm>
            <a:off x="985691" y="2547220"/>
            <a:ext cx="1215178" cy="400110"/>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0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طموحي:</a:t>
            </a:r>
          </a:p>
        </p:txBody>
      </p:sp>
      <p:sp>
        <p:nvSpPr>
          <p:cNvPr id="36" name="مربع نص 45">
            <a:extLst>
              <a:ext uri="{FF2B5EF4-FFF2-40B4-BE49-F238E27FC236}">
                <a16:creationId xmlns:a16="http://schemas.microsoft.com/office/drawing/2014/main" id="{1FAD66BE-F77F-CA8D-7DE6-2C60660E773B}"/>
              </a:ext>
            </a:extLst>
          </p:cNvPr>
          <p:cNvSpPr txBox="1"/>
          <p:nvPr/>
        </p:nvSpPr>
        <p:spPr>
          <a:xfrm>
            <a:off x="2691242" y="4552490"/>
            <a:ext cx="1673015" cy="369332"/>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18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مهنتي المستقبلية:</a:t>
            </a:r>
          </a:p>
        </p:txBody>
      </p:sp>
      <p:sp>
        <p:nvSpPr>
          <p:cNvPr id="37" name="مربع نص 47">
            <a:extLst>
              <a:ext uri="{FF2B5EF4-FFF2-40B4-BE49-F238E27FC236}">
                <a16:creationId xmlns:a16="http://schemas.microsoft.com/office/drawing/2014/main" id="{26B9FF27-87BE-234F-529A-0241327089C1}"/>
              </a:ext>
            </a:extLst>
          </p:cNvPr>
          <p:cNvSpPr txBox="1"/>
          <p:nvPr/>
        </p:nvSpPr>
        <p:spPr>
          <a:xfrm>
            <a:off x="2659837" y="4592499"/>
            <a:ext cx="1215178" cy="1477328"/>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1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p:txBody>
      </p:sp>
      <p:sp>
        <p:nvSpPr>
          <p:cNvPr id="38" name="مربع نص 49">
            <a:extLst>
              <a:ext uri="{FF2B5EF4-FFF2-40B4-BE49-F238E27FC236}">
                <a16:creationId xmlns:a16="http://schemas.microsoft.com/office/drawing/2014/main" id="{6E9B4F5A-5A86-7878-B262-892B4037F4FE}"/>
              </a:ext>
            </a:extLst>
          </p:cNvPr>
          <p:cNvSpPr txBox="1"/>
          <p:nvPr/>
        </p:nvSpPr>
        <p:spPr>
          <a:xfrm>
            <a:off x="-30188" y="4519833"/>
            <a:ext cx="1673015" cy="369332"/>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18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قدوتي في الحياة:</a:t>
            </a:r>
          </a:p>
        </p:txBody>
      </p:sp>
      <p:sp>
        <p:nvSpPr>
          <p:cNvPr id="39" name="مربع نص 51">
            <a:extLst>
              <a:ext uri="{FF2B5EF4-FFF2-40B4-BE49-F238E27FC236}">
                <a16:creationId xmlns:a16="http://schemas.microsoft.com/office/drawing/2014/main" id="{2A127651-84FD-9C0E-DC07-BE79A6578D16}"/>
              </a:ext>
            </a:extLst>
          </p:cNvPr>
          <p:cNvSpPr txBox="1"/>
          <p:nvPr/>
        </p:nvSpPr>
        <p:spPr>
          <a:xfrm>
            <a:off x="205481" y="4878120"/>
            <a:ext cx="1215178" cy="830997"/>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p:txBody>
      </p:sp>
      <p:sp>
        <p:nvSpPr>
          <p:cNvPr id="40" name="مستطيل 54">
            <a:extLst>
              <a:ext uri="{FF2B5EF4-FFF2-40B4-BE49-F238E27FC236}">
                <a16:creationId xmlns:a16="http://schemas.microsoft.com/office/drawing/2014/main" id="{B5B3CC2F-A210-E0C0-4681-904507B7E7C8}"/>
              </a:ext>
            </a:extLst>
          </p:cNvPr>
          <p:cNvSpPr/>
          <p:nvPr/>
        </p:nvSpPr>
        <p:spPr>
          <a:xfrm>
            <a:off x="6865141" y="3221357"/>
            <a:ext cx="870858" cy="7672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BH"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1" name="مستطيل 53">
            <a:extLst>
              <a:ext uri="{FF2B5EF4-FFF2-40B4-BE49-F238E27FC236}">
                <a16:creationId xmlns:a16="http://schemas.microsoft.com/office/drawing/2014/main" id="{BDD51098-CCB8-62E3-C420-FA27F415BAC5}"/>
              </a:ext>
            </a:extLst>
          </p:cNvPr>
          <p:cNvSpPr/>
          <p:nvPr/>
        </p:nvSpPr>
        <p:spPr>
          <a:xfrm>
            <a:off x="6836272" y="3138055"/>
            <a:ext cx="996099" cy="8505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الثالث</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2000" b="1" i="0" u="none" strike="noStrike" kern="1200" cap="none" spc="0" normalizeH="0" baseline="0" noProof="0" dirty="0">
                <a:ln>
                  <a:noFill/>
                </a:ln>
                <a:solidFill>
                  <a:prstClr val="black"/>
                </a:solidFill>
                <a:effectLst/>
                <a:uLnTx/>
                <a:uFillTx/>
                <a:latin typeface="FF Hekaya Light" panose="00000A00000000000000" pitchFamily="50" charset="-78"/>
                <a:ea typeface="+mn-ea"/>
                <a:cs typeface="FF Hekaya Light" panose="00000A00000000000000" pitchFamily="50" charset="-78"/>
              </a:rPr>
              <a:t>فرقة:..... </a:t>
            </a:r>
          </a:p>
        </p:txBody>
      </p:sp>
      <p:sp>
        <p:nvSpPr>
          <p:cNvPr id="42" name="مربع نص 47">
            <a:extLst>
              <a:ext uri="{FF2B5EF4-FFF2-40B4-BE49-F238E27FC236}">
                <a16:creationId xmlns:a16="http://schemas.microsoft.com/office/drawing/2014/main" id="{3F6FECDE-EA0B-B6BC-0866-9436330EDCDE}"/>
              </a:ext>
            </a:extLst>
          </p:cNvPr>
          <p:cNvSpPr txBox="1"/>
          <p:nvPr/>
        </p:nvSpPr>
        <p:spPr>
          <a:xfrm>
            <a:off x="2605986" y="2329627"/>
            <a:ext cx="1215178" cy="1477328"/>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1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p:txBody>
      </p:sp>
      <p:sp>
        <p:nvSpPr>
          <p:cNvPr id="43" name="مربع نص 47">
            <a:extLst>
              <a:ext uri="{FF2B5EF4-FFF2-40B4-BE49-F238E27FC236}">
                <a16:creationId xmlns:a16="http://schemas.microsoft.com/office/drawing/2014/main" id="{89AA246C-EE73-284D-BDE9-9A487EA8A9BB}"/>
              </a:ext>
            </a:extLst>
          </p:cNvPr>
          <p:cNvSpPr txBox="1"/>
          <p:nvPr/>
        </p:nvSpPr>
        <p:spPr>
          <a:xfrm>
            <a:off x="259755" y="2378661"/>
            <a:ext cx="1215178" cy="1477328"/>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1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p:txBody>
      </p:sp>
      <p:sp>
        <p:nvSpPr>
          <p:cNvPr id="44" name="مربع نص 47">
            <a:extLst>
              <a:ext uri="{FF2B5EF4-FFF2-40B4-BE49-F238E27FC236}">
                <a16:creationId xmlns:a16="http://schemas.microsoft.com/office/drawing/2014/main" id="{22D2B010-1533-6061-7E99-1095AD572449}"/>
              </a:ext>
            </a:extLst>
          </p:cNvPr>
          <p:cNvSpPr txBox="1"/>
          <p:nvPr/>
        </p:nvSpPr>
        <p:spPr>
          <a:xfrm>
            <a:off x="335987" y="775380"/>
            <a:ext cx="1215178" cy="110799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1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p:txBody>
      </p:sp>
      <p:sp>
        <p:nvSpPr>
          <p:cNvPr id="46" name="TextBox 45">
            <a:extLst>
              <a:ext uri="{FF2B5EF4-FFF2-40B4-BE49-F238E27FC236}">
                <a16:creationId xmlns:a16="http://schemas.microsoft.com/office/drawing/2014/main" id="{8C3D5CB4-1E5B-4EE9-277D-CD51D11F8194}"/>
              </a:ext>
            </a:extLst>
          </p:cNvPr>
          <p:cNvSpPr txBox="1"/>
          <p:nvPr/>
        </p:nvSpPr>
        <p:spPr>
          <a:xfrm>
            <a:off x="8232377" y="6127637"/>
            <a:ext cx="1537792" cy="646331"/>
          </a:xfrm>
          <a:prstGeom prst="rect">
            <a:avLst/>
          </a:prstGeom>
          <a:solidFill>
            <a:schemeClr val="bg1"/>
          </a:solidFill>
        </p:spPr>
        <p:txBody>
          <a:bodyPr wrap="non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إعداد: أ. مريم حمد رمضان</a:t>
            </a:r>
            <a:endParaRPr kumimoji="0" lang="en-US"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المديرات المساعدات: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 أ.سناء العلي/ أ.حصة بودواس</a:t>
            </a:r>
          </a:p>
        </p:txBody>
      </p:sp>
      <p:sp>
        <p:nvSpPr>
          <p:cNvPr id="47" name="TextBox 46">
            <a:extLst>
              <a:ext uri="{FF2B5EF4-FFF2-40B4-BE49-F238E27FC236}">
                <a16:creationId xmlns:a16="http://schemas.microsoft.com/office/drawing/2014/main" id="{5521C579-3BB3-837E-EBE1-8A90FE9F6702}"/>
              </a:ext>
            </a:extLst>
          </p:cNvPr>
          <p:cNvSpPr txBox="1"/>
          <p:nvPr/>
        </p:nvSpPr>
        <p:spPr>
          <a:xfrm>
            <a:off x="5067335" y="6402163"/>
            <a:ext cx="1386473" cy="369332"/>
          </a:xfrm>
          <a:prstGeom prst="rect">
            <a:avLst/>
          </a:prstGeom>
          <a:solidFill>
            <a:schemeClr val="bg1"/>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مديرة المدرسة: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أ.وفاء آل رحمة</a:t>
            </a:r>
          </a:p>
        </p:txBody>
      </p:sp>
      <p:sp>
        <p:nvSpPr>
          <p:cNvPr id="48" name="TextBox 47">
            <a:extLst>
              <a:ext uri="{FF2B5EF4-FFF2-40B4-BE49-F238E27FC236}">
                <a16:creationId xmlns:a16="http://schemas.microsoft.com/office/drawing/2014/main" id="{98F66AE1-35E6-6794-6A64-F69843A98D7C}"/>
              </a:ext>
            </a:extLst>
          </p:cNvPr>
          <p:cNvSpPr txBox="1"/>
          <p:nvPr/>
        </p:nvSpPr>
        <p:spPr>
          <a:xfrm>
            <a:off x="3289345" y="6110858"/>
            <a:ext cx="1537792" cy="646331"/>
          </a:xfrm>
          <a:prstGeom prst="rect">
            <a:avLst/>
          </a:prstGeom>
          <a:solidFill>
            <a:schemeClr val="bg1"/>
          </a:solidFill>
        </p:spPr>
        <p:txBody>
          <a:bodyPr wrap="non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إعداد: أ. مريم حمد رمضان</a:t>
            </a:r>
            <a:endParaRPr kumimoji="0" lang="en-US"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المديرات المساعدات: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 أ.سناء العلي/ أ.حصة بودواس</a:t>
            </a:r>
          </a:p>
        </p:txBody>
      </p:sp>
      <p:sp>
        <p:nvSpPr>
          <p:cNvPr id="49" name="TextBox 48">
            <a:extLst>
              <a:ext uri="{FF2B5EF4-FFF2-40B4-BE49-F238E27FC236}">
                <a16:creationId xmlns:a16="http://schemas.microsoft.com/office/drawing/2014/main" id="{E9CE63F4-6A90-2151-30C8-B3D00B236CDF}"/>
              </a:ext>
            </a:extLst>
          </p:cNvPr>
          <p:cNvSpPr txBox="1"/>
          <p:nvPr/>
        </p:nvSpPr>
        <p:spPr>
          <a:xfrm>
            <a:off x="124303" y="6385384"/>
            <a:ext cx="1386473" cy="369332"/>
          </a:xfrm>
          <a:prstGeom prst="rect">
            <a:avLst/>
          </a:prstGeom>
          <a:solidFill>
            <a:schemeClr val="bg1"/>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مديرة المدرسة: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900" b="0" i="0" u="none" strike="noStrike" kern="1200" cap="none" spc="0" normalizeH="0" baseline="0" noProof="0" dirty="0">
                <a:ln>
                  <a:noFill/>
                </a:ln>
                <a:solidFill>
                  <a:prstClr val="black"/>
                </a:solidFill>
                <a:effectLst/>
                <a:uLnTx/>
                <a:uFillTx/>
                <a:latin typeface="29LT Kaff Light" panose="00000400000000000000" pitchFamily="2" charset="-78"/>
                <a:ea typeface="+mn-ea"/>
                <a:cs typeface="29LT Kaff Light" panose="00000400000000000000" pitchFamily="2" charset="-78"/>
              </a:rPr>
              <a:t>أ.وفاء آل رحمة</a:t>
            </a:r>
          </a:p>
        </p:txBody>
      </p:sp>
      <p:sp>
        <p:nvSpPr>
          <p:cNvPr id="50" name="مربع نص 47">
            <a:extLst>
              <a:ext uri="{FF2B5EF4-FFF2-40B4-BE49-F238E27FC236}">
                <a16:creationId xmlns:a16="http://schemas.microsoft.com/office/drawing/2014/main" id="{4D14B010-2689-7BEE-0989-CD38816C8400}"/>
              </a:ext>
            </a:extLst>
          </p:cNvPr>
          <p:cNvSpPr txBox="1"/>
          <p:nvPr/>
        </p:nvSpPr>
        <p:spPr>
          <a:xfrm>
            <a:off x="2568526" y="788173"/>
            <a:ext cx="1215178" cy="110799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BH" sz="18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Calibri" panose="020F0502020204030204"/>
                <a:ea typeface="+mn-ea"/>
                <a:cs typeface="Akhbar MT" pitchFamily="2" charset="-78"/>
              </a:rPr>
              <a:t>--------------</a:t>
            </a:r>
          </a:p>
        </p:txBody>
      </p:sp>
    </p:spTree>
    <p:extLst>
      <p:ext uri="{BB962C8B-B14F-4D97-AF65-F5344CB8AC3E}">
        <p14:creationId xmlns:p14="http://schemas.microsoft.com/office/powerpoint/2010/main" val="1257449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15033100"/>
              </p:ext>
            </p:extLst>
          </p:nvPr>
        </p:nvGraphicFramePr>
        <p:xfrm>
          <a:off x="5454337" y="3136412"/>
          <a:ext cx="3939409" cy="3065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3"/>
          <p:cNvGrpSpPr/>
          <p:nvPr/>
        </p:nvGrpSpPr>
        <p:grpSpPr>
          <a:xfrm>
            <a:off x="7615624" y="1279899"/>
            <a:ext cx="1838854" cy="1838854"/>
            <a:chOff x="4497" y="0"/>
            <a:chExt cx="4572009" cy="4572009"/>
          </a:xfrm>
        </p:grpSpPr>
        <p:pic>
          <p:nvPicPr>
            <p:cNvPr id="5" name="Picture 4"/>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497" y="0"/>
              <a:ext cx="4572009" cy="4572009"/>
            </a:xfrm>
            <a:prstGeom prst="rect">
              <a:avLst/>
            </a:prstGeom>
          </p:spPr>
        </p:pic>
        <p:sp>
          <p:nvSpPr>
            <p:cNvPr id="6" name="Oval 5"/>
            <p:cNvSpPr/>
            <p:nvPr/>
          </p:nvSpPr>
          <p:spPr>
            <a:xfrm>
              <a:off x="395417" y="390920"/>
              <a:ext cx="3790170" cy="379017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7" name="Group 6"/>
          <p:cNvGrpSpPr/>
          <p:nvPr/>
        </p:nvGrpSpPr>
        <p:grpSpPr>
          <a:xfrm>
            <a:off x="5422443" y="1290046"/>
            <a:ext cx="1838854" cy="1838854"/>
            <a:chOff x="4497" y="0"/>
            <a:chExt cx="4572009" cy="4572009"/>
          </a:xfrm>
        </p:grpSpPr>
        <p:pic>
          <p:nvPicPr>
            <p:cNvPr id="8" name="Picture 7"/>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497" y="0"/>
              <a:ext cx="4572009" cy="4572009"/>
            </a:xfrm>
            <a:prstGeom prst="rect">
              <a:avLst/>
            </a:prstGeom>
          </p:spPr>
        </p:pic>
        <p:sp>
          <p:nvSpPr>
            <p:cNvPr id="9" name="Oval 8"/>
            <p:cNvSpPr/>
            <p:nvPr/>
          </p:nvSpPr>
          <p:spPr>
            <a:xfrm>
              <a:off x="395417" y="390920"/>
              <a:ext cx="3790170" cy="379017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10" name="Rounded Rectangle 27"/>
          <p:cNvSpPr/>
          <p:nvPr/>
        </p:nvSpPr>
        <p:spPr>
          <a:xfrm>
            <a:off x="8046776" y="815686"/>
            <a:ext cx="976549" cy="393682"/>
          </a:xfrm>
          <a:prstGeom prst="roundRect">
            <a:avLst/>
          </a:prstGeom>
          <a:solidFill>
            <a:srgbClr val="B9B9B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p:nvPr/>
        </p:nvSpPr>
        <p:spPr>
          <a:xfrm>
            <a:off x="5848891" y="812089"/>
            <a:ext cx="976549" cy="393682"/>
          </a:xfrm>
          <a:prstGeom prst="roundRect">
            <a:avLst/>
          </a:prstGeom>
          <a:solidFill>
            <a:srgbClr val="B9B9B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8186204" y="808174"/>
            <a:ext cx="795410" cy="461665"/>
          </a:xfrm>
          <a:prstGeom prst="rect">
            <a:avLst/>
          </a:prstGeom>
          <a:noFill/>
        </p:spPr>
        <p:txBody>
          <a:bodyPr wrap="none" rtlCol="0">
            <a:spAutoFit/>
          </a:bodyPr>
          <a:lstStyle/>
          <a:p>
            <a:pPr algn="ctr"/>
            <a:r>
              <a:rPr lang="ar-BH" sz="2400" dirty="0">
                <a:latin typeface="Hacen Beirut" panose="02000000000000000000" pitchFamily="2" charset="-78"/>
                <a:cs typeface="Hacen Beirut" panose="02000000000000000000" pitchFamily="2" charset="-78"/>
              </a:rPr>
              <a:t>رؤيتنا</a:t>
            </a:r>
            <a:endParaRPr lang="en-US" sz="2400" dirty="0">
              <a:latin typeface="Hacen Beirut" panose="02000000000000000000" pitchFamily="2" charset="-78"/>
              <a:cs typeface="Hacen Beirut" panose="02000000000000000000" pitchFamily="2" charset="-78"/>
            </a:endParaRPr>
          </a:p>
        </p:txBody>
      </p:sp>
      <p:sp>
        <p:nvSpPr>
          <p:cNvPr id="13" name="Rectangle 12"/>
          <p:cNvSpPr/>
          <p:nvPr/>
        </p:nvSpPr>
        <p:spPr>
          <a:xfrm>
            <a:off x="7838193" y="1896614"/>
            <a:ext cx="1361408" cy="584775"/>
          </a:xfrm>
          <a:prstGeom prst="rect">
            <a:avLst/>
          </a:prstGeom>
        </p:spPr>
        <p:txBody>
          <a:bodyPr wrap="square">
            <a:spAutoFit/>
          </a:bodyPr>
          <a:lstStyle/>
          <a:p>
            <a:pPr marL="0" marR="0" lvl="0" indent="0" algn="ctr" defTabSz="914377" rtl="1" eaLnBrk="1" fontAlgn="auto" latinLnBrk="0" hangingPunct="1">
              <a:lnSpc>
                <a:spcPct val="100000"/>
              </a:lnSpc>
              <a:spcBef>
                <a:spcPts val="0"/>
              </a:spcBef>
              <a:spcAft>
                <a:spcPts val="0"/>
              </a:spcAft>
              <a:buClr>
                <a:srgbClr val="000000"/>
              </a:buClr>
              <a:buSzTx/>
              <a:buFontTx/>
              <a:buNone/>
              <a:tabLst/>
              <a:defRPr/>
            </a:pPr>
            <a:r>
              <a:rPr kumimoji="0" lang="ar-BH" sz="1600" b="1" i="0" u="none" strike="noStrike" kern="0" cap="none" spc="0" normalizeH="0" baseline="0" noProof="0" dirty="0">
                <a:ln>
                  <a:noFill/>
                </a:ln>
                <a:solidFill>
                  <a:srgbClr val="000000"/>
                </a:solidFill>
                <a:effectLst/>
                <a:uLnTx/>
                <a:uFillTx/>
                <a:latin typeface="FF Hekaya Light" panose="00000A00000000000000" pitchFamily="50" charset="-78"/>
                <a:ea typeface="+mn-ea"/>
                <a:cs typeface="FF Hekaya Light" panose="00000A00000000000000" pitchFamily="50" charset="-78"/>
                <a:sym typeface="Arial"/>
              </a:rPr>
              <a:t>نتعلم نبدع ليسمو الوطن.</a:t>
            </a:r>
          </a:p>
        </p:txBody>
      </p:sp>
      <p:sp>
        <p:nvSpPr>
          <p:cNvPr id="14" name="TextBox 13"/>
          <p:cNvSpPr txBox="1"/>
          <p:nvPr/>
        </p:nvSpPr>
        <p:spPr>
          <a:xfrm>
            <a:off x="5847979" y="808174"/>
            <a:ext cx="989757" cy="461665"/>
          </a:xfrm>
          <a:prstGeom prst="rect">
            <a:avLst/>
          </a:prstGeom>
          <a:noFill/>
        </p:spPr>
        <p:txBody>
          <a:bodyPr wrap="square" rtlCol="0">
            <a:spAutoFit/>
          </a:bodyPr>
          <a:lstStyle/>
          <a:p>
            <a:pPr algn="ctr"/>
            <a:r>
              <a:rPr lang="ar-BH" sz="2400" dirty="0">
                <a:latin typeface="Hacen Beirut" panose="02000000000000000000" pitchFamily="2" charset="-78"/>
                <a:cs typeface="Hacen Beirut" panose="02000000000000000000" pitchFamily="2" charset="-78"/>
              </a:rPr>
              <a:t>رسالتنا</a:t>
            </a:r>
            <a:endParaRPr lang="en-US" sz="2400" dirty="0">
              <a:latin typeface="Hacen Beirut" panose="02000000000000000000" pitchFamily="2" charset="-78"/>
              <a:cs typeface="Hacen Beirut" panose="02000000000000000000" pitchFamily="2" charset="-78"/>
            </a:endParaRPr>
          </a:p>
        </p:txBody>
      </p:sp>
      <p:sp>
        <p:nvSpPr>
          <p:cNvPr id="15" name="Rectangle 14"/>
          <p:cNvSpPr/>
          <p:nvPr/>
        </p:nvSpPr>
        <p:spPr>
          <a:xfrm>
            <a:off x="5705669" y="1549197"/>
            <a:ext cx="1207988" cy="1323439"/>
          </a:xfrm>
          <a:prstGeom prst="rect">
            <a:avLst/>
          </a:prstGeom>
        </p:spPr>
        <p:txBody>
          <a:bodyPr wrap="square">
            <a:spAutoFit/>
          </a:bodyPr>
          <a:lstStyle/>
          <a:p>
            <a:pPr marL="0" marR="0" lvl="0" indent="0" algn="ctr" defTabSz="914377" rtl="1" eaLnBrk="1" fontAlgn="auto" latinLnBrk="0" hangingPunct="1">
              <a:lnSpc>
                <a:spcPct val="100000"/>
              </a:lnSpc>
              <a:spcBef>
                <a:spcPts val="0"/>
              </a:spcBef>
              <a:spcAft>
                <a:spcPts val="0"/>
              </a:spcAft>
              <a:buClr>
                <a:srgbClr val="000000"/>
              </a:buClr>
              <a:buSzTx/>
              <a:buFontTx/>
              <a:buNone/>
              <a:tabLst/>
              <a:defRPr/>
            </a:pPr>
            <a:r>
              <a:rPr kumimoji="0" lang="ar-BH" sz="1600" b="1" i="0" u="none" strike="noStrike" kern="0" cap="none" spc="0" normalizeH="0" baseline="0" noProof="0" dirty="0">
                <a:ln>
                  <a:noFill/>
                </a:ln>
                <a:solidFill>
                  <a:srgbClr val="000000"/>
                </a:solidFill>
                <a:effectLst/>
                <a:uLnTx/>
                <a:uFillTx/>
                <a:latin typeface="FF Hekaya Light" panose="00000A00000000000000" pitchFamily="50" charset="-78"/>
                <a:ea typeface="+mn-ea"/>
                <a:cs typeface="FF Hekaya Light" panose="00000A00000000000000" pitchFamily="50" charset="-78"/>
                <a:sym typeface="Arial"/>
              </a:rPr>
              <a:t>تسعى المدرسة لتنشئة جيل ينمو بالعلم، يسمو بالقيم، لينهض بالوطن.</a:t>
            </a:r>
          </a:p>
        </p:txBody>
      </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08795" y="3415770"/>
            <a:ext cx="213074" cy="190157"/>
          </a:xfrm>
          <a:prstGeom prst="rect">
            <a:avLst/>
          </a:prstGeom>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69430" y="4333380"/>
            <a:ext cx="213074" cy="190157"/>
          </a:xfrm>
          <a:prstGeom prst="rect">
            <a:avLst/>
          </a:prstGeom>
        </p:spPr>
      </p:pic>
      <p:pic>
        <p:nvPicPr>
          <p:cNvPr id="22" name="Picture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38552" y="5465144"/>
            <a:ext cx="213074" cy="190157"/>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7947210" y="3412513"/>
            <a:ext cx="216724" cy="193414"/>
          </a:xfrm>
          <a:prstGeom prst="rect">
            <a:avLst/>
          </a:prstGeom>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680298" y="4333380"/>
            <a:ext cx="216724" cy="193414"/>
          </a:xfrm>
          <a:prstGeom prst="rect">
            <a:avLst/>
          </a:prstGeom>
        </p:spPr>
      </p:pic>
      <p:pic>
        <p:nvPicPr>
          <p:cNvPr id="25" name="Pictur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444148" y="5461887"/>
            <a:ext cx="216724" cy="193414"/>
          </a:xfrm>
          <a:prstGeom prst="rect">
            <a:avLst/>
          </a:prstGeom>
        </p:spPr>
      </p:pic>
      <p:pic>
        <p:nvPicPr>
          <p:cNvPr id="52" name="Picture 5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0354" y="3861683"/>
            <a:ext cx="1025325" cy="1564353"/>
          </a:xfrm>
          <a:prstGeom prst="rect">
            <a:avLst/>
          </a:prstGeom>
        </p:spPr>
      </p:pic>
      <p:sp>
        <p:nvSpPr>
          <p:cNvPr id="53" name="TextBox 52"/>
          <p:cNvSpPr txBox="1"/>
          <p:nvPr/>
        </p:nvSpPr>
        <p:spPr>
          <a:xfrm>
            <a:off x="7106525" y="5000222"/>
            <a:ext cx="716863" cy="461665"/>
          </a:xfrm>
          <a:prstGeom prst="rect">
            <a:avLst/>
          </a:prstGeom>
          <a:noFill/>
        </p:spPr>
        <p:txBody>
          <a:bodyPr wrap="none" rtlCol="0">
            <a:spAutoFit/>
          </a:bodyPr>
          <a:lstStyle/>
          <a:p>
            <a:pPr algn="ctr"/>
            <a:r>
              <a:rPr lang="ar-BH" sz="2400" dirty="0">
                <a:latin typeface="Hacen Beirut" panose="02000000000000000000" pitchFamily="2" charset="-78"/>
                <a:cs typeface="Hacen Beirut" panose="02000000000000000000" pitchFamily="2" charset="-78"/>
              </a:rPr>
              <a:t>قيمنا</a:t>
            </a:r>
            <a:endParaRPr lang="en-US" sz="2400" dirty="0">
              <a:latin typeface="Hacen Beirut" panose="02000000000000000000" pitchFamily="2" charset="-78"/>
              <a:cs typeface="Hacen Beirut" panose="02000000000000000000" pitchFamily="2" charset="-78"/>
            </a:endParaRPr>
          </a:p>
        </p:txBody>
      </p:sp>
      <p:graphicFrame>
        <p:nvGraphicFramePr>
          <p:cNvPr id="3" name="Diagram 2">
            <a:extLst>
              <a:ext uri="{FF2B5EF4-FFF2-40B4-BE49-F238E27FC236}">
                <a16:creationId xmlns:a16="http://schemas.microsoft.com/office/drawing/2014/main" id="{4ECE1FD1-5F3E-0472-EC5A-BB7D694AA268}"/>
              </a:ext>
            </a:extLst>
          </p:cNvPr>
          <p:cNvGraphicFramePr/>
          <p:nvPr>
            <p:extLst>
              <p:ext uri="{D42A27DB-BD31-4B8C-83A1-F6EECF244321}">
                <p14:modId xmlns:p14="http://schemas.microsoft.com/office/powerpoint/2010/main" val="55520595"/>
              </p:ext>
            </p:extLst>
          </p:nvPr>
        </p:nvGraphicFramePr>
        <p:xfrm>
          <a:off x="519686" y="3167323"/>
          <a:ext cx="3939409" cy="306542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pSp>
        <p:nvGrpSpPr>
          <p:cNvPr id="16" name="Group 15">
            <a:extLst>
              <a:ext uri="{FF2B5EF4-FFF2-40B4-BE49-F238E27FC236}">
                <a16:creationId xmlns:a16="http://schemas.microsoft.com/office/drawing/2014/main" id="{F2B9A6AD-9B1C-46FF-C6CF-216BAAAD7DF0}"/>
              </a:ext>
            </a:extLst>
          </p:cNvPr>
          <p:cNvGrpSpPr/>
          <p:nvPr/>
        </p:nvGrpSpPr>
        <p:grpSpPr>
          <a:xfrm>
            <a:off x="2680973" y="1310810"/>
            <a:ext cx="1838854" cy="1838854"/>
            <a:chOff x="4497" y="0"/>
            <a:chExt cx="4572009" cy="4572009"/>
          </a:xfrm>
        </p:grpSpPr>
        <p:pic>
          <p:nvPicPr>
            <p:cNvPr id="17" name="Picture 16">
              <a:extLst>
                <a:ext uri="{FF2B5EF4-FFF2-40B4-BE49-F238E27FC236}">
                  <a16:creationId xmlns:a16="http://schemas.microsoft.com/office/drawing/2014/main" id="{C720F006-28FE-C9E5-C6E8-D37C2E6228B9}"/>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497" y="0"/>
              <a:ext cx="4572009" cy="4572009"/>
            </a:xfrm>
            <a:prstGeom prst="rect">
              <a:avLst/>
            </a:prstGeom>
          </p:spPr>
        </p:pic>
        <p:sp>
          <p:nvSpPr>
            <p:cNvPr id="18" name="Oval 17">
              <a:extLst>
                <a:ext uri="{FF2B5EF4-FFF2-40B4-BE49-F238E27FC236}">
                  <a16:creationId xmlns:a16="http://schemas.microsoft.com/office/drawing/2014/main" id="{C6A22EBE-4762-AEA7-B4A8-13EC3FF88E59}"/>
                </a:ext>
              </a:extLst>
            </p:cNvPr>
            <p:cNvSpPr/>
            <p:nvPr/>
          </p:nvSpPr>
          <p:spPr>
            <a:xfrm>
              <a:off x="395417" y="390920"/>
              <a:ext cx="3790170" cy="379017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85CEA688-F48C-738C-7857-ECCAC838545E}"/>
              </a:ext>
            </a:extLst>
          </p:cNvPr>
          <p:cNvGrpSpPr/>
          <p:nvPr/>
        </p:nvGrpSpPr>
        <p:grpSpPr>
          <a:xfrm>
            <a:off x="487792" y="1320957"/>
            <a:ext cx="1838854" cy="1838854"/>
            <a:chOff x="4497" y="0"/>
            <a:chExt cx="4572009" cy="4572009"/>
          </a:xfrm>
        </p:grpSpPr>
        <p:pic>
          <p:nvPicPr>
            <p:cNvPr id="40" name="Picture 39">
              <a:extLst>
                <a:ext uri="{FF2B5EF4-FFF2-40B4-BE49-F238E27FC236}">
                  <a16:creationId xmlns:a16="http://schemas.microsoft.com/office/drawing/2014/main" id="{DFB6B301-1D0A-F8EF-D2E1-884126B80D01}"/>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497" y="0"/>
              <a:ext cx="4572009" cy="4572009"/>
            </a:xfrm>
            <a:prstGeom prst="rect">
              <a:avLst/>
            </a:prstGeom>
          </p:spPr>
        </p:pic>
        <p:sp>
          <p:nvSpPr>
            <p:cNvPr id="41" name="Oval 40">
              <a:extLst>
                <a:ext uri="{FF2B5EF4-FFF2-40B4-BE49-F238E27FC236}">
                  <a16:creationId xmlns:a16="http://schemas.microsoft.com/office/drawing/2014/main" id="{518803A2-ABE1-B07A-3798-CDD2EA3CDB6A}"/>
                </a:ext>
              </a:extLst>
            </p:cNvPr>
            <p:cNvSpPr/>
            <p:nvPr/>
          </p:nvSpPr>
          <p:spPr>
            <a:xfrm>
              <a:off x="395417" y="390920"/>
              <a:ext cx="3790170" cy="379017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42" name="Rounded Rectangle 27">
            <a:extLst>
              <a:ext uri="{FF2B5EF4-FFF2-40B4-BE49-F238E27FC236}">
                <a16:creationId xmlns:a16="http://schemas.microsoft.com/office/drawing/2014/main" id="{432183F1-9BCE-3351-6456-1CD9643A763F}"/>
              </a:ext>
            </a:extLst>
          </p:cNvPr>
          <p:cNvSpPr/>
          <p:nvPr/>
        </p:nvSpPr>
        <p:spPr>
          <a:xfrm>
            <a:off x="3112125" y="846597"/>
            <a:ext cx="976549" cy="393682"/>
          </a:xfrm>
          <a:prstGeom prst="roundRect">
            <a:avLst/>
          </a:prstGeom>
          <a:solidFill>
            <a:srgbClr val="B9B9B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26">
            <a:extLst>
              <a:ext uri="{FF2B5EF4-FFF2-40B4-BE49-F238E27FC236}">
                <a16:creationId xmlns:a16="http://schemas.microsoft.com/office/drawing/2014/main" id="{9696CFA4-06B4-94CD-DC6F-FE6AE37C15AC}"/>
              </a:ext>
            </a:extLst>
          </p:cNvPr>
          <p:cNvSpPr/>
          <p:nvPr/>
        </p:nvSpPr>
        <p:spPr>
          <a:xfrm>
            <a:off x="914240" y="843000"/>
            <a:ext cx="976549" cy="393682"/>
          </a:xfrm>
          <a:prstGeom prst="roundRect">
            <a:avLst/>
          </a:prstGeom>
          <a:solidFill>
            <a:srgbClr val="B9B9B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a:extLst>
              <a:ext uri="{FF2B5EF4-FFF2-40B4-BE49-F238E27FC236}">
                <a16:creationId xmlns:a16="http://schemas.microsoft.com/office/drawing/2014/main" id="{3B1535D4-5DF6-1664-FB03-FEE558A6E823}"/>
              </a:ext>
            </a:extLst>
          </p:cNvPr>
          <p:cNvSpPr txBox="1"/>
          <p:nvPr/>
        </p:nvSpPr>
        <p:spPr>
          <a:xfrm>
            <a:off x="3251553" y="839085"/>
            <a:ext cx="795410" cy="461665"/>
          </a:xfrm>
          <a:prstGeom prst="rect">
            <a:avLst/>
          </a:prstGeom>
          <a:noFill/>
        </p:spPr>
        <p:txBody>
          <a:bodyPr wrap="none" rtlCol="0">
            <a:spAutoFit/>
          </a:bodyPr>
          <a:lstStyle/>
          <a:p>
            <a:pPr algn="ctr"/>
            <a:r>
              <a:rPr lang="ar-BH" sz="2400" dirty="0">
                <a:latin typeface="Hacen Beirut" panose="02000000000000000000" pitchFamily="2" charset="-78"/>
                <a:cs typeface="Hacen Beirut" panose="02000000000000000000" pitchFamily="2" charset="-78"/>
              </a:rPr>
              <a:t>رؤيتنا</a:t>
            </a:r>
            <a:endParaRPr lang="en-US" sz="2400" dirty="0">
              <a:latin typeface="Hacen Beirut" panose="02000000000000000000" pitchFamily="2" charset="-78"/>
              <a:cs typeface="Hacen Beirut" panose="02000000000000000000" pitchFamily="2" charset="-78"/>
            </a:endParaRPr>
          </a:p>
        </p:txBody>
      </p:sp>
      <p:sp>
        <p:nvSpPr>
          <p:cNvPr id="54" name="Rectangle 53">
            <a:extLst>
              <a:ext uri="{FF2B5EF4-FFF2-40B4-BE49-F238E27FC236}">
                <a16:creationId xmlns:a16="http://schemas.microsoft.com/office/drawing/2014/main" id="{FB57CC85-92E9-B500-2CDC-3AEF0DB21287}"/>
              </a:ext>
            </a:extLst>
          </p:cNvPr>
          <p:cNvSpPr/>
          <p:nvPr/>
        </p:nvSpPr>
        <p:spPr>
          <a:xfrm>
            <a:off x="2903542" y="1927525"/>
            <a:ext cx="1361408" cy="584775"/>
          </a:xfrm>
          <a:prstGeom prst="rect">
            <a:avLst/>
          </a:prstGeom>
        </p:spPr>
        <p:txBody>
          <a:bodyPr wrap="square">
            <a:spAutoFit/>
          </a:bodyPr>
          <a:lstStyle/>
          <a:p>
            <a:pPr marL="0" marR="0" lvl="0" indent="0" algn="ctr" defTabSz="914377" rtl="1" eaLnBrk="1" fontAlgn="auto" latinLnBrk="0" hangingPunct="1">
              <a:lnSpc>
                <a:spcPct val="100000"/>
              </a:lnSpc>
              <a:spcBef>
                <a:spcPts val="0"/>
              </a:spcBef>
              <a:spcAft>
                <a:spcPts val="0"/>
              </a:spcAft>
              <a:buClr>
                <a:srgbClr val="000000"/>
              </a:buClr>
              <a:buSzTx/>
              <a:buFontTx/>
              <a:buNone/>
              <a:tabLst/>
              <a:defRPr/>
            </a:pPr>
            <a:r>
              <a:rPr kumimoji="0" lang="ar-BH" sz="1600" b="1" i="0" u="none" strike="noStrike" kern="0" cap="none" spc="0" normalizeH="0" baseline="0" noProof="0" dirty="0">
                <a:ln>
                  <a:noFill/>
                </a:ln>
                <a:solidFill>
                  <a:srgbClr val="000000"/>
                </a:solidFill>
                <a:effectLst/>
                <a:uLnTx/>
                <a:uFillTx/>
                <a:latin typeface="FF Hekaya Light" panose="00000A00000000000000" pitchFamily="50" charset="-78"/>
                <a:ea typeface="+mn-ea"/>
                <a:cs typeface="FF Hekaya Light" panose="00000A00000000000000" pitchFamily="50" charset="-78"/>
                <a:sym typeface="Arial"/>
              </a:rPr>
              <a:t>نتعلم نبدع ليسمو الوطن.</a:t>
            </a:r>
          </a:p>
        </p:txBody>
      </p:sp>
      <p:sp>
        <p:nvSpPr>
          <p:cNvPr id="55" name="TextBox 54">
            <a:extLst>
              <a:ext uri="{FF2B5EF4-FFF2-40B4-BE49-F238E27FC236}">
                <a16:creationId xmlns:a16="http://schemas.microsoft.com/office/drawing/2014/main" id="{9019AB52-FADC-05E3-AAF8-71E1BDB83111}"/>
              </a:ext>
            </a:extLst>
          </p:cNvPr>
          <p:cNvSpPr txBox="1"/>
          <p:nvPr/>
        </p:nvSpPr>
        <p:spPr>
          <a:xfrm>
            <a:off x="913328" y="839085"/>
            <a:ext cx="989757" cy="461665"/>
          </a:xfrm>
          <a:prstGeom prst="rect">
            <a:avLst/>
          </a:prstGeom>
          <a:noFill/>
        </p:spPr>
        <p:txBody>
          <a:bodyPr wrap="square" rtlCol="0">
            <a:spAutoFit/>
          </a:bodyPr>
          <a:lstStyle/>
          <a:p>
            <a:pPr algn="ctr"/>
            <a:r>
              <a:rPr lang="ar-BH" sz="2400" dirty="0">
                <a:latin typeface="Hacen Beirut" panose="02000000000000000000" pitchFamily="2" charset="-78"/>
                <a:cs typeface="Hacen Beirut" panose="02000000000000000000" pitchFamily="2" charset="-78"/>
              </a:rPr>
              <a:t>رسالتنا</a:t>
            </a:r>
            <a:endParaRPr lang="en-US" sz="2400" dirty="0">
              <a:latin typeface="Hacen Beirut" panose="02000000000000000000" pitchFamily="2" charset="-78"/>
              <a:cs typeface="Hacen Beirut" panose="02000000000000000000" pitchFamily="2" charset="-78"/>
            </a:endParaRPr>
          </a:p>
        </p:txBody>
      </p:sp>
      <p:sp>
        <p:nvSpPr>
          <p:cNvPr id="56" name="Rectangle 55">
            <a:extLst>
              <a:ext uri="{FF2B5EF4-FFF2-40B4-BE49-F238E27FC236}">
                <a16:creationId xmlns:a16="http://schemas.microsoft.com/office/drawing/2014/main" id="{E228A79D-C124-1988-9946-761327769416}"/>
              </a:ext>
            </a:extLst>
          </p:cNvPr>
          <p:cNvSpPr/>
          <p:nvPr/>
        </p:nvSpPr>
        <p:spPr>
          <a:xfrm>
            <a:off x="771018" y="1580108"/>
            <a:ext cx="1207988" cy="1323439"/>
          </a:xfrm>
          <a:prstGeom prst="rect">
            <a:avLst/>
          </a:prstGeom>
        </p:spPr>
        <p:txBody>
          <a:bodyPr wrap="square">
            <a:spAutoFit/>
          </a:bodyPr>
          <a:lstStyle/>
          <a:p>
            <a:pPr marL="0" marR="0" lvl="0" indent="0" algn="ctr" defTabSz="914377" rtl="1" eaLnBrk="1" fontAlgn="auto" latinLnBrk="0" hangingPunct="1">
              <a:lnSpc>
                <a:spcPct val="100000"/>
              </a:lnSpc>
              <a:spcBef>
                <a:spcPts val="0"/>
              </a:spcBef>
              <a:spcAft>
                <a:spcPts val="0"/>
              </a:spcAft>
              <a:buClr>
                <a:srgbClr val="000000"/>
              </a:buClr>
              <a:buSzTx/>
              <a:buFontTx/>
              <a:buNone/>
              <a:tabLst/>
              <a:defRPr/>
            </a:pPr>
            <a:r>
              <a:rPr kumimoji="0" lang="ar-BH" sz="1600" b="1" i="0" u="none" strike="noStrike" kern="0" cap="none" spc="0" normalizeH="0" baseline="0" noProof="0" dirty="0">
                <a:ln>
                  <a:noFill/>
                </a:ln>
                <a:solidFill>
                  <a:srgbClr val="000000"/>
                </a:solidFill>
                <a:effectLst/>
                <a:uLnTx/>
                <a:uFillTx/>
                <a:latin typeface="FF Hekaya Light" panose="00000A00000000000000" pitchFamily="50" charset="-78"/>
                <a:ea typeface="+mn-ea"/>
                <a:cs typeface="FF Hekaya Light" panose="00000A00000000000000" pitchFamily="50" charset="-78"/>
                <a:sym typeface="Arial"/>
              </a:rPr>
              <a:t>تسعى المدرسة لتنشئة جيل ينمو بالعلم، يسمو بالقيم، لينهض بالوطن.</a:t>
            </a:r>
          </a:p>
        </p:txBody>
      </p:sp>
      <p:pic>
        <p:nvPicPr>
          <p:cNvPr id="57" name="Picture 56">
            <a:extLst>
              <a:ext uri="{FF2B5EF4-FFF2-40B4-BE49-F238E27FC236}">
                <a16:creationId xmlns:a16="http://schemas.microsoft.com/office/drawing/2014/main" id="{3F16D19E-E75B-6F90-331E-8B4C97E113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74144" y="3446681"/>
            <a:ext cx="213074" cy="190157"/>
          </a:xfrm>
          <a:prstGeom prst="rect">
            <a:avLst/>
          </a:prstGeom>
        </p:spPr>
      </p:pic>
      <p:pic>
        <p:nvPicPr>
          <p:cNvPr id="58" name="Picture 57">
            <a:extLst>
              <a:ext uri="{FF2B5EF4-FFF2-40B4-BE49-F238E27FC236}">
                <a16:creationId xmlns:a16="http://schemas.microsoft.com/office/drawing/2014/main" id="{827922E9-8451-F0EA-1728-BFFBE5BDD7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4779" y="4364291"/>
            <a:ext cx="213074" cy="190157"/>
          </a:xfrm>
          <a:prstGeom prst="rect">
            <a:avLst/>
          </a:prstGeom>
        </p:spPr>
      </p:pic>
      <p:pic>
        <p:nvPicPr>
          <p:cNvPr id="59" name="Picture 58">
            <a:extLst>
              <a:ext uri="{FF2B5EF4-FFF2-40B4-BE49-F238E27FC236}">
                <a16:creationId xmlns:a16="http://schemas.microsoft.com/office/drawing/2014/main" id="{A5CD168A-CA82-72FA-DACE-0E8BC102C1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03901" y="5496055"/>
            <a:ext cx="213074" cy="190157"/>
          </a:xfrm>
          <a:prstGeom prst="rect">
            <a:avLst/>
          </a:prstGeom>
        </p:spPr>
      </p:pic>
      <p:pic>
        <p:nvPicPr>
          <p:cNvPr id="60" name="Picture 59">
            <a:extLst>
              <a:ext uri="{FF2B5EF4-FFF2-40B4-BE49-F238E27FC236}">
                <a16:creationId xmlns:a16="http://schemas.microsoft.com/office/drawing/2014/main" id="{A1F0F9AA-BDA0-C6F4-0B99-4D85C5A4A4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3012559" y="3443424"/>
            <a:ext cx="216724" cy="193414"/>
          </a:xfrm>
          <a:prstGeom prst="rect">
            <a:avLst/>
          </a:prstGeom>
        </p:spPr>
      </p:pic>
      <p:pic>
        <p:nvPicPr>
          <p:cNvPr id="61" name="Picture 60">
            <a:extLst>
              <a:ext uri="{FF2B5EF4-FFF2-40B4-BE49-F238E27FC236}">
                <a16:creationId xmlns:a16="http://schemas.microsoft.com/office/drawing/2014/main" id="{D9F0AD62-AE18-4490-AA2D-BD29606D27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3745647" y="4364291"/>
            <a:ext cx="216724" cy="193414"/>
          </a:xfrm>
          <a:prstGeom prst="rect">
            <a:avLst/>
          </a:prstGeom>
        </p:spPr>
      </p:pic>
      <p:pic>
        <p:nvPicPr>
          <p:cNvPr id="62" name="Picture 61">
            <a:extLst>
              <a:ext uri="{FF2B5EF4-FFF2-40B4-BE49-F238E27FC236}">
                <a16:creationId xmlns:a16="http://schemas.microsoft.com/office/drawing/2014/main" id="{D7234D6A-1B08-7134-854D-715DE2BA44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3509497" y="5492798"/>
            <a:ext cx="216724" cy="193414"/>
          </a:xfrm>
          <a:prstGeom prst="rect">
            <a:avLst/>
          </a:prstGeom>
        </p:spPr>
      </p:pic>
      <p:pic>
        <p:nvPicPr>
          <p:cNvPr id="63" name="Picture 62">
            <a:extLst>
              <a:ext uri="{FF2B5EF4-FFF2-40B4-BE49-F238E27FC236}">
                <a16:creationId xmlns:a16="http://schemas.microsoft.com/office/drawing/2014/main" id="{E0CBAFEF-6423-BBD2-ABFE-C807F84AA40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95703" y="3892594"/>
            <a:ext cx="1025325" cy="1564353"/>
          </a:xfrm>
          <a:prstGeom prst="rect">
            <a:avLst/>
          </a:prstGeom>
        </p:spPr>
      </p:pic>
      <p:sp>
        <p:nvSpPr>
          <p:cNvPr id="64" name="TextBox 63">
            <a:extLst>
              <a:ext uri="{FF2B5EF4-FFF2-40B4-BE49-F238E27FC236}">
                <a16:creationId xmlns:a16="http://schemas.microsoft.com/office/drawing/2014/main" id="{B681CD2B-602A-E898-7E09-E4BC6029BE3F}"/>
              </a:ext>
            </a:extLst>
          </p:cNvPr>
          <p:cNvSpPr txBox="1"/>
          <p:nvPr/>
        </p:nvSpPr>
        <p:spPr>
          <a:xfrm>
            <a:off x="2171874" y="5031133"/>
            <a:ext cx="716863" cy="461665"/>
          </a:xfrm>
          <a:prstGeom prst="rect">
            <a:avLst/>
          </a:prstGeom>
          <a:noFill/>
        </p:spPr>
        <p:txBody>
          <a:bodyPr wrap="none" rtlCol="0">
            <a:spAutoFit/>
          </a:bodyPr>
          <a:lstStyle/>
          <a:p>
            <a:pPr algn="ctr"/>
            <a:r>
              <a:rPr lang="ar-BH" sz="2400" dirty="0">
                <a:latin typeface="Hacen Beirut" panose="02000000000000000000" pitchFamily="2" charset="-78"/>
                <a:cs typeface="Hacen Beirut" panose="02000000000000000000" pitchFamily="2" charset="-78"/>
              </a:rPr>
              <a:t>قيمنا</a:t>
            </a:r>
            <a:endParaRPr lang="en-US" sz="2400" dirty="0">
              <a:latin typeface="Hacen Beirut" panose="02000000000000000000" pitchFamily="2" charset="-78"/>
              <a:cs typeface="Hacen Beirut" panose="02000000000000000000" pitchFamily="2" charset="-78"/>
            </a:endParaRPr>
          </a:p>
        </p:txBody>
      </p:sp>
      <p:sp>
        <p:nvSpPr>
          <p:cNvPr id="65" name="TextBox 64">
            <a:extLst>
              <a:ext uri="{FF2B5EF4-FFF2-40B4-BE49-F238E27FC236}">
                <a16:creationId xmlns:a16="http://schemas.microsoft.com/office/drawing/2014/main" id="{7DE366C0-4347-3FF8-DB1B-D47ED63E10E9}"/>
              </a:ext>
            </a:extLst>
          </p:cNvPr>
          <p:cNvSpPr txBox="1"/>
          <p:nvPr/>
        </p:nvSpPr>
        <p:spPr>
          <a:xfrm>
            <a:off x="3378491" y="6536565"/>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
        <p:nvSpPr>
          <p:cNvPr id="66" name="TextBox 65">
            <a:extLst>
              <a:ext uri="{FF2B5EF4-FFF2-40B4-BE49-F238E27FC236}">
                <a16:creationId xmlns:a16="http://schemas.microsoft.com/office/drawing/2014/main" id="{5329A96A-DFFE-0CEA-AE52-8897DA34DE26}"/>
              </a:ext>
            </a:extLst>
          </p:cNvPr>
          <p:cNvSpPr txBox="1"/>
          <p:nvPr/>
        </p:nvSpPr>
        <p:spPr>
          <a:xfrm>
            <a:off x="104389" y="636987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68" name="TextBox 67">
            <a:extLst>
              <a:ext uri="{FF2B5EF4-FFF2-40B4-BE49-F238E27FC236}">
                <a16:creationId xmlns:a16="http://schemas.microsoft.com/office/drawing/2014/main" id="{09A5A021-55D4-33A4-7D2C-01ED34FB907B}"/>
              </a:ext>
            </a:extLst>
          </p:cNvPr>
          <p:cNvSpPr txBox="1"/>
          <p:nvPr/>
        </p:nvSpPr>
        <p:spPr>
          <a:xfrm>
            <a:off x="5057748" y="636346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69" name="TextBox 68">
            <a:extLst>
              <a:ext uri="{FF2B5EF4-FFF2-40B4-BE49-F238E27FC236}">
                <a16:creationId xmlns:a16="http://schemas.microsoft.com/office/drawing/2014/main" id="{FEC531D8-EF43-64E9-7242-672D95BA558E}"/>
              </a:ext>
            </a:extLst>
          </p:cNvPr>
          <p:cNvSpPr txBox="1"/>
          <p:nvPr/>
        </p:nvSpPr>
        <p:spPr>
          <a:xfrm>
            <a:off x="8354679" y="6525051"/>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Tree>
    <p:extLst>
      <p:ext uri="{BB962C8B-B14F-4D97-AF65-F5344CB8AC3E}">
        <p14:creationId xmlns:p14="http://schemas.microsoft.com/office/powerpoint/2010/main" val="3276735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264000" y="1785289"/>
            <a:ext cx="4478434" cy="523220"/>
          </a:xfrm>
          <a:prstGeom prst="rect">
            <a:avLst/>
          </a:prstGeom>
        </p:spPr>
        <p:txBody>
          <a:bodyPr wrap="square">
            <a:spAutoFit/>
          </a:bodyPr>
          <a:lstStyle/>
          <a:p>
            <a:pPr algn="ctr"/>
            <a:r>
              <a:rPr lang="ar-BH" sz="1400" dirty="0">
                <a:latin typeface="FF Hekaya Light" panose="00000A00000000000000" pitchFamily="50" charset="-78"/>
                <a:ea typeface="Arial Unicode MS" pitchFamily="34" charset="-128"/>
                <a:cs typeface="FF Hekaya Light" panose="00000A00000000000000" pitchFamily="50" charset="-78"/>
              </a:rPr>
              <a:t>عزيزي التلميذ، عليك أن تحدد هدفك في البداية وأن تبذل كل الجهود المخلصة لتحقيقه، ونحن من خلال هذه الاتفاقية سنساعدك على تحقيق هدفك بيسر وسهولة.</a:t>
            </a:r>
          </a:p>
        </p:txBody>
      </p:sp>
      <p:sp>
        <p:nvSpPr>
          <p:cNvPr id="11" name="Rectangle 10"/>
          <p:cNvSpPr/>
          <p:nvPr/>
        </p:nvSpPr>
        <p:spPr>
          <a:xfrm>
            <a:off x="7714034" y="2518738"/>
            <a:ext cx="1828962" cy="1800493"/>
          </a:xfrm>
          <a:prstGeom prst="rect">
            <a:avLst/>
          </a:prstGeom>
        </p:spPr>
        <p:txBody>
          <a:bodyPr wrap="square">
            <a:spAutoFit/>
          </a:bodyPr>
          <a:lstStyle/>
          <a:p>
            <a:pPr algn="r" rtl="1"/>
            <a:r>
              <a:rPr lang="ar-BH" sz="1200" dirty="0">
                <a:latin typeface="Hacen Beirut" panose="02000000000000000000" pitchFamily="2" charset="-78"/>
                <a:ea typeface="Arial Unicode MS" pitchFamily="34" charset="-128"/>
                <a:cs typeface="Hacen Beirut" panose="02000000000000000000" pitchFamily="2" charset="-78"/>
              </a:rPr>
              <a:t>حقوقي: </a:t>
            </a:r>
            <a:endParaRPr lang="ar-BH" sz="1050" b="1" dirty="0">
              <a:latin typeface="Hacen Beirut" panose="02000000000000000000" pitchFamily="2" charset="-78"/>
              <a:ea typeface="Arial Unicode MS" pitchFamily="34" charset="-128"/>
              <a:cs typeface="Hacen Beirut" panose="02000000000000000000" pitchFamily="2" charset="-78"/>
            </a:endParaRP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أعرف محتويات المواد الدراسية.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أعرف توزيع الدرجات وموعد الاختبارات.</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تقوم المعلمة بشرح المواد وإنهائها قبل الاختبار.</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توفر المعلمة التقييم العادل.</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أحصل على التشجيع والتحفيز الدائم.</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أعبر عن رأيي بكل أدب واحترام.</a:t>
            </a:r>
          </a:p>
        </p:txBody>
      </p:sp>
      <p:sp>
        <p:nvSpPr>
          <p:cNvPr id="12" name="Rectangle 11"/>
          <p:cNvSpPr/>
          <p:nvPr/>
        </p:nvSpPr>
        <p:spPr>
          <a:xfrm>
            <a:off x="5281637" y="2518738"/>
            <a:ext cx="2151325" cy="2169825"/>
          </a:xfrm>
          <a:prstGeom prst="rect">
            <a:avLst/>
          </a:prstGeom>
        </p:spPr>
        <p:txBody>
          <a:bodyPr wrap="square">
            <a:spAutoFit/>
          </a:bodyPr>
          <a:lstStyle/>
          <a:p>
            <a:pPr algn="r" rtl="1"/>
            <a:r>
              <a:rPr lang="ar-BH" sz="1200" dirty="0">
                <a:latin typeface="Hacen Beirut" panose="02000000000000000000" pitchFamily="2" charset="-78"/>
                <a:ea typeface="Arial Unicode MS" pitchFamily="34" charset="-128"/>
                <a:cs typeface="Hacen Beirut" panose="02000000000000000000" pitchFamily="2" charset="-78"/>
              </a:rPr>
              <a:t>واجباتي: </a:t>
            </a:r>
            <a:endParaRPr lang="ar-BH" sz="1050" b="1" dirty="0">
              <a:latin typeface="Hacen Beirut" panose="02000000000000000000" pitchFamily="2" charset="-78"/>
              <a:ea typeface="Arial Unicode MS" pitchFamily="34" charset="-128"/>
              <a:cs typeface="Hacen Beirut" panose="02000000000000000000" pitchFamily="2" charset="-78"/>
            </a:endParaRP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احترم معلمتي وزملائي.</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التزم بالقوانين الصفية.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أحافظ على نظافة وممتلكات الصف والمدرسة.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التزم بالحضور للحصة والتواجد قبل حضور المعلمة.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أشارك بفعاليات المدرسة، واحضر دروسي وواجباتي المنزلية.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ألجأ للمعلمة في حدوث أي مشكلة.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التزم بمواعيد الاختبارات، وأحضر عذر مقبول في اليوم التالي لتحديد موعد آخر</a:t>
            </a:r>
            <a:r>
              <a:rPr lang="ar-BH" sz="900" dirty="0">
                <a:latin typeface="Arial Unicode MS" pitchFamily="34" charset="-128"/>
                <a:ea typeface="Arial Unicode MS" pitchFamily="34" charset="-128"/>
                <a:cs typeface="Arial Unicode MS" pitchFamily="34" charset="-128"/>
              </a:rPr>
              <a:t>.</a:t>
            </a:r>
          </a:p>
        </p:txBody>
      </p:sp>
      <p:sp>
        <p:nvSpPr>
          <p:cNvPr id="13" name="Rectangle 12"/>
          <p:cNvSpPr/>
          <p:nvPr/>
        </p:nvSpPr>
        <p:spPr>
          <a:xfrm>
            <a:off x="5488202" y="5295471"/>
            <a:ext cx="3889522" cy="1000274"/>
          </a:xfrm>
          <a:prstGeom prst="rect">
            <a:avLst/>
          </a:prstGeom>
        </p:spPr>
        <p:txBody>
          <a:bodyPr wrap="square">
            <a:spAutoFit/>
          </a:bodyPr>
          <a:lstStyle/>
          <a:p>
            <a:pPr algn="ctr"/>
            <a:r>
              <a:rPr lang="ar-BH" sz="1200" dirty="0">
                <a:latin typeface="FF Hekaya Light" panose="00000A00000000000000" pitchFamily="50" charset="-78"/>
                <a:ea typeface="Arial Unicode MS" pitchFamily="34" charset="-128"/>
                <a:cs typeface="FF Hekaya Light" panose="00000A00000000000000" pitchFamily="50" charset="-78"/>
              </a:rPr>
              <a:t>أقر أنا التلميذ:......................... بما جاء في هذه الإتفاقية،وأن أبذل قصاري جهدي لتحقيق أعلى الدرجات وأن ألتزم بالسلوك القويم وأن ألتزم بقوانين صفنا.وفي حالة مخالفتي أو تكاسلي أو ارتكاب أي مخالفة سلوكية يحق لمعلمتي أن تتخذ ما تراه مناسباً من إجراءات.</a:t>
            </a:r>
          </a:p>
          <a:p>
            <a:pPr algn="ctr"/>
            <a:endParaRPr lang="ar-BH" sz="1100" dirty="0">
              <a:latin typeface="FF Hekaya Light" panose="00000A00000000000000" pitchFamily="50" charset="-78"/>
              <a:ea typeface="Arial Unicode MS" pitchFamily="34" charset="-128"/>
              <a:cs typeface="FF Hekaya Light" panose="00000A00000000000000" pitchFamily="50" charset="-78"/>
            </a:endParaRPr>
          </a:p>
          <a:p>
            <a:pPr algn="ctr"/>
            <a:r>
              <a:rPr lang="ar-BH" sz="1200" dirty="0">
                <a:latin typeface="FF Hekaya Light" panose="00000A00000000000000" pitchFamily="50" charset="-78"/>
                <a:ea typeface="Arial Unicode MS" pitchFamily="34" charset="-128"/>
                <a:cs typeface="FF Hekaya Light" panose="00000A00000000000000" pitchFamily="50" charset="-78"/>
              </a:rPr>
              <a:t>توقيع التلميذ: .......................  توقيع المعلمة: .............................</a:t>
            </a:r>
          </a:p>
        </p:txBody>
      </p:sp>
      <p:sp>
        <p:nvSpPr>
          <p:cNvPr id="14" name="Rectangle 13"/>
          <p:cNvSpPr/>
          <p:nvPr/>
        </p:nvSpPr>
        <p:spPr>
          <a:xfrm>
            <a:off x="5327445" y="5187636"/>
            <a:ext cx="4211034" cy="1108109"/>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15" name="Rectangle 14"/>
          <p:cNvSpPr/>
          <p:nvPr/>
        </p:nvSpPr>
        <p:spPr>
          <a:xfrm>
            <a:off x="5321284" y="4766222"/>
            <a:ext cx="4211034" cy="316883"/>
          </a:xfrm>
          <a:prstGeom prst="rect">
            <a:avLst/>
          </a:prstGeom>
          <a:solidFill>
            <a:srgbClr val="E7E6E6"/>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16" name="Rectangle 15"/>
          <p:cNvSpPr/>
          <p:nvPr/>
        </p:nvSpPr>
        <p:spPr>
          <a:xfrm>
            <a:off x="5515933" y="4786515"/>
            <a:ext cx="4200146" cy="307777"/>
          </a:xfrm>
          <a:prstGeom prst="rect">
            <a:avLst/>
          </a:prstGeom>
        </p:spPr>
        <p:txBody>
          <a:bodyPr wrap="square">
            <a:spAutoFit/>
          </a:bodyPr>
          <a:lstStyle/>
          <a:p>
            <a:pPr algn="ctr"/>
            <a:r>
              <a:rPr lang="ar-BH" sz="1400" dirty="0">
                <a:latin typeface="Hacen Beirut" panose="02000000000000000000" pitchFamily="2" charset="-78"/>
                <a:ea typeface="Arial Unicode MS" pitchFamily="34" charset="-128"/>
                <a:cs typeface="Hacen Beirut" panose="02000000000000000000" pitchFamily="2" charset="-78"/>
              </a:rPr>
              <a:t>هدفي هو </a:t>
            </a:r>
            <a:r>
              <a:rPr lang="ar-BH" sz="1400" dirty="0">
                <a:latin typeface="Hacen Samra" panose="02000000000000000000" pitchFamily="2" charset="-78"/>
                <a:ea typeface="Arial Unicode MS" pitchFamily="34" charset="-128"/>
                <a:cs typeface="Hacen Samra" panose="02000000000000000000" pitchFamily="2" charset="-78"/>
              </a:rPr>
              <a:t>: </a:t>
            </a:r>
            <a:r>
              <a:rPr lang="ar-BH" sz="1100" b="1" dirty="0">
                <a:latin typeface="Arial Unicode MS" pitchFamily="34" charset="-128"/>
                <a:ea typeface="Arial Unicode MS" pitchFamily="34" charset="-128"/>
                <a:cs typeface="Arial Unicode MS" pitchFamily="34" charset="-128"/>
              </a:rPr>
              <a:t>.............................................................................</a:t>
            </a:r>
          </a:p>
        </p:txBody>
      </p:sp>
      <p:sp>
        <p:nvSpPr>
          <p:cNvPr id="17" name="Rectangle 16"/>
          <p:cNvSpPr/>
          <p:nvPr/>
        </p:nvSpPr>
        <p:spPr>
          <a:xfrm>
            <a:off x="5327445" y="2471308"/>
            <a:ext cx="2059799" cy="2214318"/>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18" name="Rectangle 17"/>
          <p:cNvSpPr/>
          <p:nvPr/>
        </p:nvSpPr>
        <p:spPr>
          <a:xfrm>
            <a:off x="7478680" y="2466396"/>
            <a:ext cx="2059799" cy="2216067"/>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532" y="12712"/>
            <a:ext cx="2672861" cy="1733747"/>
          </a:xfrm>
          <a:prstGeom prst="rect">
            <a:avLst/>
          </a:prstGeom>
        </p:spPr>
      </p:pic>
      <p:sp>
        <p:nvSpPr>
          <p:cNvPr id="38" name="TextBox 37"/>
          <p:cNvSpPr txBox="1"/>
          <p:nvPr/>
        </p:nvSpPr>
        <p:spPr>
          <a:xfrm>
            <a:off x="6584813" y="914604"/>
            <a:ext cx="1696298" cy="707886"/>
          </a:xfrm>
          <a:prstGeom prst="rect">
            <a:avLst/>
          </a:prstGeom>
          <a:noFill/>
        </p:spPr>
        <p:txBody>
          <a:bodyPr wrap="none" rtlCol="0">
            <a:spAutoFit/>
          </a:bodyPr>
          <a:lstStyle/>
          <a:p>
            <a:pPr algn="ctr"/>
            <a:r>
              <a:rPr lang="ar-BH" sz="2000" dirty="0">
                <a:latin typeface="Hacen Beirut" panose="02000000000000000000" pitchFamily="2" charset="-78"/>
                <a:cs typeface="Hacen Beirut" panose="02000000000000000000" pitchFamily="2" charset="-78"/>
              </a:rPr>
              <a:t>اتفاقية</a:t>
            </a:r>
          </a:p>
          <a:p>
            <a:pPr algn="ctr"/>
            <a:r>
              <a:rPr lang="ar-BH" sz="2000" dirty="0">
                <a:latin typeface="Hacen Beirut" panose="02000000000000000000" pitchFamily="2" charset="-78"/>
                <a:cs typeface="Hacen Beirut" panose="02000000000000000000" pitchFamily="2" charset="-78"/>
              </a:rPr>
              <a:t>حقوقي و واجباتي</a:t>
            </a:r>
            <a:endParaRPr lang="en-US" sz="2000" dirty="0">
              <a:latin typeface="Hacen Beirut" panose="02000000000000000000" pitchFamily="2" charset="-78"/>
              <a:cs typeface="Hacen Beirut" panose="02000000000000000000" pitchFamily="2" charset="-78"/>
            </a:endParaRPr>
          </a:p>
        </p:txBody>
      </p:sp>
      <p:pic>
        <p:nvPicPr>
          <p:cNvPr id="39" name="Pictur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493" y="1120569"/>
            <a:ext cx="311678" cy="278156"/>
          </a:xfrm>
          <a:prstGeom prst="rect">
            <a:avLst/>
          </a:prstGeom>
        </p:spPr>
      </p:pic>
      <p:pic>
        <p:nvPicPr>
          <p:cNvPr id="40" name="Picture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59400" y="1142924"/>
            <a:ext cx="307588" cy="274506"/>
          </a:xfrm>
          <a:prstGeom prst="rect">
            <a:avLst/>
          </a:prstGeom>
        </p:spPr>
      </p:pic>
      <p:sp>
        <p:nvSpPr>
          <p:cNvPr id="4" name="TextBox 3">
            <a:extLst>
              <a:ext uri="{FF2B5EF4-FFF2-40B4-BE49-F238E27FC236}">
                <a16:creationId xmlns:a16="http://schemas.microsoft.com/office/drawing/2014/main" id="{D0F34A71-CD2C-51F4-7465-B0B0C84EC9B6}"/>
              </a:ext>
            </a:extLst>
          </p:cNvPr>
          <p:cNvSpPr txBox="1"/>
          <p:nvPr/>
        </p:nvSpPr>
        <p:spPr>
          <a:xfrm>
            <a:off x="3378491" y="6536565"/>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
        <p:nvSpPr>
          <p:cNvPr id="5" name="TextBox 4">
            <a:extLst>
              <a:ext uri="{FF2B5EF4-FFF2-40B4-BE49-F238E27FC236}">
                <a16:creationId xmlns:a16="http://schemas.microsoft.com/office/drawing/2014/main" id="{4C0EA872-5575-97D4-3A31-65D8ED59CBC7}"/>
              </a:ext>
            </a:extLst>
          </p:cNvPr>
          <p:cNvSpPr txBox="1"/>
          <p:nvPr/>
        </p:nvSpPr>
        <p:spPr>
          <a:xfrm>
            <a:off x="104389" y="636987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6" name="TextBox 5">
            <a:extLst>
              <a:ext uri="{FF2B5EF4-FFF2-40B4-BE49-F238E27FC236}">
                <a16:creationId xmlns:a16="http://schemas.microsoft.com/office/drawing/2014/main" id="{466EA859-C526-31BD-6304-7A491305074D}"/>
              </a:ext>
            </a:extLst>
          </p:cNvPr>
          <p:cNvSpPr txBox="1"/>
          <p:nvPr/>
        </p:nvSpPr>
        <p:spPr>
          <a:xfrm>
            <a:off x="5057748" y="636346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7" name="TextBox 6">
            <a:extLst>
              <a:ext uri="{FF2B5EF4-FFF2-40B4-BE49-F238E27FC236}">
                <a16:creationId xmlns:a16="http://schemas.microsoft.com/office/drawing/2014/main" id="{B8A4F3A0-000C-9E9C-EFB0-FBFE5C4145EB}"/>
              </a:ext>
            </a:extLst>
          </p:cNvPr>
          <p:cNvSpPr txBox="1"/>
          <p:nvPr/>
        </p:nvSpPr>
        <p:spPr>
          <a:xfrm>
            <a:off x="8354679" y="6525051"/>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
        <p:nvSpPr>
          <p:cNvPr id="8" name="Rectangle 7">
            <a:extLst>
              <a:ext uri="{FF2B5EF4-FFF2-40B4-BE49-F238E27FC236}">
                <a16:creationId xmlns:a16="http://schemas.microsoft.com/office/drawing/2014/main" id="{BE5DB741-5B62-B80C-F961-CFCBC13935F8}"/>
              </a:ext>
            </a:extLst>
          </p:cNvPr>
          <p:cNvSpPr/>
          <p:nvPr/>
        </p:nvSpPr>
        <p:spPr>
          <a:xfrm>
            <a:off x="304062" y="1785289"/>
            <a:ext cx="4478434" cy="523220"/>
          </a:xfrm>
          <a:prstGeom prst="rect">
            <a:avLst/>
          </a:prstGeom>
        </p:spPr>
        <p:txBody>
          <a:bodyPr wrap="square">
            <a:spAutoFit/>
          </a:bodyPr>
          <a:lstStyle/>
          <a:p>
            <a:pPr algn="ctr"/>
            <a:r>
              <a:rPr lang="ar-BH" sz="1400" dirty="0">
                <a:latin typeface="FF Hekaya Light" panose="00000A00000000000000" pitchFamily="50" charset="-78"/>
                <a:ea typeface="Arial Unicode MS" pitchFamily="34" charset="-128"/>
                <a:cs typeface="FF Hekaya Light" panose="00000A00000000000000" pitchFamily="50" charset="-78"/>
              </a:rPr>
              <a:t>عزيزي التلميذ، عليك أن تحدد هدفك في البداية وأن تبذل كل الجهود المخلصة لتحقيقه، ونحن من خلال هذه الاتفاقية سنساعدك على تحقيق هدفك بيسر وسهولة.</a:t>
            </a:r>
          </a:p>
        </p:txBody>
      </p:sp>
      <p:sp>
        <p:nvSpPr>
          <p:cNvPr id="9" name="Rectangle 8">
            <a:extLst>
              <a:ext uri="{FF2B5EF4-FFF2-40B4-BE49-F238E27FC236}">
                <a16:creationId xmlns:a16="http://schemas.microsoft.com/office/drawing/2014/main" id="{59AA5095-0AC3-89FC-96D2-EEFD27B949DC}"/>
              </a:ext>
            </a:extLst>
          </p:cNvPr>
          <p:cNvSpPr/>
          <p:nvPr/>
        </p:nvSpPr>
        <p:spPr>
          <a:xfrm>
            <a:off x="2754096" y="2518738"/>
            <a:ext cx="1828962" cy="1800493"/>
          </a:xfrm>
          <a:prstGeom prst="rect">
            <a:avLst/>
          </a:prstGeom>
        </p:spPr>
        <p:txBody>
          <a:bodyPr wrap="square">
            <a:spAutoFit/>
          </a:bodyPr>
          <a:lstStyle/>
          <a:p>
            <a:pPr algn="r" rtl="1"/>
            <a:r>
              <a:rPr lang="ar-BH" sz="1200" dirty="0">
                <a:latin typeface="Hacen Beirut" panose="02000000000000000000" pitchFamily="2" charset="-78"/>
                <a:ea typeface="Arial Unicode MS" pitchFamily="34" charset="-128"/>
                <a:cs typeface="Hacen Beirut" panose="02000000000000000000" pitchFamily="2" charset="-78"/>
              </a:rPr>
              <a:t>حقوقي: </a:t>
            </a:r>
            <a:endParaRPr lang="ar-BH" sz="1050" b="1" dirty="0">
              <a:latin typeface="Hacen Beirut" panose="02000000000000000000" pitchFamily="2" charset="-78"/>
              <a:ea typeface="Arial Unicode MS" pitchFamily="34" charset="-128"/>
              <a:cs typeface="Hacen Beirut" panose="02000000000000000000" pitchFamily="2" charset="-78"/>
            </a:endParaRP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أعرف محتويات المواد الدراسية.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أعرف توزيع الدرجات وموعد الاختبارات.</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تقوم المعلمة بشرح المواد وإنهائها قبل الاختبار.</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توفر المعلمة التقييم العادل.</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أحصل على التشجيع والتحفيز الدائم.</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أعبر عن رأيي بكل أدب واحترام.</a:t>
            </a:r>
          </a:p>
        </p:txBody>
      </p:sp>
      <p:sp>
        <p:nvSpPr>
          <p:cNvPr id="19" name="Rectangle 18">
            <a:extLst>
              <a:ext uri="{FF2B5EF4-FFF2-40B4-BE49-F238E27FC236}">
                <a16:creationId xmlns:a16="http://schemas.microsoft.com/office/drawing/2014/main" id="{BC0A9064-AC61-6775-BF35-726CF77AE556}"/>
              </a:ext>
            </a:extLst>
          </p:cNvPr>
          <p:cNvSpPr/>
          <p:nvPr/>
        </p:nvSpPr>
        <p:spPr>
          <a:xfrm>
            <a:off x="321699" y="2518738"/>
            <a:ext cx="2151325" cy="2169825"/>
          </a:xfrm>
          <a:prstGeom prst="rect">
            <a:avLst/>
          </a:prstGeom>
        </p:spPr>
        <p:txBody>
          <a:bodyPr wrap="square">
            <a:spAutoFit/>
          </a:bodyPr>
          <a:lstStyle/>
          <a:p>
            <a:pPr algn="r" rtl="1"/>
            <a:r>
              <a:rPr lang="ar-BH" sz="1200" dirty="0">
                <a:latin typeface="Hacen Beirut" panose="02000000000000000000" pitchFamily="2" charset="-78"/>
                <a:ea typeface="Arial Unicode MS" pitchFamily="34" charset="-128"/>
                <a:cs typeface="Hacen Beirut" panose="02000000000000000000" pitchFamily="2" charset="-78"/>
              </a:rPr>
              <a:t>واجباتي: </a:t>
            </a:r>
            <a:endParaRPr lang="ar-BH" sz="1050" b="1" dirty="0">
              <a:latin typeface="Hacen Beirut" panose="02000000000000000000" pitchFamily="2" charset="-78"/>
              <a:ea typeface="Arial Unicode MS" pitchFamily="34" charset="-128"/>
              <a:cs typeface="Hacen Beirut" panose="02000000000000000000" pitchFamily="2" charset="-78"/>
            </a:endParaRP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احترم معلمتي وزملائي.</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التزم بالقوانين الصفية.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أحافظ على نظافة وممتلكات الصف والمدرسة.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التزم بالحضور للحصة والتواجد قبل حضور المعلمة.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أشارك بفعاليات المدرسة، واحضر دروسي وواجباتي المنزلية.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ألجأ للمعلمة في حدوث أي مشكلة.</a:t>
            </a:r>
          </a:p>
          <a:p>
            <a:pPr marL="171450" indent="-171450" algn="r" rtl="1">
              <a:buFontTx/>
              <a:buChar char="-"/>
            </a:pPr>
            <a:r>
              <a:rPr lang="ar-BH" sz="1100" dirty="0">
                <a:latin typeface="FF Hekaya Light" panose="00000A00000000000000" pitchFamily="50" charset="-78"/>
                <a:ea typeface="Arial Unicode MS" pitchFamily="34" charset="-128"/>
                <a:cs typeface="FF Hekaya Light" panose="00000A00000000000000" pitchFamily="50" charset="-78"/>
              </a:rPr>
              <a:t>أن التزم بمواعيد الاختبارات، وأحضر عذر مقبول في اليوم التالي لتحديد موعد آخر</a:t>
            </a:r>
            <a:r>
              <a:rPr lang="ar-BH" sz="900" dirty="0">
                <a:latin typeface="Arial Unicode MS" pitchFamily="34" charset="-128"/>
                <a:ea typeface="Arial Unicode MS" pitchFamily="34" charset="-128"/>
                <a:cs typeface="Arial Unicode MS" pitchFamily="34" charset="-128"/>
              </a:rPr>
              <a:t>.</a:t>
            </a:r>
          </a:p>
        </p:txBody>
      </p:sp>
      <p:sp>
        <p:nvSpPr>
          <p:cNvPr id="29" name="Rectangle 28">
            <a:extLst>
              <a:ext uri="{FF2B5EF4-FFF2-40B4-BE49-F238E27FC236}">
                <a16:creationId xmlns:a16="http://schemas.microsoft.com/office/drawing/2014/main" id="{9CFB19B2-0A7E-0434-33AD-578B863EDF08}"/>
              </a:ext>
            </a:extLst>
          </p:cNvPr>
          <p:cNvSpPr/>
          <p:nvPr/>
        </p:nvSpPr>
        <p:spPr>
          <a:xfrm>
            <a:off x="528264" y="5295471"/>
            <a:ext cx="3889522" cy="1000274"/>
          </a:xfrm>
          <a:prstGeom prst="rect">
            <a:avLst/>
          </a:prstGeom>
        </p:spPr>
        <p:txBody>
          <a:bodyPr wrap="square">
            <a:spAutoFit/>
          </a:bodyPr>
          <a:lstStyle/>
          <a:p>
            <a:pPr algn="ctr"/>
            <a:r>
              <a:rPr lang="ar-BH" sz="1200" dirty="0">
                <a:latin typeface="FF Hekaya Light" panose="00000A00000000000000" pitchFamily="50" charset="-78"/>
                <a:ea typeface="Arial Unicode MS" pitchFamily="34" charset="-128"/>
                <a:cs typeface="FF Hekaya Light" panose="00000A00000000000000" pitchFamily="50" charset="-78"/>
              </a:rPr>
              <a:t>أقر أنا التلميذ:......................... بما جاء في هذه الإتفاقية،وأن أبذل قصاري جهدي لتحقيق أعلى الدرجات وأن ألتزم بالسلوك القويم وأن ألتزم بقوانين صفنا.وفي حالة مخالفتي أو تكاسلي أو ارتكاب أي مخالفة سلوكية يحق لمعلمتي أن تتخذ ما تراه مناسباً من إجراءات.</a:t>
            </a:r>
          </a:p>
          <a:p>
            <a:pPr algn="ctr"/>
            <a:endParaRPr lang="ar-BH" sz="1100" dirty="0">
              <a:latin typeface="FF Hekaya Light" panose="00000A00000000000000" pitchFamily="50" charset="-78"/>
              <a:ea typeface="Arial Unicode MS" pitchFamily="34" charset="-128"/>
              <a:cs typeface="FF Hekaya Light" panose="00000A00000000000000" pitchFamily="50" charset="-78"/>
            </a:endParaRPr>
          </a:p>
          <a:p>
            <a:pPr algn="ctr"/>
            <a:r>
              <a:rPr lang="ar-BH" sz="1200" dirty="0">
                <a:latin typeface="FF Hekaya Light" panose="00000A00000000000000" pitchFamily="50" charset="-78"/>
                <a:ea typeface="Arial Unicode MS" pitchFamily="34" charset="-128"/>
                <a:cs typeface="FF Hekaya Light" panose="00000A00000000000000" pitchFamily="50" charset="-78"/>
              </a:rPr>
              <a:t>توقيع التلميذ: .......................  توقيع المعلمة: .............................</a:t>
            </a:r>
          </a:p>
        </p:txBody>
      </p:sp>
      <p:sp>
        <p:nvSpPr>
          <p:cNvPr id="30" name="Rectangle 29">
            <a:extLst>
              <a:ext uri="{FF2B5EF4-FFF2-40B4-BE49-F238E27FC236}">
                <a16:creationId xmlns:a16="http://schemas.microsoft.com/office/drawing/2014/main" id="{84D79391-3A11-5A78-86C4-C9ABD905096D}"/>
              </a:ext>
            </a:extLst>
          </p:cNvPr>
          <p:cNvSpPr/>
          <p:nvPr/>
        </p:nvSpPr>
        <p:spPr>
          <a:xfrm>
            <a:off x="367507" y="5187636"/>
            <a:ext cx="4211034" cy="1108109"/>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1" name="Rectangle 30">
            <a:extLst>
              <a:ext uri="{FF2B5EF4-FFF2-40B4-BE49-F238E27FC236}">
                <a16:creationId xmlns:a16="http://schemas.microsoft.com/office/drawing/2014/main" id="{65B4B7E3-8E00-61C5-7A68-6F42C2456870}"/>
              </a:ext>
            </a:extLst>
          </p:cNvPr>
          <p:cNvSpPr/>
          <p:nvPr/>
        </p:nvSpPr>
        <p:spPr>
          <a:xfrm>
            <a:off x="361346" y="4766222"/>
            <a:ext cx="4211034" cy="316883"/>
          </a:xfrm>
          <a:prstGeom prst="rect">
            <a:avLst/>
          </a:prstGeom>
          <a:solidFill>
            <a:srgbClr val="E7E6E6"/>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2" name="Rectangle 31">
            <a:extLst>
              <a:ext uri="{FF2B5EF4-FFF2-40B4-BE49-F238E27FC236}">
                <a16:creationId xmlns:a16="http://schemas.microsoft.com/office/drawing/2014/main" id="{3F85A436-EBD4-FA70-8D1C-BA70073DAC55}"/>
              </a:ext>
            </a:extLst>
          </p:cNvPr>
          <p:cNvSpPr/>
          <p:nvPr/>
        </p:nvSpPr>
        <p:spPr>
          <a:xfrm>
            <a:off x="555995" y="4786515"/>
            <a:ext cx="4200146" cy="307777"/>
          </a:xfrm>
          <a:prstGeom prst="rect">
            <a:avLst/>
          </a:prstGeom>
        </p:spPr>
        <p:txBody>
          <a:bodyPr wrap="square">
            <a:spAutoFit/>
          </a:bodyPr>
          <a:lstStyle/>
          <a:p>
            <a:pPr algn="ctr"/>
            <a:r>
              <a:rPr lang="ar-BH" sz="1400" dirty="0">
                <a:latin typeface="Hacen Beirut" panose="02000000000000000000" pitchFamily="2" charset="-78"/>
                <a:ea typeface="Arial Unicode MS" pitchFamily="34" charset="-128"/>
                <a:cs typeface="Hacen Beirut" panose="02000000000000000000" pitchFamily="2" charset="-78"/>
              </a:rPr>
              <a:t>هدفي هو </a:t>
            </a:r>
            <a:r>
              <a:rPr lang="ar-BH" sz="1400" dirty="0">
                <a:latin typeface="Hacen Samra" panose="02000000000000000000" pitchFamily="2" charset="-78"/>
                <a:ea typeface="Arial Unicode MS" pitchFamily="34" charset="-128"/>
                <a:cs typeface="Hacen Samra" panose="02000000000000000000" pitchFamily="2" charset="-78"/>
              </a:rPr>
              <a:t>: </a:t>
            </a:r>
            <a:r>
              <a:rPr lang="ar-BH" sz="1100" b="1" dirty="0">
                <a:latin typeface="Arial Unicode MS" pitchFamily="34" charset="-128"/>
                <a:ea typeface="Arial Unicode MS" pitchFamily="34" charset="-128"/>
                <a:cs typeface="Arial Unicode MS" pitchFamily="34" charset="-128"/>
              </a:rPr>
              <a:t>.............................................................................</a:t>
            </a:r>
          </a:p>
        </p:txBody>
      </p:sp>
      <p:sp>
        <p:nvSpPr>
          <p:cNvPr id="33" name="Rectangle 32">
            <a:extLst>
              <a:ext uri="{FF2B5EF4-FFF2-40B4-BE49-F238E27FC236}">
                <a16:creationId xmlns:a16="http://schemas.microsoft.com/office/drawing/2014/main" id="{D396B36D-BBD8-9B59-6305-D9C609A3546F}"/>
              </a:ext>
            </a:extLst>
          </p:cNvPr>
          <p:cNvSpPr/>
          <p:nvPr/>
        </p:nvSpPr>
        <p:spPr>
          <a:xfrm>
            <a:off x="367507" y="2471308"/>
            <a:ext cx="2059799" cy="2214318"/>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
        <p:nvSpPr>
          <p:cNvPr id="36" name="Rectangle 35">
            <a:extLst>
              <a:ext uri="{FF2B5EF4-FFF2-40B4-BE49-F238E27FC236}">
                <a16:creationId xmlns:a16="http://schemas.microsoft.com/office/drawing/2014/main" id="{5D009B11-7D7E-FD75-4597-555287E01E8A}"/>
              </a:ext>
            </a:extLst>
          </p:cNvPr>
          <p:cNvSpPr/>
          <p:nvPr/>
        </p:nvSpPr>
        <p:spPr>
          <a:xfrm>
            <a:off x="2518742" y="2466396"/>
            <a:ext cx="2059799" cy="2216067"/>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pic>
        <p:nvPicPr>
          <p:cNvPr id="43" name="Picture 42">
            <a:extLst>
              <a:ext uri="{FF2B5EF4-FFF2-40B4-BE49-F238E27FC236}">
                <a16:creationId xmlns:a16="http://schemas.microsoft.com/office/drawing/2014/main" id="{D64DB388-21B6-56E8-6BC2-36B4FE57AF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594" y="12712"/>
            <a:ext cx="2672861" cy="1733747"/>
          </a:xfrm>
          <a:prstGeom prst="rect">
            <a:avLst/>
          </a:prstGeom>
        </p:spPr>
      </p:pic>
      <p:sp>
        <p:nvSpPr>
          <p:cNvPr id="44" name="TextBox 43">
            <a:extLst>
              <a:ext uri="{FF2B5EF4-FFF2-40B4-BE49-F238E27FC236}">
                <a16:creationId xmlns:a16="http://schemas.microsoft.com/office/drawing/2014/main" id="{D2A08E5B-7423-6514-272E-DF4A26161669}"/>
              </a:ext>
            </a:extLst>
          </p:cNvPr>
          <p:cNvSpPr txBox="1"/>
          <p:nvPr/>
        </p:nvSpPr>
        <p:spPr>
          <a:xfrm>
            <a:off x="1624875" y="914604"/>
            <a:ext cx="1696298" cy="707886"/>
          </a:xfrm>
          <a:prstGeom prst="rect">
            <a:avLst/>
          </a:prstGeom>
          <a:noFill/>
        </p:spPr>
        <p:txBody>
          <a:bodyPr wrap="none" rtlCol="0">
            <a:spAutoFit/>
          </a:bodyPr>
          <a:lstStyle/>
          <a:p>
            <a:pPr algn="ctr"/>
            <a:r>
              <a:rPr lang="ar-BH" sz="2000" dirty="0">
                <a:latin typeface="Hacen Beirut" panose="02000000000000000000" pitchFamily="2" charset="-78"/>
                <a:cs typeface="Hacen Beirut" panose="02000000000000000000" pitchFamily="2" charset="-78"/>
              </a:rPr>
              <a:t>اتفاقية</a:t>
            </a:r>
          </a:p>
          <a:p>
            <a:pPr algn="ctr"/>
            <a:r>
              <a:rPr lang="ar-BH" sz="2000" dirty="0">
                <a:latin typeface="Hacen Beirut" panose="02000000000000000000" pitchFamily="2" charset="-78"/>
                <a:cs typeface="Hacen Beirut" panose="02000000000000000000" pitchFamily="2" charset="-78"/>
              </a:rPr>
              <a:t>حقوقي و واجباتي</a:t>
            </a:r>
            <a:endParaRPr lang="en-US" sz="2000" dirty="0">
              <a:latin typeface="Hacen Beirut" panose="02000000000000000000" pitchFamily="2" charset="-78"/>
              <a:cs typeface="Hacen Beirut" panose="02000000000000000000" pitchFamily="2" charset="-78"/>
            </a:endParaRPr>
          </a:p>
        </p:txBody>
      </p:sp>
      <p:pic>
        <p:nvPicPr>
          <p:cNvPr id="45" name="Picture 44">
            <a:extLst>
              <a:ext uri="{FF2B5EF4-FFF2-40B4-BE49-F238E27FC236}">
                <a16:creationId xmlns:a16="http://schemas.microsoft.com/office/drawing/2014/main" id="{70C33744-CA3B-263D-931F-41C725729D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55" y="1120569"/>
            <a:ext cx="311678" cy="278156"/>
          </a:xfrm>
          <a:prstGeom prst="rect">
            <a:avLst/>
          </a:prstGeom>
        </p:spPr>
      </p:pic>
      <p:pic>
        <p:nvPicPr>
          <p:cNvPr id="46" name="Picture 45">
            <a:extLst>
              <a:ext uri="{FF2B5EF4-FFF2-40B4-BE49-F238E27FC236}">
                <a16:creationId xmlns:a16="http://schemas.microsoft.com/office/drawing/2014/main" id="{857F675E-77F2-D4AD-E83F-142930AF66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599462" y="1142924"/>
            <a:ext cx="307588" cy="274506"/>
          </a:xfrm>
          <a:prstGeom prst="rect">
            <a:avLst/>
          </a:prstGeom>
        </p:spPr>
      </p:pic>
    </p:spTree>
    <p:extLst>
      <p:ext uri="{BB962C8B-B14F-4D97-AF65-F5344CB8AC3E}">
        <p14:creationId xmlns:p14="http://schemas.microsoft.com/office/powerpoint/2010/main" val="3567188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554" y="12712"/>
            <a:ext cx="2672861" cy="1733747"/>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532" y="12712"/>
            <a:ext cx="2672861" cy="173374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493" y="1120569"/>
            <a:ext cx="311678" cy="27815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59400" y="1142924"/>
            <a:ext cx="307588" cy="27450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677" y="1120569"/>
            <a:ext cx="311678" cy="27815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615584" y="1142924"/>
            <a:ext cx="307588" cy="274506"/>
          </a:xfrm>
          <a:prstGeom prst="rect">
            <a:avLst/>
          </a:prstGeom>
        </p:spPr>
      </p:pic>
      <p:sp>
        <p:nvSpPr>
          <p:cNvPr id="2" name="TextBox 1"/>
          <p:cNvSpPr txBox="1"/>
          <p:nvPr/>
        </p:nvSpPr>
        <p:spPr>
          <a:xfrm>
            <a:off x="6506266" y="926234"/>
            <a:ext cx="1853392" cy="707886"/>
          </a:xfrm>
          <a:prstGeom prst="rect">
            <a:avLst/>
          </a:prstGeom>
          <a:noFill/>
        </p:spPr>
        <p:txBody>
          <a:bodyPr wrap="none" rtlCol="0">
            <a:spAutoFit/>
          </a:bodyPr>
          <a:lstStyle/>
          <a:p>
            <a:pPr algn="ctr"/>
            <a:r>
              <a:rPr lang="ar-BH" sz="2000" dirty="0">
                <a:latin typeface="Hacen Beirut" panose="02000000000000000000" pitchFamily="2" charset="-78"/>
                <a:cs typeface="Hacen Beirut" panose="02000000000000000000" pitchFamily="2" charset="-78"/>
              </a:rPr>
              <a:t>معايير تقييم </a:t>
            </a:r>
          </a:p>
          <a:p>
            <a:pPr algn="ctr"/>
            <a:r>
              <a:rPr lang="ar-BH" sz="2000" dirty="0">
                <a:latin typeface="Hacen Beirut" panose="02000000000000000000" pitchFamily="2" charset="-78"/>
                <a:cs typeface="Hacen Beirut" panose="02000000000000000000" pitchFamily="2" charset="-78"/>
              </a:rPr>
              <a:t>دفتر النشاط البيتي</a:t>
            </a:r>
            <a:endParaRPr lang="en-US" sz="2000" dirty="0">
              <a:latin typeface="Hacen Beirut" panose="02000000000000000000" pitchFamily="2" charset="-78"/>
              <a:cs typeface="Hacen Beirut" panose="02000000000000000000" pitchFamily="2" charset="-78"/>
            </a:endParaRPr>
          </a:p>
        </p:txBody>
      </p:sp>
      <p:sp>
        <p:nvSpPr>
          <p:cNvPr id="9" name="TextBox 8"/>
          <p:cNvSpPr txBox="1"/>
          <p:nvPr/>
        </p:nvSpPr>
        <p:spPr>
          <a:xfrm>
            <a:off x="1562450" y="926234"/>
            <a:ext cx="1853392" cy="707886"/>
          </a:xfrm>
          <a:prstGeom prst="rect">
            <a:avLst/>
          </a:prstGeom>
          <a:noFill/>
        </p:spPr>
        <p:txBody>
          <a:bodyPr wrap="none" rtlCol="0">
            <a:spAutoFit/>
          </a:bodyPr>
          <a:lstStyle/>
          <a:p>
            <a:pPr algn="ctr"/>
            <a:r>
              <a:rPr lang="ar-BH" sz="2000" dirty="0">
                <a:latin typeface="Hacen Beirut" panose="02000000000000000000" pitchFamily="2" charset="-78"/>
                <a:cs typeface="Hacen Beirut" panose="02000000000000000000" pitchFamily="2" charset="-78"/>
              </a:rPr>
              <a:t>معايير تقييم </a:t>
            </a:r>
          </a:p>
          <a:p>
            <a:pPr algn="ctr"/>
            <a:r>
              <a:rPr lang="ar-BH" sz="2000" dirty="0">
                <a:latin typeface="Hacen Beirut" panose="02000000000000000000" pitchFamily="2" charset="-78"/>
                <a:cs typeface="Hacen Beirut" panose="02000000000000000000" pitchFamily="2" charset="-78"/>
              </a:rPr>
              <a:t>دفتر النشاط البيتي</a:t>
            </a:r>
            <a:endParaRPr lang="en-US" sz="2000" dirty="0">
              <a:latin typeface="Hacen Beirut" panose="02000000000000000000" pitchFamily="2" charset="-78"/>
              <a:cs typeface="Hacen Beirut" panose="02000000000000000000" pitchFamily="2" charset="-78"/>
            </a:endParaRPr>
          </a:p>
        </p:txBody>
      </p:sp>
      <p:sp>
        <p:nvSpPr>
          <p:cNvPr id="10" name="Rectangle 9"/>
          <p:cNvSpPr/>
          <p:nvPr/>
        </p:nvSpPr>
        <p:spPr>
          <a:xfrm>
            <a:off x="5256660" y="1906249"/>
            <a:ext cx="4356263" cy="4313952"/>
          </a:xfrm>
          <a:prstGeom prst="rect">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graphicFrame>
        <p:nvGraphicFramePr>
          <p:cNvPr id="11" name="Table 10"/>
          <p:cNvGraphicFramePr>
            <a:graphicFrameLocks noGrp="1"/>
          </p:cNvGraphicFramePr>
          <p:nvPr>
            <p:extLst>
              <p:ext uri="{D42A27DB-BD31-4B8C-83A1-F6EECF244321}">
                <p14:modId xmlns:p14="http://schemas.microsoft.com/office/powerpoint/2010/main" val="3377040686"/>
              </p:ext>
            </p:extLst>
          </p:nvPr>
        </p:nvGraphicFramePr>
        <p:xfrm>
          <a:off x="5332940" y="1985868"/>
          <a:ext cx="4200842" cy="4165600"/>
        </p:xfrm>
        <a:graphic>
          <a:graphicData uri="http://schemas.openxmlformats.org/drawingml/2006/table">
            <a:tbl>
              <a:tblPr firstRow="1" bandRow="1">
                <a:tableStyleId>{5940675A-B579-460E-94D1-54222C63F5DA}</a:tableStyleId>
              </a:tblPr>
              <a:tblGrid>
                <a:gridCol w="366475">
                  <a:extLst>
                    <a:ext uri="{9D8B030D-6E8A-4147-A177-3AD203B41FA5}">
                      <a16:colId xmlns:a16="http://schemas.microsoft.com/office/drawing/2014/main" val="20000"/>
                    </a:ext>
                  </a:extLst>
                </a:gridCol>
                <a:gridCol w="650569">
                  <a:extLst>
                    <a:ext uri="{9D8B030D-6E8A-4147-A177-3AD203B41FA5}">
                      <a16:colId xmlns:a16="http://schemas.microsoft.com/office/drawing/2014/main" val="20001"/>
                    </a:ext>
                  </a:extLst>
                </a:gridCol>
                <a:gridCol w="383238">
                  <a:extLst>
                    <a:ext uri="{9D8B030D-6E8A-4147-A177-3AD203B41FA5}">
                      <a16:colId xmlns:a16="http://schemas.microsoft.com/office/drawing/2014/main" val="20002"/>
                    </a:ext>
                  </a:extLst>
                </a:gridCol>
                <a:gridCol w="466760">
                  <a:extLst>
                    <a:ext uri="{9D8B030D-6E8A-4147-A177-3AD203B41FA5}">
                      <a16:colId xmlns:a16="http://schemas.microsoft.com/office/drawing/2014/main" val="20003"/>
                    </a:ext>
                  </a:extLst>
                </a:gridCol>
                <a:gridCol w="466760">
                  <a:extLst>
                    <a:ext uri="{9D8B030D-6E8A-4147-A177-3AD203B41FA5}">
                      <a16:colId xmlns:a16="http://schemas.microsoft.com/office/drawing/2014/main" val="20004"/>
                    </a:ext>
                  </a:extLst>
                </a:gridCol>
                <a:gridCol w="466760">
                  <a:extLst>
                    <a:ext uri="{9D8B030D-6E8A-4147-A177-3AD203B41FA5}">
                      <a16:colId xmlns:a16="http://schemas.microsoft.com/office/drawing/2014/main" val="20005"/>
                    </a:ext>
                  </a:extLst>
                </a:gridCol>
                <a:gridCol w="466760">
                  <a:extLst>
                    <a:ext uri="{9D8B030D-6E8A-4147-A177-3AD203B41FA5}">
                      <a16:colId xmlns:a16="http://schemas.microsoft.com/office/drawing/2014/main" val="20006"/>
                    </a:ext>
                  </a:extLst>
                </a:gridCol>
                <a:gridCol w="466760">
                  <a:extLst>
                    <a:ext uri="{9D8B030D-6E8A-4147-A177-3AD203B41FA5}">
                      <a16:colId xmlns:a16="http://schemas.microsoft.com/office/drawing/2014/main" val="20007"/>
                    </a:ext>
                  </a:extLst>
                </a:gridCol>
                <a:gridCol w="466760">
                  <a:extLst>
                    <a:ext uri="{9D8B030D-6E8A-4147-A177-3AD203B41FA5}">
                      <a16:colId xmlns:a16="http://schemas.microsoft.com/office/drawing/2014/main" val="20008"/>
                    </a:ext>
                  </a:extLst>
                </a:gridCol>
              </a:tblGrid>
              <a:tr h="232557">
                <a:tc>
                  <a:txBody>
                    <a:bodyPr/>
                    <a:lstStyle/>
                    <a:p>
                      <a:pPr algn="ctr"/>
                      <a:r>
                        <a:rPr lang="ar-BH" sz="800" dirty="0">
                          <a:latin typeface="FF Hekaya Light" panose="00000A00000000000000" pitchFamily="50" charset="-78"/>
                          <a:cs typeface="FF Hekaya Light" panose="00000A00000000000000" pitchFamily="50" charset="-78"/>
                        </a:rPr>
                        <a:t>توقيع ولي الأمر</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1050" dirty="0">
                          <a:latin typeface="FF Hekaya Light" panose="00000A00000000000000" pitchFamily="50" charset="-78"/>
                          <a:cs typeface="FF Hekaya Light" panose="00000A00000000000000" pitchFamily="50" charset="-78"/>
                        </a:rPr>
                        <a:t>الملاحظات</a:t>
                      </a:r>
                      <a:endParaRPr lang="en-US" sz="105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الدرجة </a:t>
                      </a:r>
                    </a:p>
                    <a:p>
                      <a:pPr algn="ctr"/>
                      <a:r>
                        <a:rPr lang="ar-BH" sz="800" dirty="0">
                          <a:latin typeface="FF Hekaya Light" panose="00000A00000000000000" pitchFamily="50" charset="-78"/>
                          <a:cs typeface="FF Hekaya Light" panose="00000A00000000000000" pitchFamily="50" charset="-78"/>
                        </a:rPr>
                        <a:t>5</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صوبت أخطائي (ان وجد)</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دفتري نظيف ومرتب</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خطي واضح </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قمت بحل واجباتي</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احضرت</a:t>
                      </a:r>
                      <a:r>
                        <a:rPr lang="ar-BH" sz="800" baseline="0" dirty="0">
                          <a:latin typeface="FF Hekaya Light" panose="00000A00000000000000" pitchFamily="50" charset="-78"/>
                          <a:cs typeface="FF Hekaya Light" panose="00000A00000000000000" pitchFamily="50" charset="-78"/>
                        </a:rPr>
                        <a:t> دفتري</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التاريخ</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extLst>
                  <a:ext uri="{0D108BD9-81ED-4DB2-BD59-A6C34878D82A}">
                    <a16:rowId xmlns:a16="http://schemas.microsoft.com/office/drawing/2014/main" val="10000"/>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sz="400" kern="1200" dirty="0">
                        <a:solidFill>
                          <a:schemeClr val="tx1"/>
                        </a:solidFill>
                        <a:latin typeface="Hacen Liner Screen Bd" panose="02000000000000000000" pitchFamily="2" charset="-78"/>
                        <a:ea typeface="+mn-ea"/>
                        <a:cs typeface="Hacen Liner Screen Bd" panose="02000000000000000000" pitchFamily="2" charset="-78"/>
                      </a:endParaRPr>
                    </a:p>
                  </a:txBody>
                  <a:tcPr anchor="ctr"/>
                </a:tc>
                <a:extLst>
                  <a:ext uri="{0D108BD9-81ED-4DB2-BD59-A6C34878D82A}">
                    <a16:rowId xmlns:a16="http://schemas.microsoft.com/office/drawing/2014/main" val="10001"/>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2"/>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3"/>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4"/>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5"/>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6"/>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7"/>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8"/>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9"/>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859780328"/>
                  </a:ext>
                </a:extLst>
              </a:tr>
            </a:tbl>
          </a:graphicData>
        </a:graphic>
      </p:graphicFrame>
      <p:sp>
        <p:nvSpPr>
          <p:cNvPr id="22" name="Rectangle 21"/>
          <p:cNvSpPr/>
          <p:nvPr/>
        </p:nvSpPr>
        <p:spPr>
          <a:xfrm>
            <a:off x="296741" y="1906249"/>
            <a:ext cx="4356263" cy="4313952"/>
          </a:xfrm>
          <a:prstGeom prst="rect">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graphicFrame>
        <p:nvGraphicFramePr>
          <p:cNvPr id="23" name="Table 22"/>
          <p:cNvGraphicFramePr>
            <a:graphicFrameLocks noGrp="1"/>
          </p:cNvGraphicFramePr>
          <p:nvPr>
            <p:extLst>
              <p:ext uri="{D42A27DB-BD31-4B8C-83A1-F6EECF244321}">
                <p14:modId xmlns:p14="http://schemas.microsoft.com/office/powerpoint/2010/main" val="1297512615"/>
              </p:ext>
            </p:extLst>
          </p:nvPr>
        </p:nvGraphicFramePr>
        <p:xfrm>
          <a:off x="373021" y="1985868"/>
          <a:ext cx="4200842" cy="4165600"/>
        </p:xfrm>
        <a:graphic>
          <a:graphicData uri="http://schemas.openxmlformats.org/drawingml/2006/table">
            <a:tbl>
              <a:tblPr firstRow="1" bandRow="1">
                <a:tableStyleId>{5940675A-B579-460E-94D1-54222C63F5DA}</a:tableStyleId>
              </a:tblPr>
              <a:tblGrid>
                <a:gridCol w="366475">
                  <a:extLst>
                    <a:ext uri="{9D8B030D-6E8A-4147-A177-3AD203B41FA5}">
                      <a16:colId xmlns:a16="http://schemas.microsoft.com/office/drawing/2014/main" val="20000"/>
                    </a:ext>
                  </a:extLst>
                </a:gridCol>
                <a:gridCol w="650569">
                  <a:extLst>
                    <a:ext uri="{9D8B030D-6E8A-4147-A177-3AD203B41FA5}">
                      <a16:colId xmlns:a16="http://schemas.microsoft.com/office/drawing/2014/main" val="20001"/>
                    </a:ext>
                  </a:extLst>
                </a:gridCol>
                <a:gridCol w="383238">
                  <a:extLst>
                    <a:ext uri="{9D8B030D-6E8A-4147-A177-3AD203B41FA5}">
                      <a16:colId xmlns:a16="http://schemas.microsoft.com/office/drawing/2014/main" val="20002"/>
                    </a:ext>
                  </a:extLst>
                </a:gridCol>
                <a:gridCol w="466760">
                  <a:extLst>
                    <a:ext uri="{9D8B030D-6E8A-4147-A177-3AD203B41FA5}">
                      <a16:colId xmlns:a16="http://schemas.microsoft.com/office/drawing/2014/main" val="20003"/>
                    </a:ext>
                  </a:extLst>
                </a:gridCol>
                <a:gridCol w="466760">
                  <a:extLst>
                    <a:ext uri="{9D8B030D-6E8A-4147-A177-3AD203B41FA5}">
                      <a16:colId xmlns:a16="http://schemas.microsoft.com/office/drawing/2014/main" val="20004"/>
                    </a:ext>
                  </a:extLst>
                </a:gridCol>
                <a:gridCol w="466760">
                  <a:extLst>
                    <a:ext uri="{9D8B030D-6E8A-4147-A177-3AD203B41FA5}">
                      <a16:colId xmlns:a16="http://schemas.microsoft.com/office/drawing/2014/main" val="20005"/>
                    </a:ext>
                  </a:extLst>
                </a:gridCol>
                <a:gridCol w="466760">
                  <a:extLst>
                    <a:ext uri="{9D8B030D-6E8A-4147-A177-3AD203B41FA5}">
                      <a16:colId xmlns:a16="http://schemas.microsoft.com/office/drawing/2014/main" val="20006"/>
                    </a:ext>
                  </a:extLst>
                </a:gridCol>
                <a:gridCol w="466760">
                  <a:extLst>
                    <a:ext uri="{9D8B030D-6E8A-4147-A177-3AD203B41FA5}">
                      <a16:colId xmlns:a16="http://schemas.microsoft.com/office/drawing/2014/main" val="20007"/>
                    </a:ext>
                  </a:extLst>
                </a:gridCol>
                <a:gridCol w="466760">
                  <a:extLst>
                    <a:ext uri="{9D8B030D-6E8A-4147-A177-3AD203B41FA5}">
                      <a16:colId xmlns:a16="http://schemas.microsoft.com/office/drawing/2014/main" val="20008"/>
                    </a:ext>
                  </a:extLst>
                </a:gridCol>
              </a:tblGrid>
              <a:tr h="232557">
                <a:tc>
                  <a:txBody>
                    <a:bodyPr/>
                    <a:lstStyle/>
                    <a:p>
                      <a:pPr algn="ctr"/>
                      <a:r>
                        <a:rPr lang="ar-BH" sz="800" dirty="0">
                          <a:latin typeface="FF Hekaya Light" panose="00000A00000000000000" pitchFamily="50" charset="-78"/>
                          <a:cs typeface="FF Hekaya Light" panose="00000A00000000000000" pitchFamily="50" charset="-78"/>
                        </a:rPr>
                        <a:t>توقيع ولي الأمر</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1050" dirty="0">
                          <a:latin typeface="FF Hekaya Light" panose="00000A00000000000000" pitchFamily="50" charset="-78"/>
                          <a:cs typeface="FF Hekaya Light" panose="00000A00000000000000" pitchFamily="50" charset="-78"/>
                        </a:rPr>
                        <a:t>الملاحظات</a:t>
                      </a:r>
                      <a:endParaRPr lang="en-US" sz="105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الدرجة </a:t>
                      </a:r>
                    </a:p>
                    <a:p>
                      <a:pPr algn="ctr"/>
                      <a:r>
                        <a:rPr lang="ar-BH" sz="800" dirty="0">
                          <a:latin typeface="FF Hekaya Light" panose="00000A00000000000000" pitchFamily="50" charset="-78"/>
                          <a:cs typeface="FF Hekaya Light" panose="00000A00000000000000" pitchFamily="50" charset="-78"/>
                        </a:rPr>
                        <a:t>5</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صوبت أخطائي (ان وجد)</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دفتري نظيف ومرتب</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خطي واضح </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قمت بحل واجباتي</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احضرت</a:t>
                      </a:r>
                      <a:r>
                        <a:rPr lang="ar-BH" sz="800" baseline="0" dirty="0">
                          <a:latin typeface="FF Hekaya Light" panose="00000A00000000000000" pitchFamily="50" charset="-78"/>
                          <a:cs typeface="FF Hekaya Light" panose="00000A00000000000000" pitchFamily="50" charset="-78"/>
                        </a:rPr>
                        <a:t> دفتري</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tc>
                  <a:txBody>
                    <a:bodyPr/>
                    <a:lstStyle/>
                    <a:p>
                      <a:pPr algn="ctr"/>
                      <a:r>
                        <a:rPr lang="ar-BH" sz="800" dirty="0">
                          <a:latin typeface="FF Hekaya Light" panose="00000A00000000000000" pitchFamily="50" charset="-78"/>
                          <a:cs typeface="FF Hekaya Light" panose="00000A00000000000000" pitchFamily="50" charset="-78"/>
                        </a:rPr>
                        <a:t>التاريخ</a:t>
                      </a:r>
                      <a:endParaRPr lang="en-US" sz="800" dirty="0">
                        <a:latin typeface="FF Hekaya Light" panose="00000A00000000000000" pitchFamily="50" charset="-78"/>
                        <a:cs typeface="FF Hekaya Light" panose="00000A00000000000000" pitchFamily="50" charset="-78"/>
                      </a:endParaRPr>
                    </a:p>
                  </a:txBody>
                  <a:tcPr anchor="ctr">
                    <a:solidFill>
                      <a:schemeClr val="bg1">
                        <a:lumMod val="85000"/>
                      </a:schemeClr>
                    </a:solidFill>
                  </a:tcPr>
                </a:tc>
                <a:extLst>
                  <a:ext uri="{0D108BD9-81ED-4DB2-BD59-A6C34878D82A}">
                    <a16:rowId xmlns:a16="http://schemas.microsoft.com/office/drawing/2014/main" val="10000"/>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sz="400" kern="1200" dirty="0">
                        <a:solidFill>
                          <a:schemeClr val="tx1"/>
                        </a:solidFill>
                        <a:latin typeface="Hacen Liner Screen Bd" panose="02000000000000000000" pitchFamily="2" charset="-78"/>
                        <a:ea typeface="+mn-ea"/>
                        <a:cs typeface="Hacen Liner Screen Bd" panose="02000000000000000000" pitchFamily="2" charset="-78"/>
                      </a:endParaRPr>
                    </a:p>
                  </a:txBody>
                  <a:tcPr anchor="ctr"/>
                </a:tc>
                <a:extLst>
                  <a:ext uri="{0D108BD9-81ED-4DB2-BD59-A6C34878D82A}">
                    <a16:rowId xmlns:a16="http://schemas.microsoft.com/office/drawing/2014/main" val="10001"/>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2"/>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3"/>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4"/>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5"/>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6"/>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7"/>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8"/>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10009"/>
                  </a:ext>
                </a:extLst>
              </a:tr>
              <a:tr h="370840">
                <a:tc>
                  <a:txBody>
                    <a:bodyPr/>
                    <a:lstStyle/>
                    <a:p>
                      <a:endParaRPr lang="en-US" sz="1100" dirty="0"/>
                    </a:p>
                  </a:txBody>
                  <a:tcPr anchor="ctr"/>
                </a:tc>
                <a:tc>
                  <a:txBody>
                    <a:bodyPr/>
                    <a:lstStyle/>
                    <a:p>
                      <a:endParaRPr lang="en-US" sz="1100" dirty="0"/>
                    </a:p>
                  </a:txBody>
                  <a:tcPr anchor="ctr">
                    <a:solidFill>
                      <a:srgbClr val="E7E6E6"/>
                    </a:solidFill>
                  </a:tcP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tc>
                  <a:txBody>
                    <a:bodyPr/>
                    <a:lstStyle/>
                    <a:p>
                      <a:endParaRPr lang="en-US" sz="1100" dirty="0"/>
                    </a:p>
                  </a:txBody>
                  <a:tcPr anchor="ctr"/>
                </a:tc>
                <a:extLst>
                  <a:ext uri="{0D108BD9-81ED-4DB2-BD59-A6C34878D82A}">
                    <a16:rowId xmlns:a16="http://schemas.microsoft.com/office/drawing/2014/main" val="859780328"/>
                  </a:ext>
                </a:extLst>
              </a:tr>
            </a:tbl>
          </a:graphicData>
        </a:graphic>
      </p:graphicFrame>
      <p:sp>
        <p:nvSpPr>
          <p:cNvPr id="34" name="TextBox 33">
            <a:extLst>
              <a:ext uri="{FF2B5EF4-FFF2-40B4-BE49-F238E27FC236}">
                <a16:creationId xmlns:a16="http://schemas.microsoft.com/office/drawing/2014/main" id="{CA3A7987-CD13-8EF1-E4AF-835B25C387DD}"/>
              </a:ext>
            </a:extLst>
          </p:cNvPr>
          <p:cNvSpPr txBox="1"/>
          <p:nvPr/>
        </p:nvSpPr>
        <p:spPr>
          <a:xfrm>
            <a:off x="3378491" y="6536565"/>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
        <p:nvSpPr>
          <p:cNvPr id="35" name="TextBox 34">
            <a:extLst>
              <a:ext uri="{FF2B5EF4-FFF2-40B4-BE49-F238E27FC236}">
                <a16:creationId xmlns:a16="http://schemas.microsoft.com/office/drawing/2014/main" id="{7D00D20F-5378-99BA-8235-2DC60136C0A9}"/>
              </a:ext>
            </a:extLst>
          </p:cNvPr>
          <p:cNvSpPr txBox="1"/>
          <p:nvPr/>
        </p:nvSpPr>
        <p:spPr>
          <a:xfrm>
            <a:off x="104389" y="636987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36" name="TextBox 35">
            <a:extLst>
              <a:ext uri="{FF2B5EF4-FFF2-40B4-BE49-F238E27FC236}">
                <a16:creationId xmlns:a16="http://schemas.microsoft.com/office/drawing/2014/main" id="{9D192522-CEC7-FDC8-01DD-EAD61117295B}"/>
              </a:ext>
            </a:extLst>
          </p:cNvPr>
          <p:cNvSpPr txBox="1"/>
          <p:nvPr/>
        </p:nvSpPr>
        <p:spPr>
          <a:xfrm>
            <a:off x="5057748" y="636346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37" name="TextBox 36">
            <a:extLst>
              <a:ext uri="{FF2B5EF4-FFF2-40B4-BE49-F238E27FC236}">
                <a16:creationId xmlns:a16="http://schemas.microsoft.com/office/drawing/2014/main" id="{4CA5B2C3-0017-1F71-2910-BC404632A39F}"/>
              </a:ext>
            </a:extLst>
          </p:cNvPr>
          <p:cNvSpPr txBox="1"/>
          <p:nvPr/>
        </p:nvSpPr>
        <p:spPr>
          <a:xfrm>
            <a:off x="8354679" y="6525051"/>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Tree>
    <p:extLst>
      <p:ext uri="{BB962C8B-B14F-4D97-AF65-F5344CB8AC3E}">
        <p14:creationId xmlns:p14="http://schemas.microsoft.com/office/powerpoint/2010/main" val="377906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48886" y="2210297"/>
            <a:ext cx="4356263" cy="3645266"/>
          </a:xfrm>
          <a:prstGeom prst="rect">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sp>
        <p:nvSpPr>
          <p:cNvPr id="3" name="TextBox 2"/>
          <p:cNvSpPr txBox="1"/>
          <p:nvPr/>
        </p:nvSpPr>
        <p:spPr>
          <a:xfrm>
            <a:off x="8866988" y="6524407"/>
            <a:ext cx="782587" cy="246221"/>
          </a:xfrm>
          <a:prstGeom prst="rect">
            <a:avLst/>
          </a:prstGeom>
          <a:noFill/>
        </p:spPr>
        <p:txBody>
          <a:bodyPr wrap="none" rtlCol="0">
            <a:spAutoFit/>
          </a:bodyPr>
          <a:lstStyle/>
          <a:p>
            <a:pPr algn="r"/>
            <a:r>
              <a:rPr lang="ar-BH" sz="1000" dirty="0">
                <a:latin typeface="Adobe Arabic" panose="02040503050201020203" pitchFamily="18" charset="-78"/>
                <a:cs typeface="Adobe Arabic" panose="02040503050201020203" pitchFamily="18" charset="-78"/>
              </a:rPr>
              <a:t>اعداد أ.زينب بحر</a:t>
            </a:r>
          </a:p>
        </p:txBody>
      </p:sp>
      <p:graphicFrame>
        <p:nvGraphicFramePr>
          <p:cNvPr id="4" name="Table 3"/>
          <p:cNvGraphicFramePr>
            <a:graphicFrameLocks noGrp="1"/>
          </p:cNvGraphicFramePr>
          <p:nvPr>
            <p:extLst>
              <p:ext uri="{D42A27DB-BD31-4B8C-83A1-F6EECF244321}">
                <p14:modId xmlns:p14="http://schemas.microsoft.com/office/powerpoint/2010/main" val="3545086352"/>
              </p:ext>
            </p:extLst>
          </p:nvPr>
        </p:nvGraphicFramePr>
        <p:xfrm>
          <a:off x="5327721" y="2341985"/>
          <a:ext cx="4197272" cy="3403852"/>
        </p:xfrm>
        <a:graphic>
          <a:graphicData uri="http://schemas.openxmlformats.org/drawingml/2006/table">
            <a:tbl>
              <a:tblPr firstRow="1" bandRow="1">
                <a:tableStyleId>{5940675A-B579-460E-94D1-54222C63F5DA}</a:tableStyleId>
              </a:tblPr>
              <a:tblGrid>
                <a:gridCol w="698212">
                  <a:extLst>
                    <a:ext uri="{9D8B030D-6E8A-4147-A177-3AD203B41FA5}">
                      <a16:colId xmlns:a16="http://schemas.microsoft.com/office/drawing/2014/main" val="20001"/>
                    </a:ext>
                  </a:extLst>
                </a:gridCol>
                <a:gridCol w="687944">
                  <a:extLst>
                    <a:ext uri="{9D8B030D-6E8A-4147-A177-3AD203B41FA5}">
                      <a16:colId xmlns:a16="http://schemas.microsoft.com/office/drawing/2014/main" val="20002"/>
                    </a:ext>
                  </a:extLst>
                </a:gridCol>
                <a:gridCol w="767933">
                  <a:extLst>
                    <a:ext uri="{9D8B030D-6E8A-4147-A177-3AD203B41FA5}">
                      <a16:colId xmlns:a16="http://schemas.microsoft.com/office/drawing/2014/main" val="20003"/>
                    </a:ext>
                  </a:extLst>
                </a:gridCol>
                <a:gridCol w="638759">
                  <a:extLst>
                    <a:ext uri="{9D8B030D-6E8A-4147-A177-3AD203B41FA5}">
                      <a16:colId xmlns:a16="http://schemas.microsoft.com/office/drawing/2014/main" val="20004"/>
                    </a:ext>
                  </a:extLst>
                </a:gridCol>
                <a:gridCol w="657140">
                  <a:extLst>
                    <a:ext uri="{9D8B030D-6E8A-4147-A177-3AD203B41FA5}">
                      <a16:colId xmlns:a16="http://schemas.microsoft.com/office/drawing/2014/main" val="20005"/>
                    </a:ext>
                  </a:extLst>
                </a:gridCol>
                <a:gridCol w="747284">
                  <a:extLst>
                    <a:ext uri="{9D8B030D-6E8A-4147-A177-3AD203B41FA5}">
                      <a16:colId xmlns:a16="http://schemas.microsoft.com/office/drawing/2014/main" val="20006"/>
                    </a:ext>
                  </a:extLst>
                </a:gridCol>
              </a:tblGrid>
              <a:tr h="756655">
                <a:tc>
                  <a:txBody>
                    <a:bodyPr/>
                    <a:lstStyle/>
                    <a:p>
                      <a:pPr algn="ctr"/>
                      <a:r>
                        <a:rPr lang="ar-BH" sz="1100" dirty="0">
                          <a:latin typeface="FF Hekaya Light" panose="00000A00000000000000" pitchFamily="50" charset="-78"/>
                          <a:cs typeface="FF Hekaya Light" panose="00000A00000000000000" pitchFamily="50" charset="-78"/>
                        </a:rPr>
                        <a:t>توقيع</a:t>
                      </a:r>
                      <a:r>
                        <a:rPr lang="ar-BH" sz="1100" baseline="0" dirty="0">
                          <a:latin typeface="FF Hekaya Light" panose="00000A00000000000000" pitchFamily="50" charset="-78"/>
                          <a:cs typeface="FF Hekaya Light" panose="00000A00000000000000" pitchFamily="50" charset="-78"/>
                        </a:rPr>
                        <a:t> المعلمة بالاستلام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تاريخ الاستلام</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المادة </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100" dirty="0">
                          <a:latin typeface="FF Hekaya Light" panose="00000A00000000000000" pitchFamily="50" charset="-78"/>
                          <a:cs typeface="FF Hekaya Light" panose="00000A00000000000000" pitchFamily="50" charset="-78"/>
                        </a:rPr>
                        <a:t>توقيع</a:t>
                      </a:r>
                      <a:r>
                        <a:rPr lang="ar-BH" sz="1100" baseline="0" dirty="0">
                          <a:latin typeface="FF Hekaya Light" panose="00000A00000000000000" pitchFamily="50" charset="-78"/>
                          <a:cs typeface="FF Hekaya Light" panose="00000A00000000000000" pitchFamily="50" charset="-78"/>
                        </a:rPr>
                        <a:t> المعلمة بالاستلام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تاريخ الاستلام</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المادة </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التربية</a:t>
                      </a:r>
                      <a:r>
                        <a:rPr lang="ar-BH" sz="1100" baseline="0" dirty="0">
                          <a:latin typeface="FF Hekaya Light" panose="00000A00000000000000" pitchFamily="50" charset="-78"/>
                          <a:cs typeface="FF Hekaya Light" panose="00000A00000000000000" pitchFamily="50" charset="-78"/>
                        </a:rPr>
                        <a:t> الاسلامية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التربية</a:t>
                      </a:r>
                      <a:r>
                        <a:rPr lang="ar-BH" sz="1100" baseline="0" dirty="0">
                          <a:latin typeface="FF Hekaya Light" panose="00000A00000000000000" pitchFamily="50" charset="-78"/>
                          <a:cs typeface="FF Hekaya Light" panose="00000A00000000000000" pitchFamily="50" charset="-78"/>
                        </a:rPr>
                        <a:t> الاسلامية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اللغة</a:t>
                      </a:r>
                      <a:r>
                        <a:rPr lang="ar-BH" sz="1100" baseline="0" dirty="0">
                          <a:latin typeface="FF Hekaya Light" panose="00000A00000000000000" pitchFamily="50" charset="-78"/>
                          <a:cs typeface="FF Hekaya Light" panose="00000A00000000000000" pitchFamily="50" charset="-78"/>
                        </a:rPr>
                        <a:t> العربية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اللغة</a:t>
                      </a:r>
                      <a:r>
                        <a:rPr lang="ar-BH" sz="1100" baseline="0" dirty="0">
                          <a:latin typeface="FF Hekaya Light" panose="00000A00000000000000" pitchFamily="50" charset="-78"/>
                          <a:cs typeface="FF Hekaya Light" panose="00000A00000000000000" pitchFamily="50" charset="-78"/>
                        </a:rPr>
                        <a:t> العربية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الرياضيات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الرياضيات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العلوم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العلوم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637621">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الاجتماعيات والمواطنة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الاجتماعيات والمواطنة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302172" y="2210297"/>
            <a:ext cx="4356263" cy="3645266"/>
          </a:xfrm>
          <a:prstGeom prst="rect">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dirty="0"/>
          </a:p>
        </p:txBody>
      </p:sp>
      <p:sp>
        <p:nvSpPr>
          <p:cNvPr id="7" name="TextBox 6"/>
          <p:cNvSpPr txBox="1"/>
          <p:nvPr/>
        </p:nvSpPr>
        <p:spPr>
          <a:xfrm>
            <a:off x="4077467" y="6494795"/>
            <a:ext cx="782587" cy="246221"/>
          </a:xfrm>
          <a:prstGeom prst="rect">
            <a:avLst/>
          </a:prstGeom>
          <a:noFill/>
        </p:spPr>
        <p:txBody>
          <a:bodyPr wrap="none" rtlCol="0">
            <a:spAutoFit/>
          </a:bodyPr>
          <a:lstStyle/>
          <a:p>
            <a:pPr algn="r"/>
            <a:r>
              <a:rPr lang="ar-BH" sz="1000" dirty="0">
                <a:latin typeface="Adobe Arabic" panose="02040503050201020203" pitchFamily="18" charset="-78"/>
                <a:cs typeface="Adobe Arabic" panose="02040503050201020203" pitchFamily="18" charset="-78"/>
              </a:rPr>
              <a:t>اعداد أ.زينب بحر</a:t>
            </a:r>
          </a:p>
        </p:txBody>
      </p:sp>
      <p:graphicFrame>
        <p:nvGraphicFramePr>
          <p:cNvPr id="8" name="Table 7"/>
          <p:cNvGraphicFramePr>
            <a:graphicFrameLocks noGrp="1"/>
          </p:cNvGraphicFramePr>
          <p:nvPr>
            <p:extLst>
              <p:ext uri="{D42A27DB-BD31-4B8C-83A1-F6EECF244321}">
                <p14:modId xmlns:p14="http://schemas.microsoft.com/office/powerpoint/2010/main" val="2638899637"/>
              </p:ext>
            </p:extLst>
          </p:nvPr>
        </p:nvGraphicFramePr>
        <p:xfrm>
          <a:off x="381007" y="2328733"/>
          <a:ext cx="4151235" cy="3403852"/>
        </p:xfrm>
        <a:graphic>
          <a:graphicData uri="http://schemas.openxmlformats.org/drawingml/2006/table">
            <a:tbl>
              <a:tblPr firstRow="1" bandRow="1">
                <a:tableStyleId>{5940675A-B579-460E-94D1-54222C63F5DA}</a:tableStyleId>
              </a:tblPr>
              <a:tblGrid>
                <a:gridCol w="690554">
                  <a:extLst>
                    <a:ext uri="{9D8B030D-6E8A-4147-A177-3AD203B41FA5}">
                      <a16:colId xmlns:a16="http://schemas.microsoft.com/office/drawing/2014/main" val="20001"/>
                    </a:ext>
                  </a:extLst>
                </a:gridCol>
                <a:gridCol w="680398">
                  <a:extLst>
                    <a:ext uri="{9D8B030D-6E8A-4147-A177-3AD203B41FA5}">
                      <a16:colId xmlns:a16="http://schemas.microsoft.com/office/drawing/2014/main" val="20002"/>
                    </a:ext>
                  </a:extLst>
                </a:gridCol>
                <a:gridCol w="759510">
                  <a:extLst>
                    <a:ext uri="{9D8B030D-6E8A-4147-A177-3AD203B41FA5}">
                      <a16:colId xmlns:a16="http://schemas.microsoft.com/office/drawing/2014/main" val="20003"/>
                    </a:ext>
                  </a:extLst>
                </a:gridCol>
                <a:gridCol w="631753">
                  <a:extLst>
                    <a:ext uri="{9D8B030D-6E8A-4147-A177-3AD203B41FA5}">
                      <a16:colId xmlns:a16="http://schemas.microsoft.com/office/drawing/2014/main" val="20004"/>
                    </a:ext>
                  </a:extLst>
                </a:gridCol>
                <a:gridCol w="649932">
                  <a:extLst>
                    <a:ext uri="{9D8B030D-6E8A-4147-A177-3AD203B41FA5}">
                      <a16:colId xmlns:a16="http://schemas.microsoft.com/office/drawing/2014/main" val="20005"/>
                    </a:ext>
                  </a:extLst>
                </a:gridCol>
                <a:gridCol w="739088">
                  <a:extLst>
                    <a:ext uri="{9D8B030D-6E8A-4147-A177-3AD203B41FA5}">
                      <a16:colId xmlns:a16="http://schemas.microsoft.com/office/drawing/2014/main" val="20006"/>
                    </a:ext>
                  </a:extLst>
                </a:gridCol>
              </a:tblGrid>
              <a:tr h="756655">
                <a:tc>
                  <a:txBody>
                    <a:bodyPr/>
                    <a:lstStyle/>
                    <a:p>
                      <a:pPr algn="ctr"/>
                      <a:r>
                        <a:rPr lang="ar-BH" sz="1100" dirty="0">
                          <a:latin typeface="FF Hekaya Light" panose="00000A00000000000000" pitchFamily="50" charset="-78"/>
                          <a:cs typeface="FF Hekaya Light" panose="00000A00000000000000" pitchFamily="50" charset="-78"/>
                        </a:rPr>
                        <a:t>توقيع</a:t>
                      </a:r>
                      <a:r>
                        <a:rPr lang="ar-BH" sz="1100" baseline="0" dirty="0">
                          <a:latin typeface="FF Hekaya Light" panose="00000A00000000000000" pitchFamily="50" charset="-78"/>
                          <a:cs typeface="FF Hekaya Light" panose="00000A00000000000000" pitchFamily="50" charset="-78"/>
                        </a:rPr>
                        <a:t> المعلمة بالاستلام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تاريخ الاستلام</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المادة </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100" dirty="0">
                          <a:latin typeface="FF Hekaya Light" panose="00000A00000000000000" pitchFamily="50" charset="-78"/>
                          <a:cs typeface="FF Hekaya Light" panose="00000A00000000000000" pitchFamily="50" charset="-78"/>
                        </a:rPr>
                        <a:t>توقيع</a:t>
                      </a:r>
                      <a:r>
                        <a:rPr lang="ar-BH" sz="1100" baseline="0" dirty="0">
                          <a:latin typeface="FF Hekaya Light" panose="00000A00000000000000" pitchFamily="50" charset="-78"/>
                          <a:cs typeface="FF Hekaya Light" panose="00000A00000000000000" pitchFamily="50" charset="-78"/>
                        </a:rPr>
                        <a:t> المعلمة بالاستلام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تاريخ الاستلام</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ar-BH" sz="1200" dirty="0">
                          <a:latin typeface="FF Hekaya Light" panose="00000A00000000000000" pitchFamily="50" charset="-78"/>
                          <a:cs typeface="FF Hekaya Light" panose="00000A00000000000000" pitchFamily="50" charset="-78"/>
                        </a:rPr>
                        <a:t>المادة </a:t>
                      </a:r>
                      <a:endParaRPr lang="en-US" sz="12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التربية</a:t>
                      </a:r>
                      <a:r>
                        <a:rPr lang="ar-BH" sz="1100" baseline="0" dirty="0">
                          <a:latin typeface="FF Hekaya Light" panose="00000A00000000000000" pitchFamily="50" charset="-78"/>
                          <a:cs typeface="FF Hekaya Light" panose="00000A00000000000000" pitchFamily="50" charset="-78"/>
                        </a:rPr>
                        <a:t> الاسلامية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التربية</a:t>
                      </a:r>
                      <a:r>
                        <a:rPr lang="ar-BH" sz="1100" baseline="0" dirty="0">
                          <a:latin typeface="FF Hekaya Light" panose="00000A00000000000000" pitchFamily="50" charset="-78"/>
                          <a:cs typeface="FF Hekaya Light" panose="00000A00000000000000" pitchFamily="50" charset="-78"/>
                        </a:rPr>
                        <a:t> الاسلامية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اللغة</a:t>
                      </a:r>
                      <a:r>
                        <a:rPr lang="ar-BH" sz="1100" baseline="0" dirty="0">
                          <a:latin typeface="FF Hekaya Light" panose="00000A00000000000000" pitchFamily="50" charset="-78"/>
                          <a:cs typeface="FF Hekaya Light" panose="00000A00000000000000" pitchFamily="50" charset="-78"/>
                        </a:rPr>
                        <a:t> العربية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اللغة</a:t>
                      </a:r>
                      <a:r>
                        <a:rPr lang="ar-BH" sz="1100" baseline="0" dirty="0">
                          <a:latin typeface="FF Hekaya Light" panose="00000A00000000000000" pitchFamily="50" charset="-78"/>
                          <a:cs typeface="FF Hekaya Light" panose="00000A00000000000000" pitchFamily="50" charset="-78"/>
                        </a:rPr>
                        <a:t> العربية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الرياضيات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الرياضيات </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502394">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العلوم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العلوم</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637621">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05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الاجتماعيات والمواطنة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ar-BH" sz="1100" dirty="0">
                          <a:latin typeface="FF Hekaya Light" panose="00000A00000000000000" pitchFamily="50" charset="-78"/>
                          <a:cs typeface="FF Hekaya Light" panose="00000A00000000000000" pitchFamily="50" charset="-78"/>
                        </a:rPr>
                        <a:t>الاجتماعيات والمواطنة</a:t>
                      </a:r>
                      <a:endParaRPr lang="en-US" sz="1100" dirty="0">
                        <a:latin typeface="FF Hekaya Light" panose="00000A00000000000000" pitchFamily="50" charset="-78"/>
                        <a:cs typeface="FF Hekaya Light" panose="00000A00000000000000" pitchFamily="50" charset="-7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bl>
          </a:graphicData>
        </a:graphic>
      </p:graphicFrame>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554" y="12712"/>
            <a:ext cx="2672861" cy="1733747"/>
          </a:xfrm>
          <a:prstGeom prst="rect">
            <a:avLst/>
          </a:prstGeom>
        </p:spPr>
      </p:pic>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532" y="12712"/>
            <a:ext cx="2672861" cy="1733747"/>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493" y="1120569"/>
            <a:ext cx="311678" cy="278156"/>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59400" y="1142924"/>
            <a:ext cx="307588" cy="274506"/>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677" y="1120569"/>
            <a:ext cx="311678" cy="278156"/>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615584" y="1142924"/>
            <a:ext cx="307588" cy="274506"/>
          </a:xfrm>
          <a:prstGeom prst="rect">
            <a:avLst/>
          </a:prstGeom>
        </p:spPr>
      </p:pic>
      <p:sp>
        <p:nvSpPr>
          <p:cNvPr id="22" name="TextBox 21"/>
          <p:cNvSpPr txBox="1"/>
          <p:nvPr/>
        </p:nvSpPr>
        <p:spPr>
          <a:xfrm>
            <a:off x="1567492" y="1076668"/>
            <a:ext cx="1856598" cy="461665"/>
          </a:xfrm>
          <a:prstGeom prst="rect">
            <a:avLst/>
          </a:prstGeom>
          <a:noFill/>
        </p:spPr>
        <p:txBody>
          <a:bodyPr wrap="none" rtlCol="0">
            <a:spAutoFit/>
          </a:bodyPr>
          <a:lstStyle/>
          <a:p>
            <a:pPr algn="ctr"/>
            <a:r>
              <a:rPr lang="ar-BH" sz="2400" dirty="0">
                <a:latin typeface="Hacen Beirut" panose="02000000000000000000" pitchFamily="2" charset="-78"/>
                <a:cs typeface="Hacen Beirut" panose="02000000000000000000" pitchFamily="2" charset="-78"/>
              </a:rPr>
              <a:t>استلام المبادرات</a:t>
            </a:r>
            <a:endParaRPr lang="en-US" sz="2400" dirty="0">
              <a:latin typeface="Hacen Beirut" panose="02000000000000000000" pitchFamily="2" charset="-78"/>
              <a:cs typeface="Hacen Beirut" panose="02000000000000000000" pitchFamily="2" charset="-78"/>
            </a:endParaRPr>
          </a:p>
        </p:txBody>
      </p:sp>
      <p:sp>
        <p:nvSpPr>
          <p:cNvPr id="23" name="TextBox 22"/>
          <p:cNvSpPr txBox="1"/>
          <p:nvPr/>
        </p:nvSpPr>
        <p:spPr>
          <a:xfrm>
            <a:off x="6555603" y="1076563"/>
            <a:ext cx="1856598" cy="461665"/>
          </a:xfrm>
          <a:prstGeom prst="rect">
            <a:avLst/>
          </a:prstGeom>
          <a:noFill/>
        </p:spPr>
        <p:txBody>
          <a:bodyPr wrap="none" rtlCol="0">
            <a:spAutoFit/>
          </a:bodyPr>
          <a:lstStyle/>
          <a:p>
            <a:pPr algn="ctr"/>
            <a:r>
              <a:rPr lang="ar-BH" sz="2400" dirty="0">
                <a:latin typeface="Hacen Beirut" panose="02000000000000000000" pitchFamily="2" charset="-78"/>
                <a:cs typeface="Hacen Beirut" panose="02000000000000000000" pitchFamily="2" charset="-78"/>
              </a:rPr>
              <a:t>استلام المبادرات</a:t>
            </a:r>
            <a:endParaRPr lang="en-US" sz="2400" dirty="0">
              <a:latin typeface="Hacen Beirut" panose="02000000000000000000" pitchFamily="2" charset="-78"/>
              <a:cs typeface="Hacen Beirut" panose="02000000000000000000" pitchFamily="2" charset="-78"/>
            </a:endParaRPr>
          </a:p>
        </p:txBody>
      </p:sp>
      <p:sp>
        <p:nvSpPr>
          <p:cNvPr id="20" name="TextBox 19">
            <a:extLst>
              <a:ext uri="{FF2B5EF4-FFF2-40B4-BE49-F238E27FC236}">
                <a16:creationId xmlns:a16="http://schemas.microsoft.com/office/drawing/2014/main" id="{41D7F61A-F2CE-9E4F-0290-47D40266F6CE}"/>
              </a:ext>
            </a:extLst>
          </p:cNvPr>
          <p:cNvSpPr txBox="1"/>
          <p:nvPr/>
        </p:nvSpPr>
        <p:spPr>
          <a:xfrm>
            <a:off x="3378491" y="6536565"/>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
        <p:nvSpPr>
          <p:cNvPr id="21" name="TextBox 20">
            <a:extLst>
              <a:ext uri="{FF2B5EF4-FFF2-40B4-BE49-F238E27FC236}">
                <a16:creationId xmlns:a16="http://schemas.microsoft.com/office/drawing/2014/main" id="{A880E271-7BC8-6CFC-00E4-D6BCF8B51DF2}"/>
              </a:ext>
            </a:extLst>
          </p:cNvPr>
          <p:cNvSpPr txBox="1"/>
          <p:nvPr/>
        </p:nvSpPr>
        <p:spPr>
          <a:xfrm>
            <a:off x="104389" y="636987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24" name="TextBox 23">
            <a:extLst>
              <a:ext uri="{FF2B5EF4-FFF2-40B4-BE49-F238E27FC236}">
                <a16:creationId xmlns:a16="http://schemas.microsoft.com/office/drawing/2014/main" id="{BCE1122E-6B55-56DB-AEC4-041293A94930}"/>
              </a:ext>
            </a:extLst>
          </p:cNvPr>
          <p:cNvSpPr txBox="1"/>
          <p:nvPr/>
        </p:nvSpPr>
        <p:spPr>
          <a:xfrm>
            <a:off x="5057748" y="6363469"/>
            <a:ext cx="1386473" cy="369332"/>
          </a:xfrm>
          <a:prstGeom prst="rect">
            <a:avLst/>
          </a:prstGeom>
          <a:solidFill>
            <a:schemeClr val="bg1"/>
          </a:solidFill>
        </p:spPr>
        <p:txBody>
          <a:bodyPr wrap="square" rtlCol="1">
            <a:spAutoFit/>
          </a:bodyPr>
          <a:lstStyle/>
          <a:p>
            <a:pPr algn="ctr"/>
            <a:r>
              <a:rPr lang="ar-BH" sz="900" dirty="0">
                <a:latin typeface="29LT Kaff Light" panose="00000400000000000000" pitchFamily="2" charset="-78"/>
                <a:cs typeface="29LT Kaff Light" panose="00000400000000000000" pitchFamily="2" charset="-78"/>
              </a:rPr>
              <a:t>مديرة المدرسة: </a:t>
            </a:r>
          </a:p>
          <a:p>
            <a:pPr algn="ctr"/>
            <a:r>
              <a:rPr lang="ar-BH" sz="900" dirty="0">
                <a:latin typeface="29LT Kaff Light" panose="00000400000000000000" pitchFamily="2" charset="-78"/>
                <a:cs typeface="29LT Kaff Light" panose="00000400000000000000" pitchFamily="2" charset="-78"/>
              </a:rPr>
              <a:t>أ.وفاء آل رحمة</a:t>
            </a:r>
          </a:p>
        </p:txBody>
      </p:sp>
      <p:sp>
        <p:nvSpPr>
          <p:cNvPr id="25" name="TextBox 24">
            <a:extLst>
              <a:ext uri="{FF2B5EF4-FFF2-40B4-BE49-F238E27FC236}">
                <a16:creationId xmlns:a16="http://schemas.microsoft.com/office/drawing/2014/main" id="{ED4D7DA9-C718-1EDA-5A81-59F98849DD4D}"/>
              </a:ext>
            </a:extLst>
          </p:cNvPr>
          <p:cNvSpPr txBox="1"/>
          <p:nvPr/>
        </p:nvSpPr>
        <p:spPr>
          <a:xfrm>
            <a:off x="8354679" y="6525051"/>
            <a:ext cx="1441420" cy="230832"/>
          </a:xfrm>
          <a:prstGeom prst="rect">
            <a:avLst/>
          </a:prstGeom>
          <a:solidFill>
            <a:schemeClr val="bg1"/>
          </a:solidFill>
        </p:spPr>
        <p:txBody>
          <a:bodyPr wrap="none" rtlCol="1">
            <a:spAutoFit/>
          </a:bodyPr>
          <a:lstStyle/>
          <a:p>
            <a:pPr algn="r"/>
            <a:r>
              <a:rPr lang="ar-BH" sz="900" dirty="0">
                <a:latin typeface="29LT Kaff Light" panose="00000400000000000000" pitchFamily="2" charset="-78"/>
                <a:cs typeface="29LT Kaff Light" panose="00000400000000000000" pitchFamily="2" charset="-78"/>
              </a:rPr>
              <a:t>إعداد: معلمات الصف الثالث</a:t>
            </a:r>
            <a:endParaRPr lang="en-US" sz="900" dirty="0">
              <a:latin typeface="29LT Kaff Light" panose="00000400000000000000" pitchFamily="2" charset="-78"/>
              <a:cs typeface="29LT Kaff Light" panose="00000400000000000000" pitchFamily="2" charset="-78"/>
            </a:endParaRPr>
          </a:p>
        </p:txBody>
      </p:sp>
    </p:spTree>
    <p:extLst>
      <p:ext uri="{BB962C8B-B14F-4D97-AF65-F5344CB8AC3E}">
        <p14:creationId xmlns:p14="http://schemas.microsoft.com/office/powerpoint/2010/main" val="2153871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TotalTime>
  <Words>779</Words>
  <Application>Microsoft Office PowerPoint</Application>
  <PresentationFormat>A4 Paper (210x297 mm)</PresentationFormat>
  <Paragraphs>187</Paragraphs>
  <Slides>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29LT Kaff Light</vt:lpstr>
      <vt:lpstr>Adobe Arabic</vt:lpstr>
      <vt:lpstr>Arial</vt:lpstr>
      <vt:lpstr>Arial Unicode MS</vt:lpstr>
      <vt:lpstr>Calibri</vt:lpstr>
      <vt:lpstr>Calibri Light</vt:lpstr>
      <vt:lpstr>FF Hekaya Light</vt:lpstr>
      <vt:lpstr>Hacen Beirut</vt:lpstr>
      <vt:lpstr>Hacen Liner Screen Bd</vt:lpstr>
      <vt:lpstr>Hacen Samra</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zη вня</dc:creator>
  <cp:lastModifiedBy>Shaikha Mohamed Ali Shwaiter</cp:lastModifiedBy>
  <cp:revision>12</cp:revision>
  <dcterms:created xsi:type="dcterms:W3CDTF">2017-09-07T09:36:50Z</dcterms:created>
  <dcterms:modified xsi:type="dcterms:W3CDTF">2022-09-05T06:52:17Z</dcterms:modified>
</cp:coreProperties>
</file>