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</p:sldIdLst>
  <p:sldSz cx="6858000" cy="9906000" type="A4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4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531199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05139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10140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3346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8644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4927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87050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06954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16777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90644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7852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185A-4DAB-4A11-A223-DA252B5101B7}" type="datetimeFigureOut">
              <a:rPr lang="ar-BH" smtClean="0"/>
              <a:t>23/03/1444</a:t>
            </a:fld>
            <a:endParaRPr lang="ar-B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CF876-B3AB-4905-A0BA-BD9A37EB5E56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62206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7927743-D6BE-F994-33BD-4815A5B8BD52}"/>
              </a:ext>
            </a:extLst>
          </p:cNvPr>
          <p:cNvSpPr txBox="1"/>
          <p:nvPr/>
        </p:nvSpPr>
        <p:spPr>
          <a:xfrm>
            <a:off x="277436" y="9400707"/>
            <a:ext cx="1205779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1200" dirty="0"/>
              <a:t>إعداد : أ/ وفاء علوي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51EB38-92E5-2413-0371-283EB3CD4B3B}"/>
              </a:ext>
            </a:extLst>
          </p:cNvPr>
          <p:cNvSpPr txBox="1"/>
          <p:nvPr/>
        </p:nvSpPr>
        <p:spPr>
          <a:xfrm>
            <a:off x="422612" y="1769976"/>
            <a:ext cx="6210664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BH" dirty="0"/>
              <a:t>س1: حولي الجملة التّالية من مفرد، لمثنى و جمع. ( 4 درجات) </a:t>
            </a:r>
          </a:p>
          <a:p>
            <a:endParaRPr lang="ar-BH" dirty="0"/>
          </a:p>
          <a:p>
            <a:pPr algn="r"/>
            <a:r>
              <a:rPr lang="ar-BH" dirty="0"/>
              <a:t>  المفرد :اشْترَ الْولدُ  قلمًا.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المثنى: .................................................................................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الجمع:...................................................................................</a:t>
            </a:r>
          </a:p>
          <a:p>
            <a:pPr algn="r"/>
            <a:endParaRPr lang="ar-BH" dirty="0"/>
          </a:p>
          <a:p>
            <a:pPr algn="r"/>
            <a:endParaRPr lang="ar-BH" dirty="0"/>
          </a:p>
          <a:p>
            <a:pPr algn="r"/>
            <a:r>
              <a:rPr lang="ar-BH" dirty="0"/>
              <a:t>س2: أكملي الفراغ في الْجمل باسم الإشارة المناسب</a:t>
            </a:r>
          </a:p>
          <a:p>
            <a:pPr algn="r"/>
            <a:r>
              <a:rPr lang="ar-BH" dirty="0"/>
              <a:t>                  ( هذا ، هذه ، هذان ، هاتان، هؤلاء)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1) ................ التّفاحتان لذيذتان.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2) ................ الكتابُ خيرُ جليس.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3) ................ المعلّمون مُخْلصون في عملهم.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4) ............... النّافذة تسْمحُ بنفاذ الضّوء.</a:t>
            </a:r>
          </a:p>
          <a:p>
            <a:pPr algn="r"/>
            <a:endParaRPr lang="ar-BH" dirty="0"/>
          </a:p>
          <a:p>
            <a:pPr algn="r"/>
            <a:r>
              <a:rPr lang="ar-BH" dirty="0"/>
              <a:t>5) ................ الأسدان سريعان في الجري.</a:t>
            </a:r>
          </a:p>
          <a:p>
            <a:pPr algn="r"/>
            <a:endParaRPr lang="ar-BH" dirty="0"/>
          </a:p>
          <a:p>
            <a:pPr algn="r"/>
            <a:endParaRPr lang="ar-BH" dirty="0"/>
          </a:p>
          <a:p>
            <a:pPr algn="r"/>
            <a:endParaRPr lang="ar-B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E3B4D-54A3-37FB-A581-A0AEEF670512}"/>
              </a:ext>
            </a:extLst>
          </p:cNvPr>
          <p:cNvSpPr txBox="1"/>
          <p:nvPr/>
        </p:nvSpPr>
        <p:spPr>
          <a:xfrm>
            <a:off x="1143000" y="332509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b="1"/>
              <a:t>مراجعة التقويم </a:t>
            </a:r>
            <a:r>
              <a:rPr lang="ar-BH" sz="3600" b="1" dirty="0"/>
              <a:t>الاول </a:t>
            </a:r>
          </a:p>
          <a:p>
            <a:pPr algn="ctr"/>
            <a:r>
              <a:rPr lang="ar-BH" sz="3600" b="1" dirty="0"/>
              <a:t>التراكيب اللغوية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3944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9E715E-E9AA-668E-1447-816E0BEC4967}"/>
              </a:ext>
            </a:extLst>
          </p:cNvPr>
          <p:cNvSpPr txBox="1"/>
          <p:nvPr/>
        </p:nvSpPr>
        <p:spPr>
          <a:xfrm>
            <a:off x="1919200" y="6324437"/>
            <a:ext cx="453361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dirty="0"/>
              <a:t>س4:وظفي اسماء الاشارة في جملة مفيدة مستعينة بالصورة: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B2E6D-D3F3-CC40-EC25-05F9EBC0A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107" y="7465767"/>
            <a:ext cx="810844" cy="8108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84445F-E94C-380B-9E94-D1460667CDD0}"/>
              </a:ext>
            </a:extLst>
          </p:cNvPr>
          <p:cNvSpPr txBox="1"/>
          <p:nvPr/>
        </p:nvSpPr>
        <p:spPr>
          <a:xfrm>
            <a:off x="623455" y="7641608"/>
            <a:ext cx="415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b="1" dirty="0"/>
              <a:t>..............................................................</a:t>
            </a:r>
            <a:endParaRPr lang="en-US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73318F-382F-2CD6-A58E-BC9B7FE3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509" y="8240372"/>
            <a:ext cx="1653408" cy="11105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B8CA41-E386-B3BA-5F22-81004427418F}"/>
              </a:ext>
            </a:extLst>
          </p:cNvPr>
          <p:cNvSpPr txBox="1"/>
          <p:nvPr/>
        </p:nvSpPr>
        <p:spPr>
          <a:xfrm>
            <a:off x="623455" y="8586688"/>
            <a:ext cx="415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b="1" dirty="0"/>
              <a:t>..............................................................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FEEFDF-6B52-A05C-BDF4-E99E23C5E4EB}"/>
              </a:ext>
            </a:extLst>
          </p:cNvPr>
          <p:cNvSpPr txBox="1"/>
          <p:nvPr/>
        </p:nvSpPr>
        <p:spPr>
          <a:xfrm>
            <a:off x="1087654" y="555084"/>
            <a:ext cx="506420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dirty="0"/>
              <a:t>س3:أعوض عن الاسماء التي تحتهت خط بأسم من اسماء الاشارة 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032C16-8019-E73F-5A31-4A368DA834C1}"/>
              </a:ext>
            </a:extLst>
          </p:cNvPr>
          <p:cNvSpPr/>
          <p:nvPr/>
        </p:nvSpPr>
        <p:spPr>
          <a:xfrm>
            <a:off x="4904509" y="147787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هذا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FB94A8-250C-D1A8-2E38-3621E287BEEF}"/>
              </a:ext>
            </a:extLst>
          </p:cNvPr>
          <p:cNvSpPr/>
          <p:nvPr/>
        </p:nvSpPr>
        <p:spPr>
          <a:xfrm>
            <a:off x="2914303" y="149704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هذه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4D057-2534-3687-0BDF-C47BF1EB6C8B}"/>
              </a:ext>
            </a:extLst>
          </p:cNvPr>
          <p:cNvSpPr/>
          <p:nvPr/>
        </p:nvSpPr>
        <p:spPr>
          <a:xfrm>
            <a:off x="3909406" y="1507061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هذان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F0C1A8-5FB4-CAA7-F958-B10E2000B24B}"/>
              </a:ext>
            </a:extLst>
          </p:cNvPr>
          <p:cNvSpPr/>
          <p:nvPr/>
        </p:nvSpPr>
        <p:spPr>
          <a:xfrm>
            <a:off x="1919200" y="1476267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هاتان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C2D15C-F829-5AA0-9243-D60515C197E9}"/>
              </a:ext>
            </a:extLst>
          </p:cNvPr>
          <p:cNvSpPr/>
          <p:nvPr/>
        </p:nvSpPr>
        <p:spPr>
          <a:xfrm>
            <a:off x="955964" y="149704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هؤلاء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34CDDE-7E4A-6A0C-38AD-507BA770EDAC}"/>
              </a:ext>
            </a:extLst>
          </p:cNvPr>
          <p:cNvSpPr txBox="1"/>
          <p:nvPr/>
        </p:nvSpPr>
        <p:spPr>
          <a:xfrm>
            <a:off x="800831" y="2079726"/>
            <a:ext cx="52563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b="1" dirty="0"/>
              <a:t>1- فاطمة طالبة متفوقة .</a:t>
            </a:r>
          </a:p>
          <a:p>
            <a:pPr algn="r"/>
            <a:r>
              <a:rPr lang="ar-BH" b="1" dirty="0"/>
              <a:t>............................................................</a:t>
            </a:r>
          </a:p>
          <a:p>
            <a:pPr algn="r"/>
            <a:endParaRPr lang="ar-BH" b="1" dirty="0"/>
          </a:p>
          <a:p>
            <a:pPr algn="r"/>
            <a:r>
              <a:rPr lang="ar-BH" b="1" dirty="0"/>
              <a:t>2- زينب ومنى لاعبتان ماهرتان.</a:t>
            </a:r>
          </a:p>
          <a:p>
            <a:pPr algn="r"/>
            <a:r>
              <a:rPr lang="ar-BH" b="1" dirty="0"/>
              <a:t>............................................................</a:t>
            </a:r>
          </a:p>
          <a:p>
            <a:pPr algn="r"/>
            <a:endParaRPr lang="ar-BH" b="1" dirty="0"/>
          </a:p>
          <a:p>
            <a:pPr algn="r"/>
            <a:r>
              <a:rPr lang="ar-BH" b="1" dirty="0"/>
              <a:t>3- علي ولدٌ مؤدب.</a:t>
            </a:r>
          </a:p>
          <a:p>
            <a:pPr algn="r"/>
            <a:r>
              <a:rPr lang="ar-BH" b="1" dirty="0"/>
              <a:t>............................................................</a:t>
            </a:r>
          </a:p>
          <a:p>
            <a:pPr algn="r"/>
            <a:endParaRPr lang="ar-BH" b="1" dirty="0"/>
          </a:p>
          <a:p>
            <a:pPr algn="r"/>
            <a:r>
              <a:rPr lang="ar-BH" b="1" dirty="0"/>
              <a:t>4- الاولاد يلعبون كرة القدم .</a:t>
            </a:r>
          </a:p>
          <a:p>
            <a:pPr algn="r"/>
            <a:r>
              <a:rPr lang="ar-BH" b="1" dirty="0"/>
              <a:t>...........................................................</a:t>
            </a:r>
          </a:p>
          <a:p>
            <a:pPr algn="r"/>
            <a:endParaRPr lang="ar-BH" b="1" dirty="0"/>
          </a:p>
          <a:p>
            <a:pPr algn="r"/>
            <a:r>
              <a:rPr lang="ar-BH" b="1" dirty="0"/>
              <a:t>5- الطالبان يقرآن الدرس .</a:t>
            </a:r>
          </a:p>
          <a:p>
            <a:pPr algn="r"/>
            <a:r>
              <a:rPr lang="ar-BH" b="1" dirty="0"/>
              <a:t>...........................................................</a:t>
            </a:r>
          </a:p>
          <a:p>
            <a:pPr algn="r"/>
            <a:endParaRPr lang="ar-BH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8C8DDC-C35C-555C-501B-C9C4BD7F6BD5}"/>
              </a:ext>
            </a:extLst>
          </p:cNvPr>
          <p:cNvSpPr/>
          <p:nvPr/>
        </p:nvSpPr>
        <p:spPr>
          <a:xfrm>
            <a:off x="5126110" y="688873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هذا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DE0E74-CD78-889A-F179-883BD9F962C6}"/>
              </a:ext>
            </a:extLst>
          </p:cNvPr>
          <p:cNvSpPr/>
          <p:nvPr/>
        </p:nvSpPr>
        <p:spPr>
          <a:xfrm>
            <a:off x="3135904" y="690790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هذه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F44696-7CDE-71C5-067C-A0DC319087EC}"/>
              </a:ext>
            </a:extLst>
          </p:cNvPr>
          <p:cNvSpPr/>
          <p:nvPr/>
        </p:nvSpPr>
        <p:spPr>
          <a:xfrm>
            <a:off x="4131007" y="6917921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هذان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9E7994-A28D-F1DB-B54D-835BA40FA3E3}"/>
              </a:ext>
            </a:extLst>
          </p:cNvPr>
          <p:cNvSpPr/>
          <p:nvPr/>
        </p:nvSpPr>
        <p:spPr>
          <a:xfrm>
            <a:off x="2140801" y="6887127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هاتان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32249A-2B04-A172-DD91-43B1DA97CDAB}"/>
              </a:ext>
            </a:extLst>
          </p:cNvPr>
          <p:cNvSpPr/>
          <p:nvPr/>
        </p:nvSpPr>
        <p:spPr>
          <a:xfrm>
            <a:off x="1177565" y="6907909"/>
            <a:ext cx="6650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dirty="0"/>
              <a:t>هؤلاء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1BC174-0DC5-AF84-F3D5-CC54B2ED4828}"/>
              </a:ext>
            </a:extLst>
          </p:cNvPr>
          <p:cNvSpPr txBox="1"/>
          <p:nvPr/>
        </p:nvSpPr>
        <p:spPr>
          <a:xfrm>
            <a:off x="277436" y="9400707"/>
            <a:ext cx="1205779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BH" sz="1200" dirty="0"/>
              <a:t>إعداد : أ/ وفاء علوي</a:t>
            </a:r>
          </a:p>
        </p:txBody>
      </p:sp>
    </p:spTree>
    <p:extLst>
      <p:ext uri="{BB962C8B-B14F-4D97-AF65-F5344CB8AC3E}">
        <p14:creationId xmlns:p14="http://schemas.microsoft.com/office/powerpoint/2010/main" val="1785631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171</Words>
  <Application>Microsoft Office PowerPoint</Application>
  <PresentationFormat>A4 Paper (210x297 mm)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entedar alshowaikh</dc:creator>
  <cp:lastModifiedBy>Wafa  Sayed Adnan Hashem Alawi</cp:lastModifiedBy>
  <cp:revision>22</cp:revision>
  <cp:lastPrinted>2022-10-08T16:44:50Z</cp:lastPrinted>
  <dcterms:created xsi:type="dcterms:W3CDTF">2022-10-04T15:11:50Z</dcterms:created>
  <dcterms:modified xsi:type="dcterms:W3CDTF">2022-10-18T06:40:39Z</dcterms:modified>
</cp:coreProperties>
</file>