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7E77"/>
    <a:srgbClr val="F2A5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9" autoAdjust="0"/>
    <p:restoredTop sz="93103" autoAdjust="0"/>
  </p:normalViewPr>
  <p:slideViewPr>
    <p:cSldViewPr snapToGrid="0" snapToObjects="1">
      <p:cViewPr varScale="1">
        <p:scale>
          <a:sx n="45" d="100"/>
          <a:sy n="45" d="100"/>
        </p:scale>
        <p:origin x="22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BA16-3454-4E4D-935F-45998A476DB7}" type="datetimeFigureOut">
              <a:rPr lang="x-none" smtClean="0"/>
              <a:t>10/22/2022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126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8BA16-3454-4E4D-935F-45998A476DB7}" type="datetimeFigureOut">
              <a:rPr lang="x-none" smtClean="0"/>
              <a:t>10/22/2022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122F2-DA47-F540-A467-5F39D1D7377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0920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BD1C3B-5A1E-DEB7-2C3E-760718DDFC06}"/>
              </a:ext>
            </a:extLst>
          </p:cNvPr>
          <p:cNvSpPr/>
          <p:nvPr/>
        </p:nvSpPr>
        <p:spPr>
          <a:xfrm>
            <a:off x="1849215" y="2907805"/>
            <a:ext cx="503214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* اكملي الجمل التالية بضمير غائب  المناسب :-</a:t>
            </a:r>
            <a:endParaRPr lang="en-US" sz="24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AF426F-8101-074A-5B34-128ACDCFA752}"/>
              </a:ext>
            </a:extLst>
          </p:cNvPr>
          <p:cNvSpPr/>
          <p:nvPr/>
        </p:nvSpPr>
        <p:spPr>
          <a:xfrm>
            <a:off x="1761982" y="3535334"/>
            <a:ext cx="4783745" cy="569386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  طالبة موهوبة.</a:t>
            </a:r>
          </a:p>
          <a:p>
            <a:pPr algn="r" rtl="1"/>
            <a:endParaRPr lang="ar-B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 معلمان متميزان .</a:t>
            </a:r>
          </a:p>
          <a:p>
            <a:pPr algn="r" rtl="1"/>
            <a:endParaRPr lang="ar-B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 لاعب ماهر في كرة القدم.</a:t>
            </a:r>
          </a:p>
          <a:p>
            <a:pPr algn="r" rtl="1"/>
            <a:endParaRPr lang="ar-B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 طالبات رائعات .</a:t>
            </a:r>
          </a:p>
          <a:p>
            <a:pPr algn="r" rtl="1"/>
            <a:endParaRPr lang="ar-B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 صديقتان في المدرسة .</a:t>
            </a:r>
          </a:p>
          <a:p>
            <a:pPr algn="r" rtl="1"/>
            <a:endParaRPr lang="ar-B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 طبيبة ماهرة.</a:t>
            </a:r>
          </a:p>
          <a:p>
            <a:pPr algn="r" rtl="1"/>
            <a:endParaRPr lang="ar-B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 طباخ متميز في عملي .</a:t>
            </a:r>
          </a:p>
          <a:p>
            <a:pPr algn="r" rtl="1"/>
            <a:endParaRPr lang="ar-B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 أمهات رائعات .</a:t>
            </a:r>
          </a:p>
          <a:p>
            <a:pPr algn="r" rtl="1"/>
            <a:endParaRPr lang="ar-B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BH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 مهندسون متميزون في العمل .</a:t>
            </a:r>
          </a:p>
          <a:p>
            <a:pPr algn="r" rtl="1"/>
            <a:endParaRPr lang="ar-BH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E58AEEA5-929D-0114-DFB1-9AB4C260D9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851616">
            <a:off x="312273" y="3149739"/>
            <a:ext cx="1895030" cy="18125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0720A1-EEF5-7C45-B1D9-D6D738046D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24" t="50000" r="28188" b="27013"/>
          <a:stretch/>
        </p:blipFill>
        <p:spPr>
          <a:xfrm>
            <a:off x="509723" y="2042195"/>
            <a:ext cx="5961603" cy="8889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B86E70-15C8-54C8-B6E5-E54ED50D2B1E}"/>
              </a:ext>
            </a:extLst>
          </p:cNvPr>
          <p:cNvSpPr/>
          <p:nvPr/>
        </p:nvSpPr>
        <p:spPr>
          <a:xfrm>
            <a:off x="298174" y="9041121"/>
            <a:ext cx="62616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BH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إعداد                        منسقة القسم              المديرة المساعدة                    مديرة المدرسة</a:t>
            </a:r>
          </a:p>
          <a:p>
            <a:pPr algn="r" rtl="1"/>
            <a:r>
              <a:rPr lang="ar-BH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أ/ إنجي يوسف          أ / فضة مصطفى                أ/ عبير حسن                  أ / حصة المهيزع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298C628-FC24-7449-DC6A-DE757D851A2E}"/>
              </a:ext>
            </a:extLst>
          </p:cNvPr>
          <p:cNvSpPr/>
          <p:nvPr/>
        </p:nvSpPr>
        <p:spPr>
          <a:xfrm>
            <a:off x="974035" y="1329155"/>
            <a:ext cx="5267739" cy="58455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تدريبي في مادة اللغة العربية للصف الثالث الابتدائي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2" descr="صور شعار البحرين جديدة - موسوعة">
            <a:extLst>
              <a:ext uri="{FF2B5EF4-FFF2-40B4-BE49-F238E27FC236}">
                <a16:creationId xmlns:a16="http://schemas.microsoft.com/office/drawing/2014/main" id="{AED54F11-83DC-BC32-BF08-4284398638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6" t="14021" r="32718" b="17212"/>
          <a:stretch/>
        </p:blipFill>
        <p:spPr bwMode="auto">
          <a:xfrm>
            <a:off x="3165527" y="156444"/>
            <a:ext cx="943446" cy="100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C94D047-E0CE-CF8D-381F-7C28333592D0}"/>
              </a:ext>
            </a:extLst>
          </p:cNvPr>
          <p:cNvSpPr/>
          <p:nvPr/>
        </p:nvSpPr>
        <p:spPr>
          <a:xfrm>
            <a:off x="4233595" y="266978"/>
            <a:ext cx="2438488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مملكة البحرين</a:t>
            </a:r>
          </a:p>
          <a:p>
            <a:pPr algn="ctr"/>
            <a:r>
              <a:rPr lang="ar-BH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وزارة التربية والتعليم</a:t>
            </a:r>
          </a:p>
          <a:p>
            <a:pPr algn="ctr"/>
            <a:r>
              <a:rPr lang="ar-BH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مدرسة الدير الابتدائية الإعدادية للبنات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B46F32-E54D-B83B-92F6-CB3C8531E967}"/>
              </a:ext>
            </a:extLst>
          </p:cNvPr>
          <p:cNvSpPr/>
          <p:nvPr/>
        </p:nvSpPr>
        <p:spPr>
          <a:xfrm>
            <a:off x="329427" y="394813"/>
            <a:ext cx="2414444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الاسم / .....................................</a:t>
            </a:r>
          </a:p>
          <a:p>
            <a:pPr algn="ctr"/>
            <a:endParaRPr lang="ar-BH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BH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الصف / ......................................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264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628</TotalTime>
  <Words>622</Words>
  <Application>Microsoft Office PowerPoint</Application>
  <PresentationFormat>A4 Paper (210x297 mm)</PresentationFormat>
  <Paragraphs>163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AYA JAMAL ABED AWAWDEH</dc:creator>
  <cp:lastModifiedBy>Unknown User</cp:lastModifiedBy>
  <cp:revision>66</cp:revision>
  <dcterms:created xsi:type="dcterms:W3CDTF">2021-02-14T14:23:10Z</dcterms:created>
  <dcterms:modified xsi:type="dcterms:W3CDTF">2022-10-22T18:11:05Z</dcterms:modified>
</cp:coreProperties>
</file>