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theme/theme2.xml" ContentType="application/vnd.openxmlformats-officedocument.theme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 /><Relationship Id="rId3" Type="http://schemas.openxmlformats.org/officeDocument/2006/relationships/presProps" Target="presProps.xml" /><Relationship Id="rId7" Type="http://schemas.openxmlformats.org/officeDocument/2006/relationships/slideMaster" Target="slideMasters/slideMaster2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Relationship Id="rId9" Type="http://schemas.openxmlformats.org/officeDocument/2006/relationships/theme" Target="theme/them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20786C-5A6D-73BC-F40C-E1DC19C6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5DE5-9D18-43F5-A243-634FB7CF442D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2DC4DE-CB13-EFE3-1889-63E94ABD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C67D3-5718-DE2B-3E69-5FC230D64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B607-5184-42F3-A62F-855F0B55D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0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56C09E-787A-C208-D7B7-8ACEA9C41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54CE-48E8-4490-BCF3-E76E5DAF0C18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47674-1540-5C26-9EE2-B7A59E54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F1C9-4332-B8F0-1174-BFA35AEC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3591E-693D-4C2F-8787-1D48FC6A9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2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A8AEE2-C177-60A5-21E0-8B574DB9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597ED-85EA-DCBF-28C0-56792E4C6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A91BE-52E8-ABF4-63E3-88335000E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5DE5-9D18-43F5-A243-634FB7CF442D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F5D91-8CC8-6A33-3574-C1B21D7A5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6DB74-3FB6-2A12-3676-D7F078877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DB607-5184-42F3-A62F-855F0B55D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2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BF6C75-6973-27D8-9408-E54293815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04E24-8DB1-05D8-2761-3BA2DA1B9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E7503-0B6A-DB25-7426-F06D7CA7B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A54CE-48E8-4490-BCF3-E76E5DAF0C18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44D7D-7E56-56A8-2785-AC0460A66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B9693-EC9A-4BF9-35AF-F3DAC4A8D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3591E-693D-4C2F-8787-1D48FC6A9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B8CA5C-8F9D-5A43-2106-D2C89CE2AC08}"/>
              </a:ext>
            </a:extLst>
          </p:cNvPr>
          <p:cNvSpPr/>
          <p:nvPr/>
        </p:nvSpPr>
        <p:spPr>
          <a:xfrm>
            <a:off x="6096000" y="117988"/>
            <a:ext cx="5923935" cy="66515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D472DF-EAD1-0715-6217-D3729A3E659B}"/>
              </a:ext>
            </a:extLst>
          </p:cNvPr>
          <p:cNvSpPr/>
          <p:nvPr/>
        </p:nvSpPr>
        <p:spPr>
          <a:xfrm>
            <a:off x="127821" y="117986"/>
            <a:ext cx="5923935" cy="6622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7B086D-353C-E9C3-E5C9-926EB1140A10}"/>
              </a:ext>
            </a:extLst>
          </p:cNvPr>
          <p:cNvSpPr/>
          <p:nvPr/>
        </p:nvSpPr>
        <p:spPr>
          <a:xfrm>
            <a:off x="6504038" y="250723"/>
            <a:ext cx="4837471" cy="4719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نشاط تدريبي في اللغة العربية ( أسماء الإشارة 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35AFA-753D-04FD-91F7-499C10464056}"/>
              </a:ext>
            </a:extLst>
          </p:cNvPr>
          <p:cNvSpPr/>
          <p:nvPr/>
        </p:nvSpPr>
        <p:spPr>
          <a:xfrm>
            <a:off x="7620000" y="891966"/>
            <a:ext cx="394210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ضعي اسم الإشارة المناسب في المكان الصحيح: 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aphic 12" descr="Apple with solid fill">
            <a:extLst>
              <a:ext uri="{FF2B5EF4-FFF2-40B4-BE49-F238E27FC236}">
                <a16:creationId xmlns:a16="http://schemas.microsoft.com/office/drawing/2014/main" id="{782C7511-3C5E-6BDB-2AA7-AC9AA8B84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1509" y="734043"/>
            <a:ext cx="612058" cy="6120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0354F9B-70BC-36AB-7F19-2FB873533841}"/>
              </a:ext>
            </a:extLst>
          </p:cNvPr>
          <p:cNvSpPr/>
          <p:nvPr/>
        </p:nvSpPr>
        <p:spPr>
          <a:xfrm>
            <a:off x="7618181" y="1504024"/>
            <a:ext cx="4118435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  ................... طاووس جميل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..................... معلمة مجتهدة.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.................... طالبات متعاونات في المدرسة.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...................... طبيبان ماهران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 ............................. شجرتان مثمرتان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 ....................... عصفوران يحلقان في السماء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 ........................... فتاتان صادقتان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 .......................... دراجة جميلة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 .......................... عمال في مصنع الحديد .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A9B389-23EC-449D-C1EF-0D39A1EC614A}"/>
              </a:ext>
            </a:extLst>
          </p:cNvPr>
          <p:cNvGrpSpPr/>
          <p:nvPr/>
        </p:nvGrpSpPr>
        <p:grpSpPr>
          <a:xfrm>
            <a:off x="6108658" y="870465"/>
            <a:ext cx="1031684" cy="1458686"/>
            <a:chOff x="2291917" y="1884751"/>
            <a:chExt cx="1031684" cy="1458686"/>
          </a:xfrm>
        </p:grpSpPr>
        <p:pic>
          <p:nvPicPr>
            <p:cNvPr id="16" name="Picture 15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4AE2F805-DB35-4C30-6DEE-94B687CA4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30CE83-3749-CBA6-7F30-AD99F46A61FE}"/>
                </a:ext>
              </a:extLst>
            </p:cNvPr>
            <p:cNvSpPr/>
            <p:nvPr/>
          </p:nvSpPr>
          <p:spPr>
            <a:xfrm>
              <a:off x="2549522" y="2119513"/>
              <a:ext cx="468398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هذا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4BA8C5-22AD-8615-EA4C-7746DE83D5BA}"/>
              </a:ext>
            </a:extLst>
          </p:cNvPr>
          <p:cNvGrpSpPr/>
          <p:nvPr/>
        </p:nvGrpSpPr>
        <p:grpSpPr>
          <a:xfrm>
            <a:off x="7032301" y="1639711"/>
            <a:ext cx="1031684" cy="1458686"/>
            <a:chOff x="2291917" y="1884751"/>
            <a:chExt cx="1031684" cy="1458686"/>
          </a:xfrm>
        </p:grpSpPr>
        <p:pic>
          <p:nvPicPr>
            <p:cNvPr id="20" name="Picture 19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042E89BF-6AB3-028B-C32F-B2E9EB48C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5FB00B-492D-B898-20AB-161580977B92}"/>
                </a:ext>
              </a:extLst>
            </p:cNvPr>
            <p:cNvSpPr/>
            <p:nvPr/>
          </p:nvSpPr>
          <p:spPr>
            <a:xfrm>
              <a:off x="2529484" y="2119513"/>
              <a:ext cx="508474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هذه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0A7E06-63CA-4467-FD37-35E2EA875D28}"/>
              </a:ext>
            </a:extLst>
          </p:cNvPr>
          <p:cNvGrpSpPr/>
          <p:nvPr/>
        </p:nvGrpSpPr>
        <p:grpSpPr>
          <a:xfrm>
            <a:off x="6118347" y="2800472"/>
            <a:ext cx="1031684" cy="1458686"/>
            <a:chOff x="2291917" y="1884751"/>
            <a:chExt cx="1031684" cy="1458686"/>
          </a:xfrm>
        </p:grpSpPr>
        <p:pic>
          <p:nvPicPr>
            <p:cNvPr id="23" name="Picture 22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BC537044-3E04-8BCF-125D-BDE6569A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040EF4-EA95-6055-5594-E55E8B86DC7E}"/>
                </a:ext>
              </a:extLst>
            </p:cNvPr>
            <p:cNvSpPr/>
            <p:nvPr/>
          </p:nvSpPr>
          <p:spPr>
            <a:xfrm>
              <a:off x="2485402" y="2119513"/>
              <a:ext cx="596638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هذان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4DC759-95A7-C8C4-30CD-2C7FF14089A8}"/>
              </a:ext>
            </a:extLst>
          </p:cNvPr>
          <p:cNvGrpSpPr/>
          <p:nvPr/>
        </p:nvGrpSpPr>
        <p:grpSpPr>
          <a:xfrm>
            <a:off x="6964877" y="3687738"/>
            <a:ext cx="1031684" cy="1458686"/>
            <a:chOff x="2291917" y="1884751"/>
            <a:chExt cx="1031684" cy="1458686"/>
          </a:xfrm>
        </p:grpSpPr>
        <p:pic>
          <p:nvPicPr>
            <p:cNvPr id="26" name="Picture 25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7A6476DB-8658-C3DB-04FD-A6E50C73A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3A21A2-2BD4-CB48-D0B0-B6688CBD3C6F}"/>
                </a:ext>
              </a:extLst>
            </p:cNvPr>
            <p:cNvSpPr/>
            <p:nvPr/>
          </p:nvSpPr>
          <p:spPr>
            <a:xfrm>
              <a:off x="2482196" y="2119513"/>
              <a:ext cx="60305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هاتان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469457F-14FC-067E-F1A7-ECD4D9FC10E5}"/>
              </a:ext>
            </a:extLst>
          </p:cNvPr>
          <p:cNvGrpSpPr/>
          <p:nvPr/>
        </p:nvGrpSpPr>
        <p:grpSpPr>
          <a:xfrm>
            <a:off x="6163232" y="4998258"/>
            <a:ext cx="1031684" cy="1458686"/>
            <a:chOff x="2291917" y="1884751"/>
            <a:chExt cx="1031684" cy="1458686"/>
          </a:xfrm>
        </p:grpSpPr>
        <p:pic>
          <p:nvPicPr>
            <p:cNvPr id="29" name="Picture 28" descr="A picture containing clipart, vector graphics&#10;&#10;Description automatically generated">
              <a:extLst>
                <a:ext uri="{FF2B5EF4-FFF2-40B4-BE49-F238E27FC236}">
                  <a16:creationId xmlns:a16="http://schemas.microsoft.com/office/drawing/2014/main" id="{AC1C87DE-1868-279C-08FD-20142973D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917" y="1884751"/>
              <a:ext cx="1031684" cy="145868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EE15E37-B432-A1D0-9DBE-7692F27E45FB}"/>
                </a:ext>
              </a:extLst>
            </p:cNvPr>
            <p:cNvSpPr/>
            <p:nvPr/>
          </p:nvSpPr>
          <p:spPr>
            <a:xfrm>
              <a:off x="2472579" y="2119513"/>
              <a:ext cx="622286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هؤلاء</a:t>
              </a:r>
              <a:endPara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D607D10-7798-29E3-9DED-D8941971BB91}"/>
              </a:ext>
            </a:extLst>
          </p:cNvPr>
          <p:cNvSpPr/>
          <p:nvPr/>
        </p:nvSpPr>
        <p:spPr>
          <a:xfrm>
            <a:off x="671052" y="250723"/>
            <a:ext cx="4837471" cy="4719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(  نشاط تدريبي في الأسماء الموصولة   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C8CB64-0470-3C09-3BE3-E2A2A810B8A5}"/>
              </a:ext>
            </a:extLst>
          </p:cNvPr>
          <p:cNvSpPr/>
          <p:nvPr/>
        </p:nvSpPr>
        <p:spPr>
          <a:xfrm>
            <a:off x="1267931" y="891966"/>
            <a:ext cx="425148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ضعي الأسم الموصول المناسب في المكان الصحيح: 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raphic 34" descr="Apple with solid fill">
            <a:extLst>
              <a:ext uri="{FF2B5EF4-FFF2-40B4-BE49-F238E27FC236}">
                <a16:creationId xmlns:a16="http://schemas.microsoft.com/office/drawing/2014/main" id="{47FD8D65-C6CF-BFE2-B691-4801B3C38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4416" y="772470"/>
            <a:ext cx="612058" cy="612058"/>
          </a:xfrm>
          <a:prstGeom prst="rect">
            <a:avLst/>
          </a:prstGeom>
        </p:spPr>
      </p:pic>
      <p:pic>
        <p:nvPicPr>
          <p:cNvPr id="39" name="Picture 38" descr="A picture containing shape&#10;&#10;Description automatically generated">
            <a:extLst>
              <a:ext uri="{FF2B5EF4-FFF2-40B4-BE49-F238E27FC236}">
                <a16:creationId xmlns:a16="http://schemas.microsoft.com/office/drawing/2014/main" id="{5ABBD981-16EE-024A-1C0A-790ED7EA87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1292478"/>
            <a:ext cx="1149464" cy="11434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F35F6A3-D499-0C07-B69C-DC55434D4FBC}"/>
              </a:ext>
            </a:extLst>
          </p:cNvPr>
          <p:cNvSpPr/>
          <p:nvPr/>
        </p:nvSpPr>
        <p:spPr>
          <a:xfrm>
            <a:off x="724257" y="1822627"/>
            <a:ext cx="5966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الذي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40" descr="A picture containing shape&#10;&#10;Description automatically generated">
            <a:extLst>
              <a:ext uri="{FF2B5EF4-FFF2-40B4-BE49-F238E27FC236}">
                <a16:creationId xmlns:a16="http://schemas.microsoft.com/office/drawing/2014/main" id="{70E208B0-B844-4850-5F9C-E974D6EE71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2544310"/>
            <a:ext cx="1149464" cy="114342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7F2D952-918A-8988-7A12-44C6B6EA2390}"/>
              </a:ext>
            </a:extLst>
          </p:cNvPr>
          <p:cNvSpPr/>
          <p:nvPr/>
        </p:nvSpPr>
        <p:spPr>
          <a:xfrm>
            <a:off x="777958" y="3074459"/>
            <a:ext cx="4892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42" descr="A picture containing shape&#10;&#10;Description automatically generated">
            <a:extLst>
              <a:ext uri="{FF2B5EF4-FFF2-40B4-BE49-F238E27FC236}">
                <a16:creationId xmlns:a16="http://schemas.microsoft.com/office/drawing/2014/main" id="{116AA002-D176-2697-D839-8C85EDB337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3882524"/>
            <a:ext cx="1149464" cy="11434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D726DD3F-5E1D-7384-0301-E4AD8F01FB0C}"/>
              </a:ext>
            </a:extLst>
          </p:cNvPr>
          <p:cNvSpPr/>
          <p:nvPr/>
        </p:nvSpPr>
        <p:spPr>
          <a:xfrm>
            <a:off x="680174" y="4412673"/>
            <a:ext cx="6848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اللذان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Picture 44" descr="A picture containing shape&#10;&#10;Description automatically generated">
            <a:extLst>
              <a:ext uri="{FF2B5EF4-FFF2-40B4-BE49-F238E27FC236}">
                <a16:creationId xmlns:a16="http://schemas.microsoft.com/office/drawing/2014/main" id="{D4D35DE3-783E-B558-69EA-289DABE30F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2059" r="3586" b="-390"/>
          <a:stretch/>
        </p:blipFill>
        <p:spPr>
          <a:xfrm>
            <a:off x="455384" y="5289154"/>
            <a:ext cx="1149464" cy="1143428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BE96E12-10CC-F781-337A-FF2140409EC1}"/>
              </a:ext>
            </a:extLst>
          </p:cNvPr>
          <p:cNvSpPr/>
          <p:nvPr/>
        </p:nvSpPr>
        <p:spPr>
          <a:xfrm>
            <a:off x="699411" y="5819303"/>
            <a:ext cx="64633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اللتان</a:t>
            </a:r>
            <a:endParaRPr lang="en-US"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BACA79-3802-DE3F-3CF6-1B47654166A7}"/>
              </a:ext>
            </a:extLst>
          </p:cNvPr>
          <p:cNvSpPr/>
          <p:nvPr/>
        </p:nvSpPr>
        <p:spPr>
          <a:xfrm>
            <a:off x="1720303" y="1477199"/>
            <a:ext cx="3943772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  أمي هي ................. تحضر الطعام.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المهندس هو .............. يبني المنازل.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العاقلان هما ............. يستغلان وقت الفراغ.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المعلمتان ................. في مدرستنا نشيطتان.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 القمر هو ................... يضئ الكون ليلًا.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 الله هو ................... خلق الكون كله.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 عليكي أن تحترمي المعلمة ............ تعلمك 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 استفدت من الدروس ............... قرأتها.</a:t>
            </a:r>
          </a:p>
          <a:p>
            <a:pPr algn="r" rtl="1"/>
            <a:endParaRPr lang="ar-BH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BH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 الطالبتان .......... </a:t>
            </a:r>
            <a:r>
              <a:rPr lang="ar-BH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شاركا في المسابقة متميزتان.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1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صور شعار البحرين جديدة - موسوعة">
            <a:extLst>
              <a:ext uri="{FF2B5EF4-FFF2-40B4-BE49-F238E27FC236}">
                <a16:creationId xmlns:a16="http://schemas.microsoft.com/office/drawing/2014/main" id="{9A792DD8-960E-F9D3-3E05-B1CF5157C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6" t="14021" r="32718" b="17212"/>
          <a:stretch/>
        </p:blipFill>
        <p:spPr bwMode="auto">
          <a:xfrm>
            <a:off x="10819940" y="111094"/>
            <a:ext cx="943446" cy="100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E3FA86-F3E5-20E4-B348-069BE9B5EAB7}"/>
              </a:ext>
            </a:extLst>
          </p:cNvPr>
          <p:cNvSpPr/>
          <p:nvPr/>
        </p:nvSpPr>
        <p:spPr>
          <a:xfrm>
            <a:off x="8381452" y="244933"/>
            <a:ext cx="2438488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مملكة البحرين</a:t>
            </a:r>
          </a:p>
          <a:p>
            <a:pPr algn="ctr"/>
            <a:r>
              <a:rPr lang="ar-BH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وزارة التربية والتعليم</a:t>
            </a:r>
          </a:p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مدرسة الدير الابتدائية الإعدادية للبنات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12775-5744-E7BF-337C-5C2C65A5F4A8}"/>
              </a:ext>
            </a:extLst>
          </p:cNvPr>
          <p:cNvSpPr/>
          <p:nvPr/>
        </p:nvSpPr>
        <p:spPr>
          <a:xfrm>
            <a:off x="781665" y="321986"/>
            <a:ext cx="7451141" cy="5845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تدريبي في مادة اللغة العربية للصف الثالث الابتدائي ( المفرد – المثنى – الجمع )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C6E314-BE88-CE2C-3A3C-1762AD32D35E}"/>
              </a:ext>
            </a:extLst>
          </p:cNvPr>
          <p:cNvSpPr/>
          <p:nvPr/>
        </p:nvSpPr>
        <p:spPr>
          <a:xfrm>
            <a:off x="6272980" y="1223012"/>
            <a:ext cx="5791200" cy="55238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270CB17-6A7F-972B-886C-C18A0B383349}"/>
              </a:ext>
            </a:extLst>
          </p:cNvPr>
          <p:cNvSpPr/>
          <p:nvPr/>
        </p:nvSpPr>
        <p:spPr>
          <a:xfrm>
            <a:off x="304802" y="1223011"/>
            <a:ext cx="5791200" cy="55238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C173D-B39F-CA1F-A8E3-1882DB123893}"/>
              </a:ext>
            </a:extLst>
          </p:cNvPr>
          <p:cNvSpPr/>
          <p:nvPr/>
        </p:nvSpPr>
        <p:spPr>
          <a:xfrm>
            <a:off x="6927608" y="1433906"/>
            <a:ext cx="486864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جميلتي اكتبي المفرد والمثنى والجمع للكلمات التالية:-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6F149E89-70F2-EF24-8C32-737A6D3CA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91931"/>
              </p:ext>
            </p:extLst>
          </p:nvPr>
        </p:nvGraphicFramePr>
        <p:xfrm>
          <a:off x="6548284" y="2073431"/>
          <a:ext cx="5338914" cy="41798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9638">
                  <a:extLst>
                    <a:ext uri="{9D8B030D-6E8A-4147-A177-3AD203B41FA5}">
                      <a16:colId xmlns:a16="http://schemas.microsoft.com/office/drawing/2014/main" val="897909217"/>
                    </a:ext>
                  </a:extLst>
                </a:gridCol>
                <a:gridCol w="1779638">
                  <a:extLst>
                    <a:ext uri="{9D8B030D-6E8A-4147-A177-3AD203B41FA5}">
                      <a16:colId xmlns:a16="http://schemas.microsoft.com/office/drawing/2014/main" val="2258322394"/>
                    </a:ext>
                  </a:extLst>
                </a:gridCol>
                <a:gridCol w="1779638">
                  <a:extLst>
                    <a:ext uri="{9D8B030D-6E8A-4147-A177-3AD203B41FA5}">
                      <a16:colId xmlns:a16="http://schemas.microsoft.com/office/drawing/2014/main" val="740664742"/>
                    </a:ext>
                  </a:extLst>
                </a:gridCol>
              </a:tblGrid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الجمع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المثنى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المفرد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292283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زهرة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91279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كتابان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193972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مدارس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01712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قصة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536681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ساعات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45630"/>
                  </a:ext>
                </a:extLst>
              </a:tr>
              <a:tr h="597126"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طفلتان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.........................</a:t>
                      </a:r>
                      <a:endParaRPr lang="en-US" sz="2000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19788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73A72288-50F9-B810-B4C8-66D04F25F2E3}"/>
              </a:ext>
            </a:extLst>
          </p:cNvPr>
          <p:cNvSpPr/>
          <p:nvPr/>
        </p:nvSpPr>
        <p:spPr>
          <a:xfrm>
            <a:off x="1050642" y="1433906"/>
            <a:ext cx="45977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جميلتي ثني واجمعي الجمل التالية وغيري ما يلزم :-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76086A1-F8C0-B70D-FE2A-E1CA1FDABBEB}"/>
              </a:ext>
            </a:extLst>
          </p:cNvPr>
          <p:cNvSpPr/>
          <p:nvPr/>
        </p:nvSpPr>
        <p:spPr>
          <a:xfrm>
            <a:off x="575187" y="2073430"/>
            <a:ext cx="5343834" cy="20005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يلعب الولد بالكرة 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BH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المثنى</a:t>
            </a: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 ………………………………………………………….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BH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الجمع : </a:t>
            </a: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……………………………………………………………..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3FF4201-C7C2-948F-0E88-E467377EBF39}"/>
              </a:ext>
            </a:extLst>
          </p:cNvPr>
          <p:cNvSpPr/>
          <p:nvPr/>
        </p:nvSpPr>
        <p:spPr>
          <a:xfrm>
            <a:off x="575187" y="4313409"/>
            <a:ext cx="5343834" cy="20005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الرسام رسم لوحة جميلة 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BH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المثنى</a:t>
            </a: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 ………………………………………………………….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BH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الجمع : </a:t>
            </a: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……………………………………………………………..</a:t>
            </a:r>
          </a:p>
          <a:p>
            <a:pPr algn="ctr" rtl="1"/>
            <a:endParaRPr lang="ar-B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255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301</Words>
  <Application>Microsoft Office PowerPoint</Application>
  <PresentationFormat>Widescreen</PresentationFormat>
  <Paragraphs>84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ENGY YOUSSEF ABDELRAHMAN MOHAMED</dc:creator>
  <cp:lastModifiedBy>Unknown User</cp:lastModifiedBy>
  <cp:revision>4</cp:revision>
  <dcterms:created xsi:type="dcterms:W3CDTF">2022-09-16T19:07:07Z</dcterms:created>
  <dcterms:modified xsi:type="dcterms:W3CDTF">2022-10-23T21:34:03Z</dcterms:modified>
</cp:coreProperties>
</file>