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36" d="100"/>
          <a:sy n="136" d="100"/>
        </p:scale>
        <p:origin x="12" y="-3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20786C-5A6D-73BC-F40C-E1DC19C6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5DE5-9D18-43F5-A243-634FB7CF442D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2DC4DE-CB13-EFE3-1889-63E94ABD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C67D3-5718-DE2B-3E69-5FC230D64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B607-5184-42F3-A62F-855F0B55D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07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A8AEE2-C177-60A5-21E0-8B574DB9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1597ED-85EA-DCBF-28C0-56792E4C6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A91BE-52E8-ABF4-63E3-88335000E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05DE5-9D18-43F5-A243-634FB7CF442D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F5D91-8CC8-6A33-3574-C1B21D7A5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6DB74-3FB6-2A12-3676-D7F0788779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DB607-5184-42F3-A62F-855F0B55D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2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.jpeg" /><Relationship Id="rId4" Type="http://schemas.openxmlformats.org/officeDocument/2006/relationships/image" Target="../media/image3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B8CA5C-8F9D-5A43-2106-D2C89CE2AC08}"/>
              </a:ext>
            </a:extLst>
          </p:cNvPr>
          <p:cNvSpPr/>
          <p:nvPr/>
        </p:nvSpPr>
        <p:spPr>
          <a:xfrm>
            <a:off x="6096000" y="117988"/>
            <a:ext cx="5923935" cy="66515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D472DF-EAD1-0715-6217-D3729A3E659B}"/>
              </a:ext>
            </a:extLst>
          </p:cNvPr>
          <p:cNvSpPr/>
          <p:nvPr/>
        </p:nvSpPr>
        <p:spPr>
          <a:xfrm>
            <a:off x="127821" y="117986"/>
            <a:ext cx="5923935" cy="66220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7B086D-353C-E9C3-E5C9-926EB1140A10}"/>
              </a:ext>
            </a:extLst>
          </p:cNvPr>
          <p:cNvSpPr/>
          <p:nvPr/>
        </p:nvSpPr>
        <p:spPr>
          <a:xfrm>
            <a:off x="6504038" y="250723"/>
            <a:ext cx="4837471" cy="4719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b="1" dirty="0">
                <a:latin typeface="Calibri" panose="020F0502020204030204" pitchFamily="34" charset="0"/>
                <a:cs typeface="Calibri" panose="020F0502020204030204" pitchFamily="34" charset="0"/>
              </a:rPr>
              <a:t>نشاط تدريبي في اللغة العربية ( أسماء الإشارة 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35AFA-753D-04FD-91F7-499C10464056}"/>
              </a:ext>
            </a:extLst>
          </p:cNvPr>
          <p:cNvSpPr/>
          <p:nvPr/>
        </p:nvSpPr>
        <p:spPr>
          <a:xfrm>
            <a:off x="7620000" y="891966"/>
            <a:ext cx="394210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ضعي اسم الإشارة المناسب في المكان الصحيح: </a:t>
            </a:r>
            <a:endParaRPr lang="en-US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Graphic 12" descr="Apple with solid fill">
            <a:extLst>
              <a:ext uri="{FF2B5EF4-FFF2-40B4-BE49-F238E27FC236}">
                <a16:creationId xmlns:a16="http://schemas.microsoft.com/office/drawing/2014/main" id="{782C7511-3C5E-6BDB-2AA7-AC9AA8B84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41509" y="734043"/>
            <a:ext cx="612058" cy="61205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0354F9B-70BC-36AB-7F19-2FB873533841}"/>
              </a:ext>
            </a:extLst>
          </p:cNvPr>
          <p:cNvSpPr/>
          <p:nvPr/>
        </p:nvSpPr>
        <p:spPr>
          <a:xfrm>
            <a:off x="7618181" y="1504024"/>
            <a:ext cx="4118435" cy="48013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  ................... طاووس جميل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..................... معلمة مجتهدة.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.................... طالبات متعاونات في المدرسة.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...................... طبيبان ماهران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5- ............................. شجرتان مثمرتان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6- ....................... عصفوران يحلقان في السماء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7- ........................... فتاتان صادقتان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8- .......................... دراجة جميلة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9- .......................... عمال في مصنع الحديد .</a:t>
            </a:r>
            <a:endParaRPr lang="en-US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A9B389-23EC-449D-C1EF-0D39A1EC614A}"/>
              </a:ext>
            </a:extLst>
          </p:cNvPr>
          <p:cNvGrpSpPr/>
          <p:nvPr/>
        </p:nvGrpSpPr>
        <p:grpSpPr>
          <a:xfrm>
            <a:off x="6108658" y="870465"/>
            <a:ext cx="1031684" cy="1458686"/>
            <a:chOff x="2291917" y="1884751"/>
            <a:chExt cx="1031684" cy="1458686"/>
          </a:xfrm>
        </p:grpSpPr>
        <p:pic>
          <p:nvPicPr>
            <p:cNvPr id="16" name="Picture 15" descr="A picture containing clipart, vector graphics&#10;&#10;Description automatically generated">
              <a:extLst>
                <a:ext uri="{FF2B5EF4-FFF2-40B4-BE49-F238E27FC236}">
                  <a16:creationId xmlns:a16="http://schemas.microsoft.com/office/drawing/2014/main" id="{4AE2F805-DB35-4C30-6DEE-94B687CA4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917" y="1884751"/>
              <a:ext cx="1031684" cy="1458686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830CE83-3749-CBA6-7F30-AD99F46A61FE}"/>
                </a:ext>
              </a:extLst>
            </p:cNvPr>
            <p:cNvSpPr/>
            <p:nvPr/>
          </p:nvSpPr>
          <p:spPr>
            <a:xfrm>
              <a:off x="2549522" y="2119513"/>
              <a:ext cx="468398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هذا</a:t>
              </a:r>
              <a:endPara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4BA8C5-22AD-8615-EA4C-7746DE83D5BA}"/>
              </a:ext>
            </a:extLst>
          </p:cNvPr>
          <p:cNvGrpSpPr/>
          <p:nvPr/>
        </p:nvGrpSpPr>
        <p:grpSpPr>
          <a:xfrm>
            <a:off x="7032301" y="1639711"/>
            <a:ext cx="1031684" cy="1458686"/>
            <a:chOff x="2291917" y="1884751"/>
            <a:chExt cx="1031684" cy="1458686"/>
          </a:xfrm>
        </p:grpSpPr>
        <p:pic>
          <p:nvPicPr>
            <p:cNvPr id="20" name="Picture 19" descr="A picture containing clipart, vector graphics&#10;&#10;Description automatically generated">
              <a:extLst>
                <a:ext uri="{FF2B5EF4-FFF2-40B4-BE49-F238E27FC236}">
                  <a16:creationId xmlns:a16="http://schemas.microsoft.com/office/drawing/2014/main" id="{042E89BF-6AB3-028B-C32F-B2E9EB48C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917" y="1884751"/>
              <a:ext cx="1031684" cy="1458686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D5FB00B-492D-B898-20AB-161580977B92}"/>
                </a:ext>
              </a:extLst>
            </p:cNvPr>
            <p:cNvSpPr/>
            <p:nvPr/>
          </p:nvSpPr>
          <p:spPr>
            <a:xfrm>
              <a:off x="2529484" y="2119513"/>
              <a:ext cx="508474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هذه</a:t>
              </a:r>
              <a:endPara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D0A7E06-63CA-4467-FD37-35E2EA875D28}"/>
              </a:ext>
            </a:extLst>
          </p:cNvPr>
          <p:cNvGrpSpPr/>
          <p:nvPr/>
        </p:nvGrpSpPr>
        <p:grpSpPr>
          <a:xfrm>
            <a:off x="6118347" y="2800472"/>
            <a:ext cx="1031684" cy="1458686"/>
            <a:chOff x="2291917" y="1884751"/>
            <a:chExt cx="1031684" cy="1458686"/>
          </a:xfrm>
        </p:grpSpPr>
        <p:pic>
          <p:nvPicPr>
            <p:cNvPr id="23" name="Picture 22" descr="A picture containing clipart, vector graphics&#10;&#10;Description automatically generated">
              <a:extLst>
                <a:ext uri="{FF2B5EF4-FFF2-40B4-BE49-F238E27FC236}">
                  <a16:creationId xmlns:a16="http://schemas.microsoft.com/office/drawing/2014/main" id="{BC537044-3E04-8BCF-125D-BDE6569AF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917" y="1884751"/>
              <a:ext cx="1031684" cy="1458686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040EF4-EA95-6055-5594-E55E8B86DC7E}"/>
                </a:ext>
              </a:extLst>
            </p:cNvPr>
            <p:cNvSpPr/>
            <p:nvPr/>
          </p:nvSpPr>
          <p:spPr>
            <a:xfrm>
              <a:off x="2485402" y="2119513"/>
              <a:ext cx="596638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هذان</a:t>
              </a:r>
              <a:endPara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34DC759-95A7-C8C4-30CD-2C7FF14089A8}"/>
              </a:ext>
            </a:extLst>
          </p:cNvPr>
          <p:cNvGrpSpPr/>
          <p:nvPr/>
        </p:nvGrpSpPr>
        <p:grpSpPr>
          <a:xfrm>
            <a:off x="6964877" y="3687738"/>
            <a:ext cx="1031684" cy="1458686"/>
            <a:chOff x="2291917" y="1884751"/>
            <a:chExt cx="1031684" cy="1458686"/>
          </a:xfrm>
        </p:grpSpPr>
        <p:pic>
          <p:nvPicPr>
            <p:cNvPr id="26" name="Picture 25" descr="A picture containing clipart, vector graphics&#10;&#10;Description automatically generated">
              <a:extLst>
                <a:ext uri="{FF2B5EF4-FFF2-40B4-BE49-F238E27FC236}">
                  <a16:creationId xmlns:a16="http://schemas.microsoft.com/office/drawing/2014/main" id="{7A6476DB-8658-C3DB-04FD-A6E50C73A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917" y="1884751"/>
              <a:ext cx="1031684" cy="1458686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43A21A2-2BD4-CB48-D0B0-B6688CBD3C6F}"/>
                </a:ext>
              </a:extLst>
            </p:cNvPr>
            <p:cNvSpPr/>
            <p:nvPr/>
          </p:nvSpPr>
          <p:spPr>
            <a:xfrm>
              <a:off x="2482196" y="2119513"/>
              <a:ext cx="603050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هاتان</a:t>
              </a:r>
              <a:endPara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469457F-14FC-067E-F1A7-ECD4D9FC10E5}"/>
              </a:ext>
            </a:extLst>
          </p:cNvPr>
          <p:cNvGrpSpPr/>
          <p:nvPr/>
        </p:nvGrpSpPr>
        <p:grpSpPr>
          <a:xfrm>
            <a:off x="6163232" y="4998258"/>
            <a:ext cx="1031684" cy="1458686"/>
            <a:chOff x="2291917" y="1884751"/>
            <a:chExt cx="1031684" cy="1458686"/>
          </a:xfrm>
        </p:grpSpPr>
        <p:pic>
          <p:nvPicPr>
            <p:cNvPr id="29" name="Picture 28" descr="A picture containing clipart, vector graphics&#10;&#10;Description automatically generated">
              <a:extLst>
                <a:ext uri="{FF2B5EF4-FFF2-40B4-BE49-F238E27FC236}">
                  <a16:creationId xmlns:a16="http://schemas.microsoft.com/office/drawing/2014/main" id="{AC1C87DE-1868-279C-08FD-20142973D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917" y="1884751"/>
              <a:ext cx="1031684" cy="1458686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EE15E37-B432-A1D0-9DBE-7692F27E45FB}"/>
                </a:ext>
              </a:extLst>
            </p:cNvPr>
            <p:cNvSpPr/>
            <p:nvPr/>
          </p:nvSpPr>
          <p:spPr>
            <a:xfrm>
              <a:off x="2472579" y="2119513"/>
              <a:ext cx="622286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هؤلاء</a:t>
              </a:r>
              <a:endPara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D607D10-7798-29E3-9DED-D8941971BB91}"/>
              </a:ext>
            </a:extLst>
          </p:cNvPr>
          <p:cNvSpPr/>
          <p:nvPr/>
        </p:nvSpPr>
        <p:spPr>
          <a:xfrm>
            <a:off x="671052" y="250723"/>
            <a:ext cx="4837471" cy="4719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b="1" dirty="0">
                <a:latin typeface="Calibri" panose="020F0502020204030204" pitchFamily="34" charset="0"/>
                <a:cs typeface="Calibri" panose="020F0502020204030204" pitchFamily="34" charset="0"/>
              </a:rPr>
              <a:t>(  نشاط تدريبي في الأسماء الموصولة   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EC8CB64-0470-3C09-3BE3-E2A2A810B8A5}"/>
              </a:ext>
            </a:extLst>
          </p:cNvPr>
          <p:cNvSpPr/>
          <p:nvPr/>
        </p:nvSpPr>
        <p:spPr>
          <a:xfrm>
            <a:off x="1267931" y="891966"/>
            <a:ext cx="425148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ضعي الأسم الموصول المناسب في المكان الصحيح: </a:t>
            </a:r>
            <a:endParaRPr lang="en-US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Graphic 34" descr="Apple with solid fill">
            <a:extLst>
              <a:ext uri="{FF2B5EF4-FFF2-40B4-BE49-F238E27FC236}">
                <a16:creationId xmlns:a16="http://schemas.microsoft.com/office/drawing/2014/main" id="{47FD8D65-C6CF-BFE2-B691-4801B3C38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54416" y="772470"/>
            <a:ext cx="612058" cy="612058"/>
          </a:xfrm>
          <a:prstGeom prst="rect">
            <a:avLst/>
          </a:prstGeom>
        </p:spPr>
      </p:pic>
      <p:pic>
        <p:nvPicPr>
          <p:cNvPr id="39" name="Picture 38" descr="A picture containing shape&#10;&#10;Description automatically generated">
            <a:extLst>
              <a:ext uri="{FF2B5EF4-FFF2-40B4-BE49-F238E27FC236}">
                <a16:creationId xmlns:a16="http://schemas.microsoft.com/office/drawing/2014/main" id="{5ABBD981-16EE-024A-1C0A-790ED7EA87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" t="2059" r="3586" b="-390"/>
          <a:stretch/>
        </p:blipFill>
        <p:spPr>
          <a:xfrm>
            <a:off x="455384" y="1292478"/>
            <a:ext cx="1149464" cy="1143428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F35F6A3-D499-0C07-B69C-DC55434D4FBC}"/>
              </a:ext>
            </a:extLst>
          </p:cNvPr>
          <p:cNvSpPr/>
          <p:nvPr/>
        </p:nvSpPr>
        <p:spPr>
          <a:xfrm>
            <a:off x="724257" y="1822627"/>
            <a:ext cx="5966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الذي</a:t>
            </a:r>
            <a:endParaRPr lang="en-US"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Picture 40" descr="A picture containing shape&#10;&#10;Description automatically generated">
            <a:extLst>
              <a:ext uri="{FF2B5EF4-FFF2-40B4-BE49-F238E27FC236}">
                <a16:creationId xmlns:a16="http://schemas.microsoft.com/office/drawing/2014/main" id="{70E208B0-B844-4850-5F9C-E974D6EE71D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" t="2059" r="3586" b="-390"/>
          <a:stretch/>
        </p:blipFill>
        <p:spPr>
          <a:xfrm>
            <a:off x="455384" y="2544310"/>
            <a:ext cx="1149464" cy="114342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E7F2D952-918A-8988-7A12-44C6B6EA2390}"/>
              </a:ext>
            </a:extLst>
          </p:cNvPr>
          <p:cNvSpPr/>
          <p:nvPr/>
        </p:nvSpPr>
        <p:spPr>
          <a:xfrm>
            <a:off x="777958" y="3074459"/>
            <a:ext cx="48923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</a:t>
            </a:r>
            <a:endParaRPr lang="en-US"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3" name="Picture 42" descr="A picture containing shape&#10;&#10;Description automatically generated">
            <a:extLst>
              <a:ext uri="{FF2B5EF4-FFF2-40B4-BE49-F238E27FC236}">
                <a16:creationId xmlns:a16="http://schemas.microsoft.com/office/drawing/2014/main" id="{116AA002-D176-2697-D839-8C85EDB337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" t="2059" r="3586" b="-390"/>
          <a:stretch/>
        </p:blipFill>
        <p:spPr>
          <a:xfrm>
            <a:off x="455384" y="3882524"/>
            <a:ext cx="1149464" cy="11434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D726DD3F-5E1D-7384-0301-E4AD8F01FB0C}"/>
              </a:ext>
            </a:extLst>
          </p:cNvPr>
          <p:cNvSpPr/>
          <p:nvPr/>
        </p:nvSpPr>
        <p:spPr>
          <a:xfrm>
            <a:off x="680174" y="4412673"/>
            <a:ext cx="68480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اللذان</a:t>
            </a:r>
            <a:endParaRPr lang="en-US"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" name="Picture 44" descr="A picture containing shape&#10;&#10;Description automatically generated">
            <a:extLst>
              <a:ext uri="{FF2B5EF4-FFF2-40B4-BE49-F238E27FC236}">
                <a16:creationId xmlns:a16="http://schemas.microsoft.com/office/drawing/2014/main" id="{D4D35DE3-783E-B558-69EA-289DABE30F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" t="2059" r="3586" b="-390"/>
          <a:stretch/>
        </p:blipFill>
        <p:spPr>
          <a:xfrm>
            <a:off x="455384" y="5289154"/>
            <a:ext cx="1149464" cy="1143428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3BE96E12-10CC-F781-337A-FF2140409EC1}"/>
              </a:ext>
            </a:extLst>
          </p:cNvPr>
          <p:cNvSpPr/>
          <p:nvPr/>
        </p:nvSpPr>
        <p:spPr>
          <a:xfrm>
            <a:off x="699411" y="5819303"/>
            <a:ext cx="64633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اللتان</a:t>
            </a:r>
            <a:endParaRPr lang="en-US"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BACA79-3802-DE3F-3CF6-1B47654166A7}"/>
              </a:ext>
            </a:extLst>
          </p:cNvPr>
          <p:cNvSpPr/>
          <p:nvPr/>
        </p:nvSpPr>
        <p:spPr>
          <a:xfrm>
            <a:off x="1720303" y="1477199"/>
            <a:ext cx="3943772" cy="48013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  أمي هي ................. تحضر الطعام.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المهندس هو .............. يبني المنازل.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العاقلان هما ............. يستغلان وقت الفراغ.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المعلمتان ................. في مدرستنا نشيطتان.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5- القمر هو ................... يضئ الكون ليلًا.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6- الله هو ................... خلق الكون كله.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7- عليكي أن تحترمي المعلمة ............ تعلمك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8- استفدت من الدروس ............... قرأتها.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9- الطالبتان .......... </a:t>
            </a:r>
            <a:r>
              <a:rPr lang="ar-BH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شاركا في المسابقة متميزتان.</a:t>
            </a:r>
            <a:endParaRPr lang="en-US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616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297</Words>
  <Application>Microsoft Office PowerPoint</Application>
  <PresentationFormat>Widescreen</PresentationFormat>
  <Paragraphs>75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ENGY YOUSSEF ABDELRAHMAN MOHAMED</dc:creator>
  <cp:lastModifiedBy>Unknown User</cp:lastModifiedBy>
  <cp:revision>4</cp:revision>
  <dcterms:created xsi:type="dcterms:W3CDTF">2022-10-16T13:05:01Z</dcterms:created>
  <dcterms:modified xsi:type="dcterms:W3CDTF">2022-10-22T22:05:45Z</dcterms:modified>
</cp:coreProperties>
</file>