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72" r:id="rId1"/>
  </p:sldMasterIdLst>
  <p:notesMasterIdLst>
    <p:notesMasterId r:id="rId11"/>
  </p:notesMasterIdLst>
  <p:sldIdLst>
    <p:sldId id="326" r:id="rId2"/>
    <p:sldId id="355" r:id="rId3"/>
    <p:sldId id="356" r:id="rId4"/>
    <p:sldId id="358" r:id="rId5"/>
    <p:sldId id="366" r:id="rId6"/>
    <p:sldId id="359" r:id="rId7"/>
    <p:sldId id="361" r:id="rId8"/>
    <p:sldId id="364" r:id="rId9"/>
    <p:sldId id="311" r:id="rId10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حمد عليّ النفيعيّ" initials="حمد" lastIdx="1" clrIdx="0">
    <p:extLst>
      <p:ext uri="{19B8F6BF-5375-455C-9EA6-DF929625EA0E}">
        <p15:presenceInfo xmlns:p15="http://schemas.microsoft.com/office/powerpoint/2012/main" userId="0b58add3780b77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1F4"/>
    <a:srgbClr val="07ED43"/>
    <a:srgbClr val="43B15D"/>
    <a:srgbClr val="CC66FF"/>
    <a:srgbClr val="E1E1E1"/>
    <a:srgbClr val="FF3399"/>
    <a:srgbClr val="FFFFCC"/>
    <a:srgbClr val="FF0066"/>
    <a:srgbClr val="CC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C61F72-EF57-4E95-943D-8E25CC6AE74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4A11AA5-5BB4-4F2D-8385-C122E2FDB87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xfrm>
          <a:off x="540559" y="345174"/>
          <a:ext cx="142233" cy="138001"/>
        </a:xfrm>
        <a:solidFill>
          <a:sysClr val="window" lastClr="FFFFFF"/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gm:spPr>
      <dgm:t>
        <a:bodyPr/>
        <a:lstStyle/>
        <a:p>
          <a:pPr rtl="1">
            <a:buNone/>
          </a:pPr>
          <a:r>
            <a:rPr lang="en-US" sz="1200">
              <a:solidFill>
                <a:sysClr val="windowText" lastClr="00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...........</a:t>
          </a:r>
          <a:endParaRPr lang="ar-SA" sz="1200">
            <a:solidFill>
              <a:sysClr val="windowText" lastClr="000000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AF121F9A-6735-42E3-AFDE-6DC806442A4B}" type="parTrans" cxnId="{6DE3EB2B-7719-4D53-ADD3-E1D105CAF028}">
      <dgm:prSet/>
      <dgm:spPr/>
      <dgm:t>
        <a:bodyPr/>
        <a:lstStyle/>
        <a:p>
          <a:pPr rtl="1"/>
          <a:endParaRPr lang="ar-SA"/>
        </a:p>
      </dgm:t>
    </dgm:pt>
    <dgm:pt modelId="{288CB484-863E-4F29-A7F4-BD86B2CC5CA6}" type="sibTrans" cxnId="{6DE3EB2B-7719-4D53-ADD3-E1D105CAF028}">
      <dgm:prSet/>
      <dgm:spPr/>
      <dgm:t>
        <a:bodyPr/>
        <a:lstStyle/>
        <a:p>
          <a:pPr rtl="1"/>
          <a:endParaRPr lang="ar-SA"/>
        </a:p>
      </dgm:t>
    </dgm:pt>
    <dgm:pt modelId="{63342195-F211-43CB-B54D-8F8DA30C03B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410696" y="-49759"/>
          <a:ext cx="389863" cy="386890"/>
        </a:xfr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>
            <a:buNone/>
          </a:pPr>
          <a:endParaRPr lang="ar-SA" sz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D5768458-54AF-4F3E-A6AA-BFDA2C593686}" type="parTrans" cxnId="{BA181497-2A1C-4573-9273-806887FFFEE8}">
      <dgm:prSet/>
      <dgm:spPr/>
      <dgm:t>
        <a:bodyPr/>
        <a:lstStyle/>
        <a:p>
          <a:pPr rtl="1"/>
          <a:endParaRPr lang="ar-SA"/>
        </a:p>
      </dgm:t>
    </dgm:pt>
    <dgm:pt modelId="{8A7806B5-E3D1-4499-B1E9-5ECED670779D}" type="sibTrans" cxnId="{BA181497-2A1C-4573-9273-806887FFFEE8}">
      <dgm:prSet/>
      <dgm:spPr>
        <a:xfrm>
          <a:off x="309620" y="136888"/>
          <a:ext cx="578468" cy="578468"/>
        </a:xfrm>
        <a:solidFill>
          <a:sysClr val="window" lastClr="FFFFFF"/>
        </a:solidFill>
        <a:ln>
          <a:noFill/>
        </a:ln>
        <a:effectLst/>
      </dgm:spPr>
      <dgm:t>
        <a:bodyPr/>
        <a:lstStyle/>
        <a:p>
          <a:pPr rtl="1"/>
          <a:endParaRPr lang="ar-SA"/>
        </a:p>
      </dgm:t>
    </dgm:pt>
    <dgm:pt modelId="{37C39688-1930-472C-90FD-D63D1A05F52A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649170" y="364564"/>
          <a:ext cx="399092" cy="386824"/>
        </a:xfr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>
            <a:buNone/>
          </a:pPr>
          <a:endParaRPr lang="ar-SA" sz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7C69EBA8-F7AD-49B8-9C71-ACC34BACBAAC}" type="parTrans" cxnId="{0281B22A-99F6-4743-8B64-8674917D51E4}">
      <dgm:prSet/>
      <dgm:spPr/>
      <dgm:t>
        <a:bodyPr/>
        <a:lstStyle/>
        <a:p>
          <a:pPr rtl="1"/>
          <a:endParaRPr lang="ar-SA"/>
        </a:p>
      </dgm:t>
    </dgm:pt>
    <dgm:pt modelId="{68DAA7C9-9424-42AE-A5B4-3C0C139ADC6D}" type="sibTrans" cxnId="{0281B22A-99F6-4743-8B64-8674917D51E4}">
      <dgm:prSet/>
      <dgm:spPr>
        <a:xfrm>
          <a:off x="314814" y="127483"/>
          <a:ext cx="578468" cy="578468"/>
        </a:xfrm>
        <a:solidFill>
          <a:sysClr val="window" lastClr="FFFFFF"/>
        </a:solidFill>
        <a:ln>
          <a:noFill/>
        </a:ln>
        <a:effectLst/>
      </dgm:spPr>
      <dgm:t>
        <a:bodyPr/>
        <a:lstStyle/>
        <a:p>
          <a:pPr rtl="1"/>
          <a:endParaRPr lang="ar-SA"/>
        </a:p>
      </dgm:t>
    </dgm:pt>
    <dgm:pt modelId="{2DB47DEB-351B-4D08-91BF-CAB971B578B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151252" y="356938"/>
          <a:ext cx="416256" cy="402076"/>
        </a:xfrm>
        <a:solidFill>
          <a:sysClr val="window" lastClr="FFFFFF"/>
        </a:solidFill>
        <a:ln w="12700" cap="flat" cmpd="sng" algn="ctr">
          <a:solidFill>
            <a:srgbClr val="5B9BD5"/>
          </a:solidFill>
          <a:prstDash val="solid"/>
          <a:miter lim="800000"/>
        </a:ln>
        <a:effectLst/>
      </dgm:spPr>
      <dgm:t>
        <a:bodyPr/>
        <a:lstStyle/>
        <a:p>
          <a:pPr rtl="1">
            <a:buNone/>
          </a:pPr>
          <a:r>
            <a:rPr lang="ar-BH" sz="1200">
              <a:solidFill>
                <a:sysClr val="windowText" lastClr="00000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صورة قنفذ</a:t>
          </a:r>
          <a:endParaRPr lang="ar-SA" sz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D696521B-3269-4F8C-83DA-2A11D398242A}" type="parTrans" cxnId="{5D828F09-C93E-4CDC-A588-4241B4717A1F}">
      <dgm:prSet/>
      <dgm:spPr/>
      <dgm:t>
        <a:bodyPr/>
        <a:lstStyle/>
        <a:p>
          <a:pPr rtl="1"/>
          <a:endParaRPr lang="ar-SA"/>
        </a:p>
      </dgm:t>
    </dgm:pt>
    <dgm:pt modelId="{C1EB1205-EDB2-47D0-B095-832814FCBDBC}" type="sibTrans" cxnId="{5D828F09-C93E-4CDC-A588-4241B4717A1F}">
      <dgm:prSet/>
      <dgm:spPr>
        <a:xfrm>
          <a:off x="320038" y="136946"/>
          <a:ext cx="578468" cy="578468"/>
        </a:xfrm>
        <a:solidFill>
          <a:sysClr val="window" lastClr="FFFFFF"/>
        </a:solidFill>
        <a:ln>
          <a:noFill/>
        </a:ln>
        <a:effectLst/>
      </dgm:spPr>
      <dgm:t>
        <a:bodyPr/>
        <a:lstStyle/>
        <a:p>
          <a:pPr rtl="1"/>
          <a:endParaRPr lang="ar-SA"/>
        </a:p>
      </dgm:t>
    </dgm:pt>
    <dgm:pt modelId="{7D683769-8A95-489C-910A-AF431B2E40AC}" type="pres">
      <dgm:prSet presAssocID="{30C61F72-EF57-4E95-943D-8E25CC6AE74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82E39C-6A29-4C64-8EBB-5B2D558B326E}" type="pres">
      <dgm:prSet presAssocID="{34A11AA5-5BB4-4F2D-8385-C122E2FDB87B}" presName="centerShape" presStyleLbl="node0" presStyleIdx="0" presStyleCnt="1" custScaleX="53372" custScaleY="51784" custLinFactNeighborX="1350" custLinFactNeighborY="-450"/>
      <dgm:spPr>
        <a:prstGeom prst="ellipse">
          <a:avLst/>
        </a:prstGeom>
      </dgm:spPr>
    </dgm:pt>
    <dgm:pt modelId="{CD5522BF-77BF-420B-9076-8138EC35F6B2}" type="pres">
      <dgm:prSet presAssocID="{63342195-F211-43CB-B54D-8F8DA30C03BB}" presName="node" presStyleLbl="node1" presStyleIdx="0" presStyleCnt="3" custScaleX="208991" custScaleY="207397" custRadScaleRad="96644" custRadScaleInc="829">
        <dgm:presLayoutVars>
          <dgm:bulletEnabled val="1"/>
        </dgm:presLayoutVars>
      </dgm:prSet>
      <dgm:spPr>
        <a:prstGeom prst="ellipse">
          <a:avLst/>
        </a:prstGeom>
      </dgm:spPr>
    </dgm:pt>
    <dgm:pt modelId="{B4FFCEA9-D074-446B-9470-59F6712FD934}" type="pres">
      <dgm:prSet presAssocID="{63342195-F211-43CB-B54D-8F8DA30C03BB}" presName="dummy" presStyleCnt="0"/>
      <dgm:spPr/>
    </dgm:pt>
    <dgm:pt modelId="{87B575A3-73EE-4E4B-A2FB-2B9D27F3B455}" type="pres">
      <dgm:prSet presAssocID="{8A7806B5-E3D1-4499-B1E9-5ECED670779D}" presName="sibTrans" presStyleLbl="sibTrans2D1" presStyleIdx="0" presStyleCnt="3"/>
      <dgm:spPr>
        <a:prstGeom prst="blockArc">
          <a:avLst>
            <a:gd name="adj1" fmla="val 16282437"/>
            <a:gd name="adj2" fmla="val 1669262"/>
            <a:gd name="adj3" fmla="val 4640"/>
          </a:avLst>
        </a:prstGeom>
      </dgm:spPr>
    </dgm:pt>
    <dgm:pt modelId="{E44451A5-1CAA-4162-9735-90A404E369A0}" type="pres">
      <dgm:prSet presAssocID="{37C39688-1930-472C-90FD-D63D1A05F52A}" presName="node" presStyleLbl="node1" presStyleIdx="1" presStyleCnt="3" custScaleX="213938" custScaleY="207362">
        <dgm:presLayoutVars>
          <dgm:bulletEnabled val="1"/>
        </dgm:presLayoutVars>
      </dgm:prSet>
      <dgm:spPr>
        <a:prstGeom prst="ellipse">
          <a:avLst/>
        </a:prstGeom>
      </dgm:spPr>
    </dgm:pt>
    <dgm:pt modelId="{51C03066-71D7-41B8-8BB2-1A7EDB8785CF}" type="pres">
      <dgm:prSet presAssocID="{37C39688-1930-472C-90FD-D63D1A05F52A}" presName="dummy" presStyleCnt="0"/>
      <dgm:spPr/>
    </dgm:pt>
    <dgm:pt modelId="{3B9B597E-E7D5-4B0C-ABFC-637386DA9699}" type="pres">
      <dgm:prSet presAssocID="{68DAA7C9-9424-42AE-A5B4-3C0C139ADC6D}" presName="sibTrans" presStyleLbl="sibTrans2D1" presStyleIdx="1" presStyleCnt="3"/>
      <dgm:spPr>
        <a:prstGeom prst="blockArc">
          <a:avLst>
            <a:gd name="adj1" fmla="val 1800000"/>
            <a:gd name="adj2" fmla="val 9000000"/>
            <a:gd name="adj3" fmla="val 4640"/>
          </a:avLst>
        </a:prstGeom>
      </dgm:spPr>
    </dgm:pt>
    <dgm:pt modelId="{E5672D27-C893-4541-91C8-4D6EFFBCED99}" type="pres">
      <dgm:prSet presAssocID="{2DB47DEB-351B-4D08-91BF-CAB971B578BD}" presName="node" presStyleLbl="node1" presStyleIdx="2" presStyleCnt="3" custScaleX="223139" custScaleY="215538">
        <dgm:presLayoutVars>
          <dgm:bulletEnabled val="1"/>
        </dgm:presLayoutVars>
      </dgm:prSet>
      <dgm:spPr>
        <a:prstGeom prst="ellipse">
          <a:avLst/>
        </a:prstGeom>
      </dgm:spPr>
    </dgm:pt>
    <dgm:pt modelId="{9E68BDEB-4B6D-4098-8943-37F4B8109C46}" type="pres">
      <dgm:prSet presAssocID="{2DB47DEB-351B-4D08-91BF-CAB971B578BD}" presName="dummy" presStyleCnt="0"/>
      <dgm:spPr/>
    </dgm:pt>
    <dgm:pt modelId="{4420E4FC-E572-4E7D-8AC4-E6C82384A2D6}" type="pres">
      <dgm:prSet presAssocID="{C1EB1205-EDB2-47D0-B095-832814FCBDBC}" presName="sibTrans" presStyleLbl="sibTrans2D1" presStyleIdx="2" presStyleCnt="3"/>
      <dgm:spPr>
        <a:prstGeom prst="blockArc">
          <a:avLst>
            <a:gd name="adj1" fmla="val 9131532"/>
            <a:gd name="adj2" fmla="val 16155656"/>
            <a:gd name="adj3" fmla="val 4640"/>
          </a:avLst>
        </a:prstGeom>
      </dgm:spPr>
    </dgm:pt>
  </dgm:ptLst>
  <dgm:cxnLst>
    <dgm:cxn modelId="{5D828F09-C93E-4CDC-A588-4241B4717A1F}" srcId="{34A11AA5-5BB4-4F2D-8385-C122E2FDB87B}" destId="{2DB47DEB-351B-4D08-91BF-CAB971B578BD}" srcOrd="2" destOrd="0" parTransId="{D696521B-3269-4F8C-83DA-2A11D398242A}" sibTransId="{C1EB1205-EDB2-47D0-B095-832814FCBDBC}"/>
    <dgm:cxn modelId="{0281B22A-99F6-4743-8B64-8674917D51E4}" srcId="{34A11AA5-5BB4-4F2D-8385-C122E2FDB87B}" destId="{37C39688-1930-472C-90FD-D63D1A05F52A}" srcOrd="1" destOrd="0" parTransId="{7C69EBA8-F7AD-49B8-9C71-ACC34BACBAAC}" sibTransId="{68DAA7C9-9424-42AE-A5B4-3C0C139ADC6D}"/>
    <dgm:cxn modelId="{6DE3EB2B-7719-4D53-ADD3-E1D105CAF028}" srcId="{30C61F72-EF57-4E95-943D-8E25CC6AE741}" destId="{34A11AA5-5BB4-4F2D-8385-C122E2FDB87B}" srcOrd="0" destOrd="0" parTransId="{AF121F9A-6735-42E3-AFDE-6DC806442A4B}" sibTransId="{288CB484-863E-4F29-A7F4-BD86B2CC5CA6}"/>
    <dgm:cxn modelId="{5DC6D95B-F545-4188-9AB3-5773D9A10F6B}" type="presOf" srcId="{63342195-F211-43CB-B54D-8F8DA30C03BB}" destId="{CD5522BF-77BF-420B-9076-8138EC35F6B2}" srcOrd="0" destOrd="0" presId="urn:microsoft.com/office/officeart/2005/8/layout/radial6"/>
    <dgm:cxn modelId="{3BA15F46-41CE-4824-9EF2-84090689D73C}" type="presOf" srcId="{C1EB1205-EDB2-47D0-B095-832814FCBDBC}" destId="{4420E4FC-E572-4E7D-8AC4-E6C82384A2D6}" srcOrd="0" destOrd="0" presId="urn:microsoft.com/office/officeart/2005/8/layout/radial6"/>
    <dgm:cxn modelId="{F9E35E48-A826-4798-8060-A391B46E2786}" type="presOf" srcId="{8A7806B5-E3D1-4499-B1E9-5ECED670779D}" destId="{87B575A3-73EE-4E4B-A2FB-2B9D27F3B455}" srcOrd="0" destOrd="0" presId="urn:microsoft.com/office/officeart/2005/8/layout/radial6"/>
    <dgm:cxn modelId="{202F2971-E45A-455F-82CF-0678F9B5B049}" type="presOf" srcId="{68DAA7C9-9424-42AE-A5B4-3C0C139ADC6D}" destId="{3B9B597E-E7D5-4B0C-ABFC-637386DA9699}" srcOrd="0" destOrd="0" presId="urn:microsoft.com/office/officeart/2005/8/layout/radial6"/>
    <dgm:cxn modelId="{731B2C92-F5A9-4E01-A9A3-3694486D571D}" type="presOf" srcId="{30C61F72-EF57-4E95-943D-8E25CC6AE741}" destId="{7D683769-8A95-489C-910A-AF431B2E40AC}" srcOrd="0" destOrd="0" presId="urn:microsoft.com/office/officeart/2005/8/layout/radial6"/>
    <dgm:cxn modelId="{BA181497-2A1C-4573-9273-806887FFFEE8}" srcId="{34A11AA5-5BB4-4F2D-8385-C122E2FDB87B}" destId="{63342195-F211-43CB-B54D-8F8DA30C03BB}" srcOrd="0" destOrd="0" parTransId="{D5768458-54AF-4F3E-A6AA-BFDA2C593686}" sibTransId="{8A7806B5-E3D1-4499-B1E9-5ECED670779D}"/>
    <dgm:cxn modelId="{F4C943BC-C312-457E-95DD-29E10F8EBBE5}" type="presOf" srcId="{34A11AA5-5BB4-4F2D-8385-C122E2FDB87B}" destId="{C382E39C-6A29-4C64-8EBB-5B2D558B326E}" srcOrd="0" destOrd="0" presId="urn:microsoft.com/office/officeart/2005/8/layout/radial6"/>
    <dgm:cxn modelId="{407CA5D8-D876-4224-A50F-0F9674B54A2E}" type="presOf" srcId="{2DB47DEB-351B-4D08-91BF-CAB971B578BD}" destId="{E5672D27-C893-4541-91C8-4D6EFFBCED99}" srcOrd="0" destOrd="0" presId="urn:microsoft.com/office/officeart/2005/8/layout/radial6"/>
    <dgm:cxn modelId="{209406E4-5840-40CF-90AC-EC303BAD1AE8}" type="presOf" srcId="{37C39688-1930-472C-90FD-D63D1A05F52A}" destId="{E44451A5-1CAA-4162-9735-90A404E369A0}" srcOrd="0" destOrd="0" presId="urn:microsoft.com/office/officeart/2005/8/layout/radial6"/>
    <dgm:cxn modelId="{F7ED6B7F-4F8D-4423-A120-57CCECE7E635}" type="presParOf" srcId="{7D683769-8A95-489C-910A-AF431B2E40AC}" destId="{C382E39C-6A29-4C64-8EBB-5B2D558B326E}" srcOrd="0" destOrd="0" presId="urn:microsoft.com/office/officeart/2005/8/layout/radial6"/>
    <dgm:cxn modelId="{E4891991-AF8F-445E-8180-946DCB232380}" type="presParOf" srcId="{7D683769-8A95-489C-910A-AF431B2E40AC}" destId="{CD5522BF-77BF-420B-9076-8138EC35F6B2}" srcOrd="1" destOrd="0" presId="urn:microsoft.com/office/officeart/2005/8/layout/radial6"/>
    <dgm:cxn modelId="{BEE466C9-9DAD-430F-A9DD-98C7FCFC1DE9}" type="presParOf" srcId="{7D683769-8A95-489C-910A-AF431B2E40AC}" destId="{B4FFCEA9-D074-446B-9470-59F6712FD934}" srcOrd="2" destOrd="0" presId="urn:microsoft.com/office/officeart/2005/8/layout/radial6"/>
    <dgm:cxn modelId="{94E76937-2388-440D-9AAD-9ACB87B91926}" type="presParOf" srcId="{7D683769-8A95-489C-910A-AF431B2E40AC}" destId="{87B575A3-73EE-4E4B-A2FB-2B9D27F3B455}" srcOrd="3" destOrd="0" presId="urn:microsoft.com/office/officeart/2005/8/layout/radial6"/>
    <dgm:cxn modelId="{57EA7FD2-F5D7-4F96-8B2A-3C73D24C441E}" type="presParOf" srcId="{7D683769-8A95-489C-910A-AF431B2E40AC}" destId="{E44451A5-1CAA-4162-9735-90A404E369A0}" srcOrd="4" destOrd="0" presId="urn:microsoft.com/office/officeart/2005/8/layout/radial6"/>
    <dgm:cxn modelId="{ED7AAA14-EB80-4535-8639-641DABB674F0}" type="presParOf" srcId="{7D683769-8A95-489C-910A-AF431B2E40AC}" destId="{51C03066-71D7-41B8-8BB2-1A7EDB8785CF}" srcOrd="5" destOrd="0" presId="urn:microsoft.com/office/officeart/2005/8/layout/radial6"/>
    <dgm:cxn modelId="{ADF4301C-B45E-4DB0-A92B-AF615A04F172}" type="presParOf" srcId="{7D683769-8A95-489C-910A-AF431B2E40AC}" destId="{3B9B597E-E7D5-4B0C-ABFC-637386DA9699}" srcOrd="6" destOrd="0" presId="urn:microsoft.com/office/officeart/2005/8/layout/radial6"/>
    <dgm:cxn modelId="{6672E16F-D25A-4F5E-83EB-E59FB1C604C0}" type="presParOf" srcId="{7D683769-8A95-489C-910A-AF431B2E40AC}" destId="{E5672D27-C893-4541-91C8-4D6EFFBCED99}" srcOrd="7" destOrd="0" presId="urn:microsoft.com/office/officeart/2005/8/layout/radial6"/>
    <dgm:cxn modelId="{519DDC67-AC1A-4C98-8AE3-41391B697AE1}" type="presParOf" srcId="{7D683769-8A95-489C-910A-AF431B2E40AC}" destId="{9E68BDEB-4B6D-4098-8943-37F4B8109C46}" srcOrd="8" destOrd="0" presId="urn:microsoft.com/office/officeart/2005/8/layout/radial6"/>
    <dgm:cxn modelId="{DF68FD48-CB5F-45B5-A3D0-390CF783330B}" type="presParOf" srcId="{7D683769-8A95-489C-910A-AF431B2E40AC}" destId="{4420E4FC-E572-4E7D-8AC4-E6C82384A2D6}" srcOrd="9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C61F72-EF57-4E95-943D-8E25CC6AE74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34A11AA5-5BB4-4F2D-8385-C122E2FDB87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xfrm>
          <a:off x="545080" y="346304"/>
          <a:ext cx="142233" cy="138001"/>
        </a:xfr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gm:spPr>
      <dgm:t>
        <a:bodyPr/>
        <a:lstStyle/>
        <a:p>
          <a:pPr rtl="1">
            <a:buNone/>
          </a:pPr>
          <a:r>
            <a:rPr lang="en-US" sz="1200" dirty="0">
              <a:solidFill>
                <a:sysClr val="windowText" lastClr="00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...........</a:t>
          </a:r>
          <a:endParaRPr lang="ar-SA" sz="1200" dirty="0">
            <a:solidFill>
              <a:sysClr val="windowText" lastClr="000000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gm:t>
    </dgm:pt>
    <dgm:pt modelId="{AF121F9A-6735-42E3-AFDE-6DC806442A4B}" type="parTrans" cxnId="{6DE3EB2B-7719-4D53-ADD3-E1D105CAF028}">
      <dgm:prSet/>
      <dgm:spPr/>
      <dgm:t>
        <a:bodyPr/>
        <a:lstStyle/>
        <a:p>
          <a:pPr rtl="1"/>
          <a:endParaRPr lang="ar-SA"/>
        </a:p>
      </dgm:t>
    </dgm:pt>
    <dgm:pt modelId="{288CB484-863E-4F29-A7F4-BD86B2CC5CA6}" type="sibTrans" cxnId="{6DE3EB2B-7719-4D53-ADD3-E1D105CAF028}">
      <dgm:prSet/>
      <dgm:spPr/>
      <dgm:t>
        <a:bodyPr/>
        <a:lstStyle/>
        <a:p>
          <a:pPr rtl="1"/>
          <a:endParaRPr lang="ar-SA"/>
        </a:p>
      </dgm:t>
    </dgm:pt>
    <dgm:pt modelId="{63342195-F211-43CB-B54D-8F8DA30C03B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410696" y="-49759"/>
          <a:ext cx="389863" cy="386890"/>
        </a:xfr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>
            <a:buNone/>
          </a:pPr>
          <a:endParaRPr lang="ar-SA" sz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D5768458-54AF-4F3E-A6AA-BFDA2C593686}" type="parTrans" cxnId="{BA181497-2A1C-4573-9273-806887FFFEE8}">
      <dgm:prSet/>
      <dgm:spPr/>
      <dgm:t>
        <a:bodyPr/>
        <a:lstStyle/>
        <a:p>
          <a:pPr rtl="1"/>
          <a:endParaRPr lang="ar-SA"/>
        </a:p>
      </dgm:t>
    </dgm:pt>
    <dgm:pt modelId="{8A7806B5-E3D1-4499-B1E9-5ECED670779D}" type="sibTrans" cxnId="{BA181497-2A1C-4573-9273-806887FFFEE8}">
      <dgm:prSet/>
      <dgm:spPr>
        <a:xfrm>
          <a:off x="309620" y="136888"/>
          <a:ext cx="578468" cy="578468"/>
        </a:xfrm>
        <a:solidFill>
          <a:sysClr val="window" lastClr="FFFFFF"/>
        </a:solidFill>
        <a:ln>
          <a:noFill/>
        </a:ln>
        <a:effectLst/>
      </dgm:spPr>
      <dgm:t>
        <a:bodyPr/>
        <a:lstStyle/>
        <a:p>
          <a:pPr rtl="1"/>
          <a:endParaRPr lang="ar-SA"/>
        </a:p>
      </dgm:t>
    </dgm:pt>
    <dgm:pt modelId="{37C39688-1930-472C-90FD-D63D1A05F52A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649170" y="364564"/>
          <a:ext cx="399092" cy="386824"/>
        </a:xfr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>
            <a:buNone/>
          </a:pPr>
          <a:endParaRPr lang="ar-SA" sz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7C69EBA8-F7AD-49B8-9C71-ACC34BACBAAC}" type="parTrans" cxnId="{0281B22A-99F6-4743-8B64-8674917D51E4}">
      <dgm:prSet/>
      <dgm:spPr/>
      <dgm:t>
        <a:bodyPr/>
        <a:lstStyle/>
        <a:p>
          <a:pPr rtl="1"/>
          <a:endParaRPr lang="ar-SA"/>
        </a:p>
      </dgm:t>
    </dgm:pt>
    <dgm:pt modelId="{68DAA7C9-9424-42AE-A5B4-3C0C139ADC6D}" type="sibTrans" cxnId="{0281B22A-99F6-4743-8B64-8674917D51E4}">
      <dgm:prSet/>
      <dgm:spPr>
        <a:xfrm>
          <a:off x="314814" y="127483"/>
          <a:ext cx="578468" cy="578468"/>
        </a:xfrm>
        <a:solidFill>
          <a:sysClr val="window" lastClr="FFFFFF"/>
        </a:solidFill>
        <a:ln>
          <a:noFill/>
        </a:ln>
        <a:effectLst/>
      </dgm:spPr>
      <dgm:t>
        <a:bodyPr/>
        <a:lstStyle/>
        <a:p>
          <a:pPr rtl="1"/>
          <a:endParaRPr lang="ar-SA"/>
        </a:p>
      </dgm:t>
    </dgm:pt>
    <dgm:pt modelId="{2DB47DEB-351B-4D08-91BF-CAB971B578B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151252" y="356938"/>
          <a:ext cx="416256" cy="402076"/>
        </a:xfr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>
            <a:buNone/>
          </a:pPr>
          <a:endParaRPr lang="ar-SA" sz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gm:t>
    </dgm:pt>
    <dgm:pt modelId="{D696521B-3269-4F8C-83DA-2A11D398242A}" type="parTrans" cxnId="{5D828F09-C93E-4CDC-A588-4241B4717A1F}">
      <dgm:prSet/>
      <dgm:spPr/>
      <dgm:t>
        <a:bodyPr/>
        <a:lstStyle/>
        <a:p>
          <a:pPr rtl="1"/>
          <a:endParaRPr lang="ar-SA"/>
        </a:p>
      </dgm:t>
    </dgm:pt>
    <dgm:pt modelId="{C1EB1205-EDB2-47D0-B095-832814FCBDBC}" type="sibTrans" cxnId="{5D828F09-C93E-4CDC-A588-4241B4717A1F}">
      <dgm:prSet/>
      <dgm:spPr>
        <a:xfrm>
          <a:off x="320038" y="136946"/>
          <a:ext cx="578468" cy="578468"/>
        </a:xfrm>
        <a:solidFill>
          <a:sysClr val="window" lastClr="FFFFFF"/>
        </a:solidFill>
        <a:ln>
          <a:noFill/>
        </a:ln>
        <a:effectLst/>
      </dgm:spPr>
      <dgm:t>
        <a:bodyPr/>
        <a:lstStyle/>
        <a:p>
          <a:pPr rtl="1"/>
          <a:endParaRPr lang="ar-SA"/>
        </a:p>
      </dgm:t>
    </dgm:pt>
    <dgm:pt modelId="{7D683769-8A95-489C-910A-AF431B2E40AC}" type="pres">
      <dgm:prSet presAssocID="{30C61F72-EF57-4E95-943D-8E25CC6AE74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382E39C-6A29-4C64-8EBB-5B2D558B326E}" type="pres">
      <dgm:prSet presAssocID="{34A11AA5-5BB4-4F2D-8385-C122E2FDB87B}" presName="centerShape" presStyleLbl="node0" presStyleIdx="0" presStyleCnt="1" custScaleX="53372" custScaleY="51784" custLinFactNeighborX="2150" custLinFactNeighborY="-250"/>
      <dgm:spPr>
        <a:prstGeom prst="ellipse">
          <a:avLst/>
        </a:prstGeom>
      </dgm:spPr>
    </dgm:pt>
    <dgm:pt modelId="{CD5522BF-77BF-420B-9076-8138EC35F6B2}" type="pres">
      <dgm:prSet presAssocID="{63342195-F211-43CB-B54D-8F8DA30C03BB}" presName="node" presStyleLbl="node1" presStyleIdx="0" presStyleCnt="3" custScaleX="208991" custScaleY="207397" custRadScaleRad="96644" custRadScaleInc="829">
        <dgm:presLayoutVars>
          <dgm:bulletEnabled val="1"/>
        </dgm:presLayoutVars>
      </dgm:prSet>
      <dgm:spPr>
        <a:prstGeom prst="ellipse">
          <a:avLst/>
        </a:prstGeom>
      </dgm:spPr>
    </dgm:pt>
    <dgm:pt modelId="{B4FFCEA9-D074-446B-9470-59F6712FD934}" type="pres">
      <dgm:prSet presAssocID="{63342195-F211-43CB-B54D-8F8DA30C03BB}" presName="dummy" presStyleCnt="0"/>
      <dgm:spPr/>
    </dgm:pt>
    <dgm:pt modelId="{87B575A3-73EE-4E4B-A2FB-2B9D27F3B455}" type="pres">
      <dgm:prSet presAssocID="{8A7806B5-E3D1-4499-B1E9-5ECED670779D}" presName="sibTrans" presStyleLbl="sibTrans2D1" presStyleIdx="0" presStyleCnt="3"/>
      <dgm:spPr>
        <a:prstGeom prst="blockArc">
          <a:avLst>
            <a:gd name="adj1" fmla="val 16282437"/>
            <a:gd name="adj2" fmla="val 1669262"/>
            <a:gd name="adj3" fmla="val 4640"/>
          </a:avLst>
        </a:prstGeom>
      </dgm:spPr>
    </dgm:pt>
    <dgm:pt modelId="{E44451A5-1CAA-4162-9735-90A404E369A0}" type="pres">
      <dgm:prSet presAssocID="{37C39688-1930-472C-90FD-D63D1A05F52A}" presName="node" presStyleLbl="node1" presStyleIdx="1" presStyleCnt="3" custScaleX="213938" custScaleY="207362">
        <dgm:presLayoutVars>
          <dgm:bulletEnabled val="1"/>
        </dgm:presLayoutVars>
      </dgm:prSet>
      <dgm:spPr>
        <a:prstGeom prst="ellipse">
          <a:avLst/>
        </a:prstGeom>
      </dgm:spPr>
    </dgm:pt>
    <dgm:pt modelId="{51C03066-71D7-41B8-8BB2-1A7EDB8785CF}" type="pres">
      <dgm:prSet presAssocID="{37C39688-1930-472C-90FD-D63D1A05F52A}" presName="dummy" presStyleCnt="0"/>
      <dgm:spPr/>
    </dgm:pt>
    <dgm:pt modelId="{3B9B597E-E7D5-4B0C-ABFC-637386DA9699}" type="pres">
      <dgm:prSet presAssocID="{68DAA7C9-9424-42AE-A5B4-3C0C139ADC6D}" presName="sibTrans" presStyleLbl="sibTrans2D1" presStyleIdx="1" presStyleCnt="3"/>
      <dgm:spPr>
        <a:prstGeom prst="blockArc">
          <a:avLst>
            <a:gd name="adj1" fmla="val 1800000"/>
            <a:gd name="adj2" fmla="val 9000000"/>
            <a:gd name="adj3" fmla="val 4640"/>
          </a:avLst>
        </a:prstGeom>
      </dgm:spPr>
    </dgm:pt>
    <dgm:pt modelId="{E5672D27-C893-4541-91C8-4D6EFFBCED99}" type="pres">
      <dgm:prSet presAssocID="{2DB47DEB-351B-4D08-91BF-CAB971B578BD}" presName="node" presStyleLbl="node1" presStyleIdx="2" presStyleCnt="3" custScaleX="223139" custScaleY="215538" custRadScaleRad="102559" custRadScaleInc="1310">
        <dgm:presLayoutVars>
          <dgm:bulletEnabled val="1"/>
        </dgm:presLayoutVars>
      </dgm:prSet>
      <dgm:spPr>
        <a:prstGeom prst="ellipse">
          <a:avLst/>
        </a:prstGeom>
      </dgm:spPr>
    </dgm:pt>
    <dgm:pt modelId="{9E68BDEB-4B6D-4098-8943-37F4B8109C46}" type="pres">
      <dgm:prSet presAssocID="{2DB47DEB-351B-4D08-91BF-CAB971B578BD}" presName="dummy" presStyleCnt="0"/>
      <dgm:spPr/>
    </dgm:pt>
    <dgm:pt modelId="{4420E4FC-E572-4E7D-8AC4-E6C82384A2D6}" type="pres">
      <dgm:prSet presAssocID="{C1EB1205-EDB2-47D0-B095-832814FCBDBC}" presName="sibTrans" presStyleLbl="sibTrans2D1" presStyleIdx="2" presStyleCnt="3"/>
      <dgm:spPr>
        <a:prstGeom prst="blockArc">
          <a:avLst>
            <a:gd name="adj1" fmla="val 9131532"/>
            <a:gd name="adj2" fmla="val 16155656"/>
            <a:gd name="adj3" fmla="val 4640"/>
          </a:avLst>
        </a:prstGeom>
      </dgm:spPr>
    </dgm:pt>
  </dgm:ptLst>
  <dgm:cxnLst>
    <dgm:cxn modelId="{5D828F09-C93E-4CDC-A588-4241B4717A1F}" srcId="{34A11AA5-5BB4-4F2D-8385-C122E2FDB87B}" destId="{2DB47DEB-351B-4D08-91BF-CAB971B578BD}" srcOrd="2" destOrd="0" parTransId="{D696521B-3269-4F8C-83DA-2A11D398242A}" sibTransId="{C1EB1205-EDB2-47D0-B095-832814FCBDBC}"/>
    <dgm:cxn modelId="{0281B22A-99F6-4743-8B64-8674917D51E4}" srcId="{34A11AA5-5BB4-4F2D-8385-C122E2FDB87B}" destId="{37C39688-1930-472C-90FD-D63D1A05F52A}" srcOrd="1" destOrd="0" parTransId="{7C69EBA8-F7AD-49B8-9C71-ACC34BACBAAC}" sibTransId="{68DAA7C9-9424-42AE-A5B4-3C0C139ADC6D}"/>
    <dgm:cxn modelId="{6DE3EB2B-7719-4D53-ADD3-E1D105CAF028}" srcId="{30C61F72-EF57-4E95-943D-8E25CC6AE741}" destId="{34A11AA5-5BB4-4F2D-8385-C122E2FDB87B}" srcOrd="0" destOrd="0" parTransId="{AF121F9A-6735-42E3-AFDE-6DC806442A4B}" sibTransId="{288CB484-863E-4F29-A7F4-BD86B2CC5CA6}"/>
    <dgm:cxn modelId="{A935493A-43F8-40B3-9259-6CBF8A230843}" type="presOf" srcId="{63342195-F211-43CB-B54D-8F8DA30C03BB}" destId="{CD5522BF-77BF-420B-9076-8138EC35F6B2}" srcOrd="0" destOrd="0" presId="urn:microsoft.com/office/officeart/2005/8/layout/radial6"/>
    <dgm:cxn modelId="{6DF0E864-694D-4397-90C0-809C82D1D370}" type="presOf" srcId="{30C61F72-EF57-4E95-943D-8E25CC6AE741}" destId="{7D683769-8A95-489C-910A-AF431B2E40AC}" srcOrd="0" destOrd="0" presId="urn:microsoft.com/office/officeart/2005/8/layout/radial6"/>
    <dgm:cxn modelId="{2B08CF45-D4D5-4CFC-B4AC-66ABA233514A}" type="presOf" srcId="{2DB47DEB-351B-4D08-91BF-CAB971B578BD}" destId="{E5672D27-C893-4541-91C8-4D6EFFBCED99}" srcOrd="0" destOrd="0" presId="urn:microsoft.com/office/officeart/2005/8/layout/radial6"/>
    <dgm:cxn modelId="{47878A4C-F96A-4A32-83B8-CE44819BD05D}" type="presOf" srcId="{C1EB1205-EDB2-47D0-B095-832814FCBDBC}" destId="{4420E4FC-E572-4E7D-8AC4-E6C82384A2D6}" srcOrd="0" destOrd="0" presId="urn:microsoft.com/office/officeart/2005/8/layout/radial6"/>
    <dgm:cxn modelId="{8F055057-A142-4E2F-8169-FFEAB9280698}" type="presOf" srcId="{68DAA7C9-9424-42AE-A5B4-3C0C139ADC6D}" destId="{3B9B597E-E7D5-4B0C-ABFC-637386DA9699}" srcOrd="0" destOrd="0" presId="urn:microsoft.com/office/officeart/2005/8/layout/radial6"/>
    <dgm:cxn modelId="{10F0E981-47AD-4489-ABE0-1B291950CD4F}" type="presOf" srcId="{8A7806B5-E3D1-4499-B1E9-5ECED670779D}" destId="{87B575A3-73EE-4E4B-A2FB-2B9D27F3B455}" srcOrd="0" destOrd="0" presId="urn:microsoft.com/office/officeart/2005/8/layout/radial6"/>
    <dgm:cxn modelId="{DD8F9084-1699-4A09-8D9B-C15B6CB64D8E}" type="presOf" srcId="{34A11AA5-5BB4-4F2D-8385-C122E2FDB87B}" destId="{C382E39C-6A29-4C64-8EBB-5B2D558B326E}" srcOrd="0" destOrd="0" presId="urn:microsoft.com/office/officeart/2005/8/layout/radial6"/>
    <dgm:cxn modelId="{BA181497-2A1C-4573-9273-806887FFFEE8}" srcId="{34A11AA5-5BB4-4F2D-8385-C122E2FDB87B}" destId="{63342195-F211-43CB-B54D-8F8DA30C03BB}" srcOrd="0" destOrd="0" parTransId="{D5768458-54AF-4F3E-A6AA-BFDA2C593686}" sibTransId="{8A7806B5-E3D1-4499-B1E9-5ECED670779D}"/>
    <dgm:cxn modelId="{ADDBCDE6-8330-418A-93A2-7747907878C2}" type="presOf" srcId="{37C39688-1930-472C-90FD-D63D1A05F52A}" destId="{E44451A5-1CAA-4162-9735-90A404E369A0}" srcOrd="0" destOrd="0" presId="urn:microsoft.com/office/officeart/2005/8/layout/radial6"/>
    <dgm:cxn modelId="{38BF0BA8-7A5C-4354-A461-5F359FA4F27E}" type="presParOf" srcId="{7D683769-8A95-489C-910A-AF431B2E40AC}" destId="{C382E39C-6A29-4C64-8EBB-5B2D558B326E}" srcOrd="0" destOrd="0" presId="urn:microsoft.com/office/officeart/2005/8/layout/radial6"/>
    <dgm:cxn modelId="{730DBA3D-7367-4A79-89B0-240A39AF7C0F}" type="presParOf" srcId="{7D683769-8A95-489C-910A-AF431B2E40AC}" destId="{CD5522BF-77BF-420B-9076-8138EC35F6B2}" srcOrd="1" destOrd="0" presId="urn:microsoft.com/office/officeart/2005/8/layout/radial6"/>
    <dgm:cxn modelId="{C68B79B2-786C-4F4A-8107-455E1591FBBC}" type="presParOf" srcId="{7D683769-8A95-489C-910A-AF431B2E40AC}" destId="{B4FFCEA9-D074-446B-9470-59F6712FD934}" srcOrd="2" destOrd="0" presId="urn:microsoft.com/office/officeart/2005/8/layout/radial6"/>
    <dgm:cxn modelId="{BEEB42D6-1DD7-4EC9-BF87-3CF946ABCCF3}" type="presParOf" srcId="{7D683769-8A95-489C-910A-AF431B2E40AC}" destId="{87B575A3-73EE-4E4B-A2FB-2B9D27F3B455}" srcOrd="3" destOrd="0" presId="urn:microsoft.com/office/officeart/2005/8/layout/radial6"/>
    <dgm:cxn modelId="{57EA6562-73D5-4218-A3EE-AF05DD816745}" type="presParOf" srcId="{7D683769-8A95-489C-910A-AF431B2E40AC}" destId="{E44451A5-1CAA-4162-9735-90A404E369A0}" srcOrd="4" destOrd="0" presId="urn:microsoft.com/office/officeart/2005/8/layout/radial6"/>
    <dgm:cxn modelId="{AEB2DB91-9A8E-4901-8681-7F6E385F0948}" type="presParOf" srcId="{7D683769-8A95-489C-910A-AF431B2E40AC}" destId="{51C03066-71D7-41B8-8BB2-1A7EDB8785CF}" srcOrd="5" destOrd="0" presId="urn:microsoft.com/office/officeart/2005/8/layout/radial6"/>
    <dgm:cxn modelId="{FB358A98-F53B-41C2-9F73-42CBD011B87D}" type="presParOf" srcId="{7D683769-8A95-489C-910A-AF431B2E40AC}" destId="{3B9B597E-E7D5-4B0C-ABFC-637386DA9699}" srcOrd="6" destOrd="0" presId="urn:microsoft.com/office/officeart/2005/8/layout/radial6"/>
    <dgm:cxn modelId="{62CD0835-EF31-4148-A27B-AD18031BFE43}" type="presParOf" srcId="{7D683769-8A95-489C-910A-AF431B2E40AC}" destId="{E5672D27-C893-4541-91C8-4D6EFFBCED99}" srcOrd="7" destOrd="0" presId="urn:microsoft.com/office/officeart/2005/8/layout/radial6"/>
    <dgm:cxn modelId="{F61ED85B-4AD5-4EE5-9EA8-C74BF81B7123}" type="presParOf" srcId="{7D683769-8A95-489C-910A-AF431B2E40AC}" destId="{9E68BDEB-4B6D-4098-8943-37F4B8109C46}" srcOrd="8" destOrd="0" presId="urn:microsoft.com/office/officeart/2005/8/layout/radial6"/>
    <dgm:cxn modelId="{6946FC5A-761A-47C1-956B-ED52E4E070DC}" type="presParOf" srcId="{7D683769-8A95-489C-910A-AF431B2E40AC}" destId="{4420E4FC-E572-4E7D-8AC4-E6C82384A2D6}" srcOrd="9" destOrd="0" presId="urn:microsoft.com/office/officeart/2005/8/layout/radial6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0E4FC-E572-4E7D-8AC4-E6C82384A2D6}">
      <dsp:nvSpPr>
        <dsp:cNvPr id="0" name=""/>
        <dsp:cNvSpPr/>
      </dsp:nvSpPr>
      <dsp:spPr>
        <a:xfrm>
          <a:off x="2224073" y="566578"/>
          <a:ext cx="2368456" cy="2368456"/>
        </a:xfrm>
        <a:prstGeom prst="blockArc">
          <a:avLst>
            <a:gd name="adj1" fmla="val 9131532"/>
            <a:gd name="adj2" fmla="val 16155656"/>
            <a:gd name="adj3" fmla="val 4640"/>
          </a:avLst>
        </a:prstGeom>
        <a:solidFill>
          <a:sysClr val="window" lastClr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B597E-E7D5-4B0C-ABFC-637386DA9699}">
      <dsp:nvSpPr>
        <dsp:cNvPr id="0" name=""/>
        <dsp:cNvSpPr/>
      </dsp:nvSpPr>
      <dsp:spPr>
        <a:xfrm>
          <a:off x="2202681" y="527834"/>
          <a:ext cx="2368456" cy="2368456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ysClr val="window" lastClr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575A3-73EE-4E4B-A2FB-2B9D27F3B455}">
      <dsp:nvSpPr>
        <dsp:cNvPr id="0" name=""/>
        <dsp:cNvSpPr/>
      </dsp:nvSpPr>
      <dsp:spPr>
        <a:xfrm>
          <a:off x="2181415" y="566342"/>
          <a:ext cx="2368456" cy="2368456"/>
        </a:xfrm>
        <a:prstGeom prst="blockArc">
          <a:avLst>
            <a:gd name="adj1" fmla="val 16282437"/>
            <a:gd name="adj2" fmla="val 1669262"/>
            <a:gd name="adj3" fmla="val 4640"/>
          </a:avLst>
        </a:prstGeom>
        <a:solidFill>
          <a:sysClr val="window" lastClr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2E39C-6A29-4C64-8EBB-5B2D558B326E}">
      <dsp:nvSpPr>
        <dsp:cNvPr id="0" name=""/>
        <dsp:cNvSpPr/>
      </dsp:nvSpPr>
      <dsp:spPr>
        <a:xfrm>
          <a:off x="3127499" y="1419655"/>
          <a:ext cx="581287" cy="563991"/>
        </a:xfrm>
        <a:prstGeom prst="ellipse">
          <a:avLst/>
        </a:prstGeom>
        <a:solidFill>
          <a:sysClr val="window" lastClr="FFFFFF"/>
        </a:solidFill>
        <a:ln w="12700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ysClr val="windowText" lastClr="00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...........</a:t>
          </a:r>
          <a:endParaRPr lang="ar-SA" sz="1200" kern="1200">
            <a:solidFill>
              <a:sysClr val="windowText" lastClr="000000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3212627" y="1502250"/>
        <a:ext cx="411031" cy="398801"/>
      </dsp:txXfrm>
    </dsp:sp>
    <dsp:sp modelId="{CD5522BF-77BF-420B-9076-8138EC35F6B2}">
      <dsp:nvSpPr>
        <dsp:cNvPr id="0" name=""/>
        <dsp:cNvSpPr/>
      </dsp:nvSpPr>
      <dsp:spPr>
        <a:xfrm>
          <a:off x="2596720" y="-196462"/>
          <a:ext cx="1593319" cy="1581166"/>
        </a:xfrm>
        <a:prstGeom prst="ellipse">
          <a:avLst/>
        </a:prstGeo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200" kern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2830056" y="35094"/>
        <a:ext cx="1126647" cy="1118054"/>
      </dsp:txXfrm>
    </dsp:sp>
    <dsp:sp modelId="{E44451A5-1CAA-4162-9735-90A404E369A0}">
      <dsp:nvSpPr>
        <dsp:cNvPr id="0" name=""/>
        <dsp:cNvSpPr/>
      </dsp:nvSpPr>
      <dsp:spPr>
        <a:xfrm>
          <a:off x="3573195" y="1500003"/>
          <a:ext cx="1631034" cy="1580900"/>
        </a:xfrm>
        <a:prstGeom prst="ellipse">
          <a:avLst/>
        </a:prstGeo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200" kern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3812054" y="1731520"/>
        <a:ext cx="1153316" cy="1117866"/>
      </dsp:txXfrm>
    </dsp:sp>
    <dsp:sp modelId="{E5672D27-C893-4541-91C8-4D6EFFBCED99}">
      <dsp:nvSpPr>
        <dsp:cNvPr id="0" name=""/>
        <dsp:cNvSpPr/>
      </dsp:nvSpPr>
      <dsp:spPr>
        <a:xfrm>
          <a:off x="1534516" y="1468837"/>
          <a:ext cx="1701181" cy="1643232"/>
        </a:xfrm>
        <a:prstGeom prst="ellipse">
          <a:avLst/>
        </a:prstGeom>
        <a:solidFill>
          <a:sysClr val="window" lastClr="FFFFFF"/>
        </a:solidFill>
        <a:ln w="12700" cap="flat" cmpd="sng" algn="ctr">
          <a:solidFill>
            <a:srgbClr val="5B9BD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BH" sz="1200" kern="1200">
              <a:solidFill>
                <a:sysClr val="windowText" lastClr="000000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صورة قنفذ</a:t>
          </a:r>
          <a:endParaRPr lang="ar-SA" sz="1200" kern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1783648" y="1709483"/>
        <a:ext cx="1202917" cy="1161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0E4FC-E572-4E7D-8AC4-E6C82384A2D6}">
      <dsp:nvSpPr>
        <dsp:cNvPr id="0" name=""/>
        <dsp:cNvSpPr/>
      </dsp:nvSpPr>
      <dsp:spPr>
        <a:xfrm>
          <a:off x="2193439" y="566414"/>
          <a:ext cx="2367677" cy="2367677"/>
        </a:xfrm>
        <a:prstGeom prst="blockArc">
          <a:avLst>
            <a:gd name="adj1" fmla="val 9131532"/>
            <a:gd name="adj2" fmla="val 16155656"/>
            <a:gd name="adj3" fmla="val 4640"/>
          </a:avLst>
        </a:prstGeom>
        <a:solidFill>
          <a:sysClr val="window" lastClr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B597E-E7D5-4B0C-ABFC-637386DA9699}">
      <dsp:nvSpPr>
        <dsp:cNvPr id="0" name=""/>
        <dsp:cNvSpPr/>
      </dsp:nvSpPr>
      <dsp:spPr>
        <a:xfrm>
          <a:off x="2187567" y="555425"/>
          <a:ext cx="2367677" cy="2367677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solidFill>
          <a:sysClr val="window" lastClr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575A3-73EE-4E4B-A2FB-2B9D27F3B455}">
      <dsp:nvSpPr>
        <dsp:cNvPr id="0" name=""/>
        <dsp:cNvSpPr/>
      </dsp:nvSpPr>
      <dsp:spPr>
        <a:xfrm>
          <a:off x="2181812" y="566194"/>
          <a:ext cx="2367677" cy="2367677"/>
        </a:xfrm>
        <a:prstGeom prst="blockArc">
          <a:avLst>
            <a:gd name="adj1" fmla="val 16282437"/>
            <a:gd name="adj2" fmla="val 1669262"/>
            <a:gd name="adj3" fmla="val 4640"/>
          </a:avLst>
        </a:prstGeom>
        <a:solidFill>
          <a:sysClr val="window" lastClr="FFFF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2E39C-6A29-4C64-8EBB-5B2D558B326E}">
      <dsp:nvSpPr>
        <dsp:cNvPr id="0" name=""/>
        <dsp:cNvSpPr/>
      </dsp:nvSpPr>
      <dsp:spPr>
        <a:xfrm>
          <a:off x="3145991" y="1423760"/>
          <a:ext cx="581287" cy="563991"/>
        </a:xfrm>
        <a:prstGeom prst="ellipse">
          <a:avLst/>
        </a:prstGeo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Text" lastClr="000000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rPr>
            <a:t>...........</a:t>
          </a:r>
          <a:endParaRPr lang="ar-SA" sz="1200" kern="1200" dirty="0">
            <a:solidFill>
              <a:sysClr val="windowText" lastClr="000000"/>
            </a:solidFill>
            <a:latin typeface="Sakkal Majalla" panose="02000000000000000000" pitchFamily="2" charset="-78"/>
            <a:ea typeface="+mn-ea"/>
            <a:cs typeface="Sakkal Majalla" panose="02000000000000000000" pitchFamily="2" charset="-78"/>
          </a:endParaRPr>
        </a:p>
      </dsp:txBody>
      <dsp:txXfrm>
        <a:off x="3231119" y="1506355"/>
        <a:ext cx="411031" cy="398801"/>
      </dsp:txXfrm>
    </dsp:sp>
    <dsp:sp modelId="{CD5522BF-77BF-420B-9076-8138EC35F6B2}">
      <dsp:nvSpPr>
        <dsp:cNvPr id="0" name=""/>
        <dsp:cNvSpPr/>
      </dsp:nvSpPr>
      <dsp:spPr>
        <a:xfrm>
          <a:off x="2596718" y="-196610"/>
          <a:ext cx="1593319" cy="1581166"/>
        </a:xfrm>
        <a:prstGeom prst="ellipse">
          <a:avLst/>
        </a:prstGeo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200" kern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2830054" y="34946"/>
        <a:ext cx="1126647" cy="1118054"/>
      </dsp:txXfrm>
    </dsp:sp>
    <dsp:sp modelId="{E44451A5-1CAA-4162-9735-90A404E369A0}">
      <dsp:nvSpPr>
        <dsp:cNvPr id="0" name=""/>
        <dsp:cNvSpPr/>
      </dsp:nvSpPr>
      <dsp:spPr>
        <a:xfrm>
          <a:off x="3572858" y="1499284"/>
          <a:ext cx="1631034" cy="1580900"/>
        </a:xfrm>
        <a:prstGeom prst="ellipse">
          <a:avLst/>
        </a:prstGeo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200" kern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3811717" y="1730801"/>
        <a:ext cx="1153316" cy="1117866"/>
      </dsp:txXfrm>
    </dsp:sp>
    <dsp:sp modelId="{E5672D27-C893-4541-91C8-4D6EFFBCED99}">
      <dsp:nvSpPr>
        <dsp:cNvPr id="0" name=""/>
        <dsp:cNvSpPr/>
      </dsp:nvSpPr>
      <dsp:spPr>
        <a:xfrm>
          <a:off x="1503846" y="1468118"/>
          <a:ext cx="1701181" cy="1643232"/>
        </a:xfrm>
        <a:prstGeom prst="ellipse">
          <a:avLst/>
        </a:prstGeom>
        <a:solidFill>
          <a:sysClr val="window" lastClr="FFFFFF"/>
        </a:solidFill>
        <a:ln w="12700" cap="flat" cmpd="sng" algn="ctr">
          <a:solidFill>
            <a:srgbClr val="0070C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200" kern="1200">
            <a:solidFill>
              <a:sysClr val="windowText" lastClr="000000"/>
            </a:solidFill>
            <a:latin typeface="Calibri" panose="020F0502020204030204"/>
            <a:ea typeface="+mn-ea"/>
            <a:cs typeface="Arial" panose="020B0604020202020204" pitchFamily="34" charset="0"/>
          </a:endParaRPr>
        </a:p>
      </dsp:txBody>
      <dsp:txXfrm>
        <a:off x="1752978" y="1708764"/>
        <a:ext cx="1202917" cy="1161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5.5814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2-15T05:30:13.8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25273 5709 0,'0'28'140,"0"1"-124,0-1 15,0 0-15,28-28-16,-28 28 0,0 1 31,28-1-15,1 0 15,-1-28 47,0 0 0,-28-28-15,0 0-32,0-1-31,0 1 31,0 0-31,0 0 16,0-1 15,0 1-15,0 0-1,0 0 1,0-1 15,-28 29 0,0 0 32,-1 0-32,1 0 47,0 29-62,28-1-1,-28 0 1,-1-28-16,1 28 16,28 1 15,-28-29-15,28 28-1,-29 0 1,1-28 31,0 0 0,0 0-32,-1 0 1,1-28-1,28 0 1,-28-29 0,0 29-1,-1-57 1,29 29 0,-28 27-1,28 1-15,-28-29 16,-1 1 15,29-57-15,0 28-1,-28-56 1,28 56 0,0 57-1,0-1-15,-28 1 16</inkml:trace>
  <inkml:trace contextRef="#ctx0" brushRef="#br0" timeOffset="23582.56">24481 5285 0,'-28'0'203,"0"0"-187,-1 0 0,1 0-1,0 0 32,0 0-16,-1 28 32,29 1-48,0-1 17,0 0-1,0 0 16,0 1 15,0-1-62,0 0 47,0 1-47,29-29 31,-1 28-31,-28 0 16,28-28 0,0 28-1,1-28-15,-1 0 32,0 0-17,1 0 1,-1 0 15,0 0 0,0 0 1,-28 29 108,-28-29-124,28 28-1,-28-28 1,0 0-16,-1 0 16,1 28 15,0-28-15,-1 28-1,1-28 1,0 0-1,0 0 1,-1 0 0,1 0-16,0 0 15,-29 0 1,1 0-16,-29 0 31,-28 0-15,85 0-1,-1 0-15,-27 0 16,-1 0 0,29 0-1,0 0 17,-1-28-17,1 28 1,0 0-1,0 0-15,28-28 32,-29 0-32,1 28 15,0 0-15,28-29 16,-28 1 15,-1 0-31,1 28 47,28-28-31,0-1-1,-28 29 17,28-28-32,0 0 15,-29-1 1,58 29 171,-1 57-155,0 0-1,-28-29-31,29 0 15,-29 0 1,0 1-16,28-29 16,-28 56-1,0-28 1,0 1 0,0-1-1,28 28 1,-28-27-1,0 27 1,0-27 0,0 27-1,0-28 1,0 29 0,-28-29-1,28 0-15,-28 1 16,-1-1 15,29 0-31,-28-28 31,0 28-15,-1-28 0,1 0-16,0 29 15,0-29 1,-1 0-1,1 28 17,0-28-17,0 0 17,-1 0 14</inkml:trace>
  <inkml:trace contextRef="#ctx0" brushRef="#br0" timeOffset="24632.43">23237 5229 0</inkml:trace>
  <inkml:trace contextRef="#ctx0" brushRef="#br0" timeOffset="28727.79">23237 5229 0,'-28'0'78,"0"0"-47,0 0 16,28 28 187,28-28-218,0 0 15,0 0-15,1 0-1,-1 0 1,0 0-16,0 0 31,29 0-15,-29 0 31,1 0-16,-29-28 31,0-1 1,0 1-32,0 0-15,-29 28-1,1 0 32,0 0-31,-1 0 62,1 0-31,0 0-16,0 0 63,28 28 0,0 0 93,28-28-140,0 0 0,-28 29-31,28-29-1,1 0 48,-1 0-32,-56 0 219,-1 0-188,1 0-15,0 0-15,0 0 77</inkml:trace>
  <inkml:trace contextRef="#ctx0" brushRef="#br0" timeOffset="96574.42">31209 14499 0,'0'29'172,"0"-1"-141,0 0-31,29 0 16,-29 1-16,28-1 15,-28 28 1,28-27 0,-28-1-1,0 0-15,0 29 31,0-29-31,0 0 32,0 0-32,0 1 15,0-1 17,0 0-17,0 1 32,0-1-47,0 0 31,-28 0-31,28 1 16,-28-29-16,-29 28 31,57 0-15,-28-28-1,0 0 1,28 28 0,-29-28 31</inkml:trace>
  <inkml:trace contextRef="#ctx0" brushRef="#br0" timeOffset="97275.63">31096 14330 0</inkml:trace>
  <inkml:trace contextRef="#ctx0" brushRef="#br0" timeOffset="100183.39">31040 14245 0,'28'0'94,"0"0"-63,1 0 0,-29 28 16,0 0-31,-29-28 124,1 0-109,28-28 32,0 0-16,0 0 31,28 28-31,1 0-16,-1 0 32,0 0-32,-28 28-16,0 0 17,-28-28 61,0 0-30</inkml:trace>
  <inkml:trace contextRef="#ctx0" brushRef="#br0" timeOffset="104258.64">30587 15178 0,'-28'0'15,"0"0"1,0 0 15,-1 0-15,1-29 0,0 1-16,0 0 15,28-29 1,-29 1-1,29 27 17,0-27-17,0-29 1,0 57 0,0-29-1,0-27 1,0 55 15,0 1-15,0 0-1,0 0-15,29-1 32,-1 29-17,0 0 1,0 0-1,1 0 1,55 0 0,-55 0-1,-1 0 1,29 0 0,-29 0-1,0 0 1,0 29-1,1-29 1,-1 28-16,0-28 16,-28 28 15,28 0-15,1-28-1,-29 29 1,28 27-1,-28-28 1,0 1 15,0-1-15,0 28-16,0-27 16,0-1-1,0 0 1,0 0 15,0 1-15,-28-29-1,-1 0 1,1 0 15,0 0-15,0 0-1,-1 0 1,1 0 0,-28 0-1,27 0 1,-27-29 0,27 1-1,1 28 1,0-28-16,0 0 15,-1-1 17,1 29-17,28-28-15,0 0 32,0 0 14,0-1-14,28 29 30,1 0-62,-1 0 47,0 0-31,0 0-1,1 29-15,-1-1 32,0 0-17,-28 0 1,29-28-1,-29 29 1,0-1 0,28-28-1,-28 28 1,0 0-16,28 1 31,-28-1 32,-28-28 15,0 0-47,-1 0-15,1 0 15,0 0-31,-1 0 0,-27 0 31,28 0-15,-1-28-1,1-1 1,0 29 15,-29-28-15,29 28 0,0-28-1,-29 0 1,29 28-1,0 0 1,-1 0 0,-27-29-1,28 29 1,-1-28 0,-27 0-1,28 28 16,-1-57-15,1 57 0,0-28-1,-1 28 17,29-28-1,0 56 94,29 0-94,-1 1 0,-28-1-15,0 0 0,28 0-1,1 29 1,-29-29-1,0 29 1,28-29 0,-28 0-1,0 1 1,0-1 0,0 0-1,0 0 1,0 1-1,0-1 17,0 0-17,0 0 17,0 1 14,0-1-14,-28-28-17,-1 0 1,1 0 0,0 0-1,-1 0-15,1 0 31,0 0-15,0 0 15,-1 0-15,1 0 0,0 0-1,0 0 1,-1 0-1,-27 0 1,27 0 0,1 0-1,-28 0 1,27 0 0,1 0-1,0 0 16</inkml:trace>
  <inkml:trace contextRef="#ctx0" brushRef="#br0" timeOffset="107321.03">29372 14669 0,'0'28'110,"0"0"-110,28-28 31,-28 29-31,0-1 16,0 0-1,0 0 17,0 1-17,0-1 48,0 0-48,0 0 32,0 1 16,-28-29 62,0 0-94,-1 0-15,1 0-16,0 0 31,-1 0-16,1 0 1,0 0 0,0 0-1,-1 0 1,1 0 15,0 0 0,0 0-15,-1 0 0,1 0 15,0 0 0,0 0 0,-1 0 1,29-29-17,0 1 32,0 0-31,0 0-1,0-1 17,0 1-17,0 0-15,0 0 16,0-1 15,0 1-15,0 0-1,0 0 1,0-1 0,0 1-1,0 0 1,0 0 0,0-29-1,0 0 16,0 29-15,0 0 0,0 0-1,-28 28 17,28-29-17,-28 29-15,28-28 31,-29 28-31,1 0 47,0 0-31,0 0 0,-1 0 15,1 0-31,0 0 15,0 0 17,-1 28-17,1-28-15,0 0 16,-1 0 0,1 0 15,0 0 0,0 29 0,28-1 16,0 0-16,0 0 16,0 1-31,28-29 0,-28 28-1,0 0-15,28-28 31,0 57-31,-28-29 16,29-28 0,-1 28 15,0 1-15,1-1 15,-1-28-16,0 0 17,0 0-17,1 0 32,-1 0 0,0 0-16,0 0 1,1 0-17,-1 0 16,0 0 16,1 0 0</inkml:trace>
  <inkml:trace contextRef="#ctx0" brushRef="#br0" timeOffset="108155.16">28665 14104 0</inkml:trace>
  <inkml:trace contextRef="#ctx0" brushRef="#br0" timeOffset="110009.65">28665 14160 0,'0'-28'140,"0"0"-46,0-1-63,0 1 1,28 28 93,-28 28-94,0 1-31,29-29 31,-29 28 0,0 0-15,0 0 31,0 1-16,-29-29 47,1 0-62,0-29 31</inkml:trace>
  <inkml:trace contextRef="#ctx0" brushRef="#br0" timeOffset="112237.22">28524 14188 0,'0'0'15,"0"29"110,0-1-78,-29-28 110,29-28-142,0-1 1,-28 29-1,28-28 1,-28 0 15,28 0 1,0-1 14,0 1-14,0 0 46,28 28 78,-28 28-125,28 0-15,-28 1 0,0-1 46,0 0-31,0 0 47</inkml:trace>
  <inkml:trace contextRef="#ctx0" brushRef="#br0" timeOffset="113989.95">29117 15375 0,'0'-28'16,"0"0"0,0 0 15,0-1-15,0 1 15,0 0-16,-28 28 17,28-28-17,0-1 1,0 1 31,28 28 156,-28 28-187,0 1 15,0-1 47,0 0-31,0 0 15,0 1-46</inkml:trace>
  <inkml:trace contextRef="#ctx0" brushRef="#br0" timeOffset="116196.61">29259 15347 0,'0'-28'78,"0"0"0,0-1-47,0 1 48,0 0-33,0 56 220,0 0-235,0 1-15,0-1 15,0 0-15,0 0-1,0 1 48,0-58 156,0 1-172,0 0-16</inkml:trace>
  <inkml:trace contextRef="#ctx0" brushRef="#br0" timeOffset="157989.57">11986 8790 0</inkml:trace>
  <inkml:trace contextRef="#ctx0" brushRef="#br0" timeOffset="175642.4">7972 7292 0,'0'-28'16,"28"28"-16,-28-29 31,28 29 0,1 0-15,27 0 15,-27 0-31,27 0 16,29 0 0,0 0-1,56 0 1,29 29-1,-114-29 1,57 28 0,-28 28-1,-28-56 1,-1 29 15,-28-1-31,1 0 16,56-28-1,-29 57 17,-28-57-17,57 85 1,-28-29 0,-29-56-16,28 28 15,1 29 16,-29-57-15,1 0-16,-1 0 16,0 28-1,0-28 1,-28 28 0,29-28-1,-1 0 1,-56 0 62,-29 0-62,-28 0-1,57 0 1,-57 29-16,0-29 0,1 0 31,-1 28-31,0-28 16,-28 0-1,56 28 1,-56-28 0,57 28 15,-57 1-31,84-29 15,-112 28 1,0 0 0,56-28-1,28 0 1,-27 0-16,-30 0 16,-27 0-1,113 0 1,-57 0-1,-56 0 1,56 0 31,57 0-31,-29 0-1,29 0 16,28-28-31,-28 0 16,28-1 15,0 1-15,0 0 15,0-29-15,0 29 15,0 0-15,0 0-1,0-1 1,0 1 15,28 28 16,0-28-31,0 28-1,29 0 1,-1 0 15,1 0 0,-29 0-15,1 0 0,-1 0-1,0 0 17,0 0-17,-28 56 1,29-56-1,-1 57-15,-28-29 16,28 0 0,-28 29-1,28-57 1,1 56 0,-29-27-1,28 27 1,0 1 31,-28-29-47,28 57 31,-28-57-15,0 0-1,0 1-15,0-1 16,0 0-1,0 29 1,0-29 15,0 28-31,-28-27 16,28-1 15,-28 0-15,-29 29-1,29-29 1,0 0 0,28 1 15,-28-29-15,-1 0-1,1 0 16,0 0 32,0 0-32,-1 0 47</inkml:trace>
  <inkml:trace contextRef="#ctx0" brushRef="#br0" timeOffset="177547.72">8368 6642 0,'28'0'109,"-28"28"16,-28-28-78,-1 28-31,1-28 46,28-28-15,0 0-31,0 0-1,0-29-15,28 29 47,1 0-31,-1 28 15,0 0 16,-28 28-32,29-28 1,-29 28 15,0 0-15,0 1 0,0-1-1,0 0 16,-29-28-15,29 28 0,-28-28 15,0 0 0</inkml:trace>
  <inkml:trace contextRef="#ctx0" brushRef="#br0" timeOffset="179802.91">6304 7151 0,'0'0'0,"28"28"0,-28 0 16,29-28 0,-1 28-16,0 1 0,0-1 15,1 0 1,-29 0-1,28 1 1,0-1 15,0 0 1,1 0-1,-1 1-16,0-1 1,-28 0 0,29 1-1,-1 55 17,-28-55-1,28-1-16,-28 0 17,0 0-32,28 1 15,1-1 1,-29 0 0,0 0 15,0 1 16,0-1-16,-29-28 0,1 0-15,0 0-16,0 0 15,-29 0 1,29 0 0,-1 0-16,-27 0 15,28 0 1,-29 0 0,29 0 30,0 0-30,-1 0 47,1 0-32,0 0 0</inkml:trace>
  <inkml:trace contextRef="#ctx0" brushRef="#br0" timeOffset="181304.77">6106 6642 0,'28'0'47,"1"0"15,-1 0-46,0 0-1,-28 28 17,0 0-17,0 1 16,0-1-31,0 0 32,0 0-17,0 1 1,-28-29 0,0 0-1,-1 0 16,1 0-15,0 0 15,0 0-15,28-29 15,0 1-15,0 0 31,0 0-32,0-1 17,28 29-32,-28-28 15,28 0 16,0 28-15,1 0 15,-1 0 16</inkml:trace>
  <inkml:trace contextRef="#ctx0" brushRef="#br0" timeOffset="183524.51">5343 6727 0,'-28'0'62,"-1"28"-30,1 0-32,0 0 31,0 1-15,-1-1-1,1 0 1,0 29-1,-1-29 1,1 0 0,0 29 15,0-1-15,-1-27-1,29 27 1,-28 1-1,28-1 1,0-28-16,0 57 31,0-57-15,0 1 0,0-1-1,0 29 1,0-1-1,0-28 17,0 1-17,0-1-15,0 0 16,57 29 0,-57 27 15,56-55-16,-56-1 17,28-28-17,1 28 1,-1-28 0,0 0-1,1 0-15,-1 0 31,28 0-31,-27 0 16,-1 0 0,28 0 15,-27 0-15,-1-56-1,29 27 1,-29-27-1,0 28 1,0-29 0,-28 29-1,0 0 1,29-29 0,-1 1-1,-28 27 32,0 1-31,0-29-1,0 1 1,0 28 0,0-1-1,0 1 1,0-28-1,0 27 1,0 1-16,0 0 16,0-29-1,0 29 1,0 0 0,0 0-1,0-1 1,0 1-1,0 0 1,-28-1 15,28 1 1,-29 28-17,29-28 1,-28 0-1,0-1-15,0 29 32,-1-28-17,29 0 1,-28 28 0,0 0-1,28-28 32,-29 28-31,1-29 15</inkml:trace>
  <inkml:trace contextRef="#ctx0" brushRef="#br0" timeOffset="185128.23">5088 6133 0,'0'0'0,"0"-28"47,0 0-16,0-1 31,29 29-30,-1 0-32,0 0 31,1 0-15,-1 0-1,0 0 1,-28 29 15,28-29-15,-28 28-1,0 0 17,0 0-17,0 1 1,0-1 31,-28-28-47,0 0 62,0 0-46,28-28 15,0-1 16,0 1-16,28 28 172</inkml:trace>
  <inkml:trace contextRef="#ctx0" brushRef="#br0" timeOffset="187318.78">4721 6020 0,'28'0'32,"1"0"-1,-1 0 0,0 0 47,-28 28-78,0 1 31,0-1-15,28-28 0,-28 28-1,0 0 1,0 1 15,0-1-15,0 0-1,0 0 17,-28-28-17,28 29 1,-28-29 0,-29 0-1,29 0 32,0 0-47,28-29 47,-29 29-16,29-28-31,0 0 16,0 0 15,0-1-15,0 1-16,0 0 31,0 0-31,0-1 31,0 1-15,0 0-1,29 28 32,-1-28-31,0 28 31,1 0-32,-1 0 1,-28 28 31,28-28-47,-28 28 16,0 0 15,28 1 0,-28-1-31,0 0 47,0 0-31,0 1 15,-28-29-16,28 28 1,-28-28 31,0 0-16,-1 0 16,29-28 31,0-1-62,0 1 15</inkml:trace>
  <inkml:trace contextRef="#ctx0" brushRef="#br0" timeOffset="195809.4">16368 16280 0,'0'0'0,"0"28"15,-28-28 17,-1 0 14,1 0-30,0 0 0,0 0-1,-1 0 17,1 0-32,0 0 15,0 0 1,-1 0-1,1 0 1,0-28 15,-1 0-31,1 28 32,28-29-1,0 1 0,0 0 16,0 0-31,28-1-16,1 1 31,-29 0-16,28 0 17,-28-1-32,28 1 15,-28 0 17,0-1-17,0 1 32,0 0-31,0 0 15,29 28-31,-29-29 31,28 29-31,0 0 47,0 57 16,-28-29-63,29-28 15,-29 85 1,28-57-1,-28 29 1,28-29 0,0 0-1,-28 1 1,0 27 0,0 1-1,0-29 1,0 0-1,0 0 17,0 29-17,0-29 1,0 0 0,0 1-1,0-1 1,0 0-1,0 1 1,-28-1 15,0 0-15,0-28 15,28 28-31,-29-28 16,1 0 15,0 0-31,0 0 16,-1 0 15,1 0-15,-57 0-1,-28 0 1,28 0-1,0 0 1,1 0 0,55 0-1,1 0 1,-28 0 0,27 0-1,1 0 16,0-28-15,28 0 0,0 0-1,0-1 17,0 1-32,0 0 31,0-1-31,0 1 15,0 0 1,0 0 0,0-1-1,0 1 1,0 0 15,0 0 0,0-1 1,0 1 46,0 0-47,0 56 125,0 29-124,0-29-32,0 28 31,0-27-31,0 27 15,0-28 1,0 1 0,0-1-1,0 0 1,0 1 0,0-1-1,0 0 1,0 0-16,0 1 47,0-1-16,0 0 16,-28-28-16,28 28-31,-29 1 31,1-29 1,0 0-32,-1 0 31,1 0-31,0 0 31,-29 0-15,29 0-1,-28 0 1,-29 0 0,28-29-1,29 29 1,-29-28-1,1 28 1,28-28 15,-1 0-15,1 28 15,28-29-15,0-27-1,-28 28 1,28-1 0,0 1-1,0-29 1,0 29 0,0 0-1,0 0 1,0-29-1,0 29 17,0 0-17,28-1 1,-28 1 0,0 0 15,28 28 0,1 0-15,-1 0 15,0 0-15,0 0-1,1 28 16,-1-28-31,-28 28 16,28 1 15,0-1-15,1 0 15,-29 0-15,0 1-1,0-1-15,0 0 32,28-28-17,-28 28 1,0 1-16,0-1 31,0 29-15,0-29 15,0 0-15,0 0-1,-28-28 1,-1 29 0,1-29-1,28 28-15,-28-28 16,-29 0 15,1 0-15,-1 0-1,29 0 1,0 0 0,-29 0-1,-28 0 1,57-28-1,0 28-15,0-29 16,-85 1 0,56 28-1,0 0 1,1-28 15,28 0-15,-57-1-1,57-27 17,-1 56-17,1-29 1,0 1 0,28 0-1,-28 28 1,28-28-1,0-1 1,0 1 0,0 0-1,0 0 1,-29 28-16,1-29 31,28 1-15,0 0 15,0 0 0,0-1 32,0 58 171,0-1-234,28-28 16,-28 28-16,0 0 15,29 29 1,-29-29 15,28-28-15,0 28 0,-28 1-1,0-1 1,0 0-1,0 0 1,0 1 0,0-1-1,0 0 17,0 1 30,0-1-31,-28-28 16,0 0 0,-1 0-31,1 0-16,0 0 31,-1 0-15,1 0 15,0 0-16,0 0 1,-1 0 15,1 0-15,0 0 15,0 0 0,-1-28-31,1 28 32,0 0-1,28-29-15,0 1 15,-29 28-16,1 0 17,28-28-1</inkml:trace>
  <inkml:trace contextRef="#ctx0" brushRef="#br0" timeOffset="197700.22">16255 15517 0,'0'0'0,"0"-29"16,0 1 46,0 0 1,0 0-32,28 28 0,0 0 0,1 0 1,-1 0-17,0 0 16,-28 28 1,0 0-17,0 0 32,0 1-31,0-1 15,0 0 0,0 1 1,-28-29 14,0 0-30,-1 0 47,1 0-32,28-29 31,0 1-15</inkml:trace>
  <inkml:trace contextRef="#ctx0" brushRef="#br0" timeOffset="199335.78">15972 15658 0,'0'-28'32,"-28"28"-17,28-28 32,0-1-16,0 1-31,0 0 47,0-1-31,0 1 15,0 0-15,0 0-1,0-1 48,0 1-32,28 28-15,0 0 62,1 0-62,-1 0 46,-28 28-46,0 1 31,0-1-16,0 0-16,0 0 17,0 1-1,0-1 31,-28 0-15,-1 1-15,1-29 30,0 0-15</inkml:trace>
  <inkml:trace contextRef="#ctx0" brushRef="#br0" timeOffset="201387.31">15350 15771 0,'-28'0'109,"0"0"-77,-1 0-1,29-28 31,0 0-30,0-1-17,0 1 1,0 0 31,0 0 0,29 28 31,-1 0-47,0 0 0,1 0 47,-29 28-46,28-28-17,-28 28-15,0 0 31,0 1-15,0-1 31,0 0 0,0 0 15,0 1-15,0-1-16</inkml:trace>
  <inkml:trace contextRef="#ctx0" brushRef="#br0" timeOffset="203979.52">14615 15828 0,'0'-29'31,"0"1"16,0 0-16,0 0 32,0-1-32,0 1 0,29 28 1,-1 0 15,0 0-47,0 0 31,1 0 0,-1 0-15,0 0 46,0 0-46,-28 28 15,0 1 16,29-1 31,-29 0-62,0 0 15,0 1 31,-29-29-46,29 28 0,-28-28-16,0 0 31,0 28 0,-1-28-15,1 0 62,0 0-47,0 0 32,-1 0-1</inkml:trace>
  <inkml:trace contextRef="#ctx0" brushRef="#br0" timeOffset="207040.66">13795 15630 0,'-28'0'109,"28"-28"32,-28 28-110,28-29-15,0 1 15,0 0 0,0-1 16,0 1-31,0 0 31,0 0-16,28 28-15,-28-29-1,28 29 32,1 0-31,-1 0 15,0 0-15,1 0-1,-1 0 48,-28 29-32,28-29-15,-28 28-1,0 0 48,0 0-48,0 1 32,0-1-31,0 0-1,0 1 32,0-1-31,-28-28 46,28 28-46,-28 0 31,-1-28 0,1 0-16</inkml:trace>
  <inkml:trace contextRef="#ctx0" brushRef="#br0" timeOffset="209698.78">6276 13736 0,'0'0'16,"0"28"140,28-28-156,0 0 16,1 0-1,-1 29-15,0-1 0,0 0 16,29 0-1,-29-28 17,-28 29-32,28-29 15,1 56 17,-1-27-17,0 27 1,1-56-1,-29 28-15,0 1 16,28-1 0,-28 0-1,28 0 1,-28 1 0,0-1-1,0 0 16,28-28-31,-28 28 16,0 1 0,0-1 31,0 0-16,-28-28 0,0 0-15,0 0-1,-1 0 1,-56 28 0,29-28-1,-1 29-15,29-29 16,-85 28-1,28 0 17,57-28-17,-29 29 1,1-29 0,28 0-16,-1 0 15,1 0 16,0 0-15,0 0 15,-1 0-31,1 0 47</inkml:trace>
  <inkml:trace contextRef="#ctx0" brushRef="#br0" timeOffset="-212399.66">6304 13199 0,'0'0'0,"-28"0"63,0 0-48,-1 0 17,1 0-17,0 0 32,-1 0-31,1-28-1,28 0 1,0-1 0,0 1-1,0 0 16,0 0-31,0-1 32,0 1-17,28 28 17,-28-28-32,29 28 15,-1 0 16,0 0-15,1 0 0,-1 0-1,0 0 1,0 0 46,1 28-15,-29 0-31,0 1 15,0-1-15,0 0 15,0 0-15,0 1 31,0-1-16,0 0 0,-29-28-15,1 0 15,0 0-15,0 0 30,-1 0 17,1 0-47,28-28 46,0 0-46,0-1 15,0 1-15,0 0 15,0 0-16,28-1 1</inkml:trace>
  <inkml:trace contextRef="#ctx0" brushRef="#br0" timeOffset="-208673.41">5541 13425 0,'0'28'16,"0"1"-1,0-1 1,0 0 0,0 29-1,0-29 1,0 0-1,0 1 17,0 27-17,-28-28 1,28 29-16,0-1 16,-29 86-1,-27-29 1,56-57-1,0 1-15,0-29 16,0 0 0,-29 1-1,29-1 1,-28 0 0,0-28 15,28 28-16,-28 1 17,-1-29-17,1 0 17,0 0-32,0-29 31,-1 1-16,29 0 1,-28 28-16,28-28 16,0-1-1,-28 1 1,28 0-16,0 0 16,0-29-1,0 29 1,0 0-1,0-1 17,0 1-17,-29-28 1,29-29 0,0 56-1,0 1 1,0 0-16,0-29 15,0 29 1,0-28 0,0 27-1,0 1 1,0 0 0,0 0 15,-28-1-16,28 1 17,0 0-1,-28 28 16,28 28 0,0 0-32,0 29 1,0-1 0,0-27-1,0-1 1,0 0-16,0 0 15,0 29 1,0-1 0,0-27-1,-28 27 1,-1 1 0,1-1-1,0-27 1,28 27-1,-28-56 1,28 28-16,-29 1 16,1-1-1,0 28 1,0-56 0,-1 57 15,1-29-16,28 0 1,-28 1-16,-1-29 16,1 28-1,-57 0 17,57-28-17,0 29-15,-29-29 16,1 0-16,-1 0 15,-56 0 1,28 0 0,1 0 15,-30 0-15,58 0-1,-1 0 1,29 0-1,-85 0 1,56 0 0,1 0-1,28 0 1,-29 0 0,29 0-1,-57-57 1,29 0-1,27 1 1,1 28 15,0-29-15,-1 29 0,29-29-1,-28 1 1,0-29-1,28 0 17,0 29-32,0-1 15,0 1-15,0-29 16,0 0 0,0 29-1,0 27 1,0 1-1,0 0 1,0-1 31,28 29-16</inkml:trace>
  <inkml:trace contextRef="#ctx0" brushRef="#br0" timeOffset="-206900.32">4269 15121 0,'-29'0'78,"1"0"-16,28-28-15,0 0-31,0-1-1,0 1 1,0 0 0,28-1 15,1 29 0,-1 0-15,0 0 15,0 0-15,-28 29 109,0-1-79,0 0-30,0 1 0,0-1 46,-28-28-46,28 28-1,-28-28-15,0 0 32,-1 0-17,1 0 1,0 0 0,0 0 15,-1 0 0,1 0 0</inkml:trace>
  <inkml:trace contextRef="#ctx0" brushRef="#br0" timeOffset="-204324.92">5399 12295 0,'0'28'109,"0"0"-78,-28 0 1,0 1-1,28-1-15,-28 0 15,-1 1-16,1-1 1,28 0 47,-28 0-32,0 1-16,28-1 110,28-28-62,0 0-47,0 0-1,1 0 1,-1 0-1,0 0 1,0 0 31,1 28-31,-1-28-1,0 28 1,1 1 15,-29-1-15,28-28-1,-28 28-15,28 0 32,-28 1-1,0-1-16,0 0 1,0 0 62,0 1-47,-28-29 32,28 28-63,0 0 47,-28-28-16,-1 0 0,1 0 47,0 0-46,-1 0-1,1 0 47,0 0-31</inkml:trace>
  <inkml:trace contextRef="#ctx0" brushRef="#br0" timeOffset="-188915.66">22531 15771 0,'0'28'172,"0"1"-79,28-29-30,-28 28-32,0 0 0,28 0-15,0 1 0,-28-1-1,29-28-15,-29 28 16,0 29-1,0-29 1,0 0-16,0 1 31,0-1-15,0 28 0,0-27-1,0 27 1,0 1-1,-29-1 17,1 1-17,0-57 1,0 28-16,-1-28 16,-27 57-1,-1-29 1,29-28-1,-28 28 1,-1 0 0,29-28-1,-1 29 1,-27-29 15,28 28-15,-1-28-1,1 28 1,0-28 15,0 0-15,-1 0 15</inkml:trace>
  <inkml:trace contextRef="#ctx0" brushRef="#br0" timeOffset="-186609.23">22559 15319 0,'0'28'125,"-28"-28"-110,-1 28 16,29 1-15,-28-29 0,0 0-1,0 0 32,-1 0-16,1 0-15,0 0 47,0 0-32,28-29 141,0 1-157,0 0 17,28 0-17,-28-1 16,28 29-15,-28-28 0,28 0-1,1 28 17,-1 0 30,0 0 1,0 0-17,1 0-14,-1 0-1,-28 28 110,0 0-126,0 1 16,0-1-15,0 0 0,0 0-1</inkml:trace>
  <inkml:trace contextRef="#ctx0" brushRef="#br0" timeOffset="-184319.11">21937 15573 0,'0'0'0,"0"29"156,0-1-125,0 0 16,0 0-31,0 1-1,0-1 1,0 0-16,0 0 15,0 1 1,0-1 15,0 0-15,0 0 0,0 1-1,0 27 1,0-27 15,-28-1-15,28 0-1,0 0 1,-29 1 0,1-29 15,28 28 16,-28-28 15,0 0-62,-1 0 16,-27 0-1,28 28-15,-29-28 16,-28 0 0,29 0-1,-29 0 1,57 0 0,-29 0-1,29 0 1,-29 0 15,29 0-15,0 0 15,-1 0-15,1 0 30,0 0-30</inkml:trace>
  <inkml:trace contextRef="#ctx0" brushRef="#br0" timeOffset="-176411.12">19873 15517 0,'29'0'63,"-1"0"-32,0 0 0,-28-29-31,57 29 16,56-28 0,-28 28 15,-29 0-31,29 0 16,-29 0-16,-27 0 15,56 0 1,-1 28 15,-84 1-15,29-29-16,27 28 15,-56 29-15,28-57 16,29 56 0,-57-28-1,28-28 1,1 57-1,-1-57 17,0 28-32,0 29 15,29-57 1,-57 28 0,56 0 15,1 29-16,-29-29 1,29 0 0,-1 1-1,-27-1 1,-1-28-16,28 28 31,-56 0-15,29-28-16,-1 0 31,0 0-15,-28 29 15,28-29-15,1 0-1,-1 0 1,-28 28-16,28-28 15,1 0 1,-29 28 0,28-28-1,0 0 17,-28 28-17,-28-28 79,0 0-78,-29 0-1,29 0 1,-1 0-1,1 0 1,-28 0 0,27 0-1,1 0 1,0 0 0,0 0-1,-1 0 1,-27 0-1,27 0 1,1 0-16,0 0 16,-29 0 15,29 0-15,0 0-1,-29 0 1,1 0-1,28 0 1,-29 0 0,-28 0-1,57 0 1,-29 0 0,-84 0-1,28 0 1,28 0 15,0 0-15,57 0-1,0 0 1,0 0 0,-29 0-1,29 0 16,-1 0-15,1 0 0,0 0 31,0 0-47,-1 0 31,1 0-16,0 0 17,0 0-1,-1 0-15,1 0-16,0 0 31,-1 0-16,1 0 17,0 0-17,0 0 17,-1 0-1,1 0-16,0 0 48,0 0-47,-1 0 62,29-28-47,0 0 0,0 0-15,-28 28-1,28-29-15,0 1 16,0 0 15,0 0-15,0-1-16,0-27 31,0 27 0,0 1-31,0 0 16,0 0 0,0-1-1,0 1 1,0-28 0,0 27 15,0 1 0,0 0 47,0 56 63,0 0-141,0 1 15,0-1 1,0 0 0,0 0-1,0 29 1,0-29 0,0 0-1,0 29 1,0-29-1,0 1 1,0-1 0,0 0-1,0 0 1,0 1 0,0-1-1,0 0 1,0 0-1,0 1 17,-28-1-17,-1 0 32,1-28-31,0 0 15,0 0-15,-1 0-1,1 0 32,0 0-16,0 0 32,28-28-32,0 0 16,0-1 31,0 1-62,0 0-1,0 0 1,0-1 15,0 1 1,0 0-17,0 0 1,0-1 15,0 1-15,0 0 15,0-1 0,0 1 0,0 0 32,0 0-16,0-1 15,0 1-30,0 56 171,0 1-188,0-1-15,0 0 16,0 0 0,0 1-1,0-1 1,0 29-1,0-29 17,0 0-17,0 0 1,0 1 0,0-1-16,0 0 46,0 0-30,0 1 31,0-1-16,0 0-15,-29-28 46,1 0-46,0 0 31,0 0-16,-1-28 16,29 0-16,-28-1 0,28 1-15,-28 28 0,28-28 15,0 0 0,0-1 0,0 1 16,0 0-31,0 0 31,0-1-32,0 1 1,0 0 0,0-1-1,0 1 1,0 0 15,0 0-15,-29-1-1,1 1 1,28 0 0,0-29-1,0 1 1,-28 28 0,28-1-16,-28-56 15,-1 29 1,29 28-1,0-1 1,0 1 0,0 0 15,0 0-15,0-1 15,-28 1 31,28 0-46,-28 0 0,28-1-1,-28-27 1,-1-1-1,29 29 1,-28 0-16,28-1 16,-28 29-1,28-56 17,0 28-1,0-1 16,-29 29-32,29 29 63,0-1-78,0 0 16,0 0 0,29 1-16,-1-1 15,-28 0 17,28 1-32,1 27 15,-29-28 1,28 29-1,0 28 1,0-57 0,-28 28-16,0 1 15,57-1 1,-29 1 0,-28 0 15,0-1-16,28 29 1,1 0-16,-1-57 16,0 57-1,-28-29 1,0 1 15,0-29 0,29-28-31,-29 28 16,0 1 0,0-1 15,0 0-15,0 0 15,0 1 16,0-1-32,0 0 1,0 29 0,0-1-1,0-28 1,0 1-1,0-1 1,0 29 0,0-29-1,-29-28 1,29 28-16,0 0 16,-28-28-1,28 57 1,-28-29-1,28 0 17,0 1-17,-29-1 1,1 0 0,28 0-1,-28-28 1,0 29-1,-1-1 1,-27-28 0,28 28-1,-29 0 1,0 1 0,29-29-1,0 0 1,-29 0-1,29 0 1,0 0 0,0 0-1,-1-29 17,1 29-32,28-28 31,-28 0-16,0 0-15,-1-29 32,1 57-17,0-28-15,28 0 16,0-29 0,-29 29-1,29 0 1,-28 28-16,28-29 15,0 1 17,0 0-17,0 0 1,0-1 0,0 1 15,0 0-16,0-1 17,0 1-17,0 0 63</inkml:trace>
  <inkml:trace contextRef="#ctx0" brushRef="#br0" timeOffset="-174860.17">19364 16930 0,'-28'0'110,"28"-28"-95,-28-1 1,0 29 0,28-28-1,0 0 1,-29 28 0,29-28 15,-28-1-31,28 1 15,0 0 32,0 0 0,0 56 156</inkml:trace>
  <inkml:trace contextRef="#ctx0" brushRef="#br0" timeOffset="-173504.43">19393 16845 0,'0'-28'156,"0"0"-124,0-1-32,0 1 0,0 0 31,0 0 0,0-1 16,0 1-16,0 0 0</inkml:trace>
  <inkml:trace contextRef="#ctx0" brushRef="#br0" timeOffset="-172400.15">19845 16873 0,'0'-28'125,"-28"28"-94,28-28-31,-28 0 16,28-1 62,0 1-62,0 0 31,0 0 15,0-1-15</inkml:trace>
  <inkml:trace contextRef="#ctx0" brushRef="#br0" timeOffset="-170965.19">20806 16930 0,'0'0'0,"0"28"15,0 0 1,0-56 93,0 0-93,0 0 15,0-1 0,0 1 16,0 0-15,0 0-1,0-1 47,0 1-47</inkml:trace>
  <inkml:trace contextRef="#ctx0" brushRef="#br0" timeOffset="-169593.1">21598 15206 0,'28'0'156,"-28"-28"-109,0-1-32,0 1 48,28 0-47,1 0 30,-29-1-30,28 29 0,-28-28-1,28 28 1,0 0 0,1 0 46,-1 0-15,-28 28-16,0 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44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85.5814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2-15T05:40:48.5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31860 6133 0,'-29'0'15,"29"57"142,0-29-142,0 28-15,29 29 16,-29-57-16,28 57 15,-28-28 1,0-1 0,28 1-1,-28-29 1,0 29 0,0-1 15,0 1-16,0 27 1,0-55 0,0-1-16,0 29 15,0 27 17,0-55-17,0-1 16,0 0 32</inkml:trace>
  <inkml:trace contextRef="#ctx0" brushRef="#br0" timeOffset="1465.97">31690 5342 0,'-28'0'78,"-1"0"-46,1 0-32,28 28 15,-56-28 1,27 56-1,-55 1 1,55 0 0,-27-57-16,56 28 15,0 0-15,-29 0 16,1 1 15,0-1-31,28 0 31,0 0 1,28 1-1,0-29-15,29 0-1,56 0 1,0 28-1,-85-28 1,1 0-16,27 28 31,-28-28-15,1 0 0,-29 28-1,28-28-15,-28 29 94,0-1-63,-28 0-15,-1-28-1,-27 0 1,28 29 0,-1-29-1,-27 0 1,28 28 0,-29-28-1</inkml:trace>
  <inkml:trace contextRef="#ctx0" brushRef="#br0" timeOffset="2771.75">30757 6642 0,'28'0'93,"1"0"-77,-29 28 0,56-28-16,1 28 15,-29-28 1,0 29-1,29-1-15,-29-28 16,57 28 0,-57 0-1,0 1 17,1-29-32,-29 28 15,28-28 1,0 28-1,-28 0 1,0 1 62,0-1-47,0 0 16,-28-28-31,28 29-16,-57-1 16,1 0-1,-1 0 1,29 1-1,-29-1 1,29-28 0,28 28-1,-56-28 1</inkml:trace>
  <inkml:trace contextRef="#ctx0" brushRef="#br0" timeOffset="4745.85">29994 6868 0,'0'0'0,"28"0"15,-28 28 1,28-28-16,-28 28 16,29 1 15,-29-1 0,28 29-15,0-1-1,57 57 1,-85-28 0,28-29-16,-28-27 15,57 55 1,-57-55-1,0-1 17,0 0-32,0 1 47,0-1-32,-29-28 16,29 28-15,-28-28 0,0 0-1,0 0 1,-29 0 0,1 28 15,-1-28-16,29 29-15,-29-29 16,29 0 0,-29 0-1,29 0 1,-28 0 0,27 0 15,1 0-16,0 0 1,0 0 0,28-29-1,-29 29 1,29-28 0,-28 0-1,0 0 1,28-1-1,-57 1 17,57 0-17,-28-1-15,28-27 32,-28 28-17,28-1-15,-29 1 16,1 0-1,28 0 1,0-1 0,0 1-1,-28 0 1,28 0 0,-28-1 15,28 1 0</inkml:trace>
  <inkml:trace contextRef="#ctx0" brushRef="#br0" timeOffset="6047.43">29344 6585 0,'28'0'16,"0"0"-1,-28 29 1,0-1 0,28 0 15,-28 0 0,29-28-15,-29 29-1,0-1 1,0 0 0,28-28-1,0 0 17,-28 28-17,28 1 1,-28-1-1,0 0 48,-28-28-1,0 0-46,0-28 15,28 0-15,0-1-16,-29 29 16,29-28-1,0 0 1,0 0 15,0-1 0,0 1 1</inkml:trace>
  <inkml:trace contextRef="#ctx0" brushRef="#br0" timeOffset="7606.23">30418 6444 0,'0'0'0,"-28"0"47,28-28 15,0-1-62,0 1 32,0 0-17,28 28 1,-28-28 0,28 28-1,0 0-15,1 0 31,-1 0-15,0 0 0,0 0 31,-28 28 15,0 0-31,0 0 1,0 1-1,-28-29-16,0 0 1,0 0 0,-1 0-1,1 0 1,0 0 31,28-29-32,0 1 1,0 0-16,0 0 31,0-1-15,0 1 0,28 28 30,0 0-30,1 0 15,-1 0 1,-28 28-1</inkml:trace>
  <inkml:trace contextRef="#ctx0" brushRef="#br0" timeOffset="16432.66">4382 7122 0,'28'0'47,"0"0"0,1 0-16,-1 0 0,0 0-15,0 0 0,1 0 15,-1 29-31,0-29 31,29 0-15,-57 28-1,56-28-15,1 0 16,56 28 0,0-28-1,-57 28 1,29 1-1,0-1 1,-57-28 0,1 0-1,-1 28 1,0-28 0,0 0 15,-28 28-16,29-28 1,-1 29 0,0-29 15,-28 28-15,57-28-1,-57 28 1,28-28 15,-28 28 32,-56-28-48,27 0 1,1 0 15,0 0-15,-1 0-1,1 29 1,0-29 0,0 0-16,-29 28 15,-113 0 1,1 29-1,141-57 1,-29 0-16,29 0 16,0 0-1,-1 0 1,1 0-16,0 0 47,-1 0-32,-27 0 17,28 0-17,-1 0 1,1 0 0,-85-28-1,28 28 1,29-29-16,-57 1 15,-57 0 1,85-1 0,29 1-1,56 0 1,-57 0 0,29 28-16,28-29 31,-28 1 0,-1 28-15,29-28-1,-28 0 32,28-1-31,-28 29-1,28-28 1,0 0 0,-29 0-1,29 56 157,0 0-172,0 0 16,0 1-1,0-1-15,0 0 16,0 29 0,0-1-1,0-28 1,0 1 0,0-1-16,0 57 31,-28-85 0,0 28-15,28 0-1,-28-28 1,-1 0-16,1 0 31,0 0-15,0 0-16,-1 0 31,1 0-15,0 0 15,28-28 0</inkml:trace>
  <inkml:trace contextRef="#ctx0" brushRef="#br0" timeOffset="17598.03">3308 7066 0,'0'-28'125,"0"-1"-94,0-27-15,-29 27-1,29-55 1,-28-142 0,28 169-1,0-28-15,0 29 16,0-1-1,0 29 1,0-29 0,0 29-1,0 0 32,0 0-16</inkml:trace>
  <inkml:trace contextRef="#ctx0" brushRef="#br0" timeOffset="19155.93">2770 6642 0,'-28'0'47,"28"28"-31,0 0 15,0 1-15,0-1-1,0 0 1,0 0 0,0 1-1,-28-29 1,28 28-1,-28 28 1,-1-56-16,29 57 0,-28-29 31,0 1-15,28 27 0,-28-56-1,28 28-15,0 1 31,28-29 63,0 0-94,0 0 47,1 0-16,-1 0-15,0 0 15,0 28 0,-28 0-15,0 0-16,0 1 31,0-1-31,0 28 16,0-27 0,0-1-1,0 0 16,0 0-15,0 1 0,0-1-1,-28 0 17,0 1-17,0-29 16,-1 28-15,1 0 15,0-28 1,0 0-17,-1 0 48</inkml:trace>
  <inkml:trace contextRef="#ctx0" brushRef="#br0" timeOffset="21046.27">3590 6614 0,'0'28'78,"0"0"-31,0 0-32,0 1 17,0-1-17,0 0-15,0 0 31,0 1-31,-28-29 32,0 0-32,-1 0 15,1 0 1,0 0 15,0 0-15,28-29 15,0 1-15,0 0-1,0 0 17,28-1-17,-28 1 16,28 28-15,0 0 0,1 0 15,-1 0 0,0 0-31,0 0 63,1 0-32,-29 28-15,0 1 15,0-1-16,0 0 17,0 0-17,0 1 17,-29-1-1,29 0 16,-28-28-32</inkml:trace>
  <inkml:trace contextRef="#ctx0" brushRef="#br0" timeOffset="28264.59">32736 12803 0,'-28'-28'0,"-29"28"16,1 0-1,27 0 1,-27 0-16,27 0 15,-55 0-15,27 0 16,1 0 0,-1 0-1,1 0 1,27 0 15,-27 0-15,27 0-1,-27 0 1,-1 57 0,1-29-1,28-28 1,28 28-16,-29 0 16,1-28-1,0 29 16,28-1-15,0 0-16,0 1 47,0-1-47,28 28 16,57 1-1,0-29 1,28 0-1,0 1 1,-57-1 0,1 0-1,-29-28 1,57 0 0,-57 0-1,29 0 16,-29 0-15,29 0 0,-1 0-1,-28 0 1,1 0 0,-1 0 15,0 0 0,-56 0 16,-29 28-31,-27-28-1,55 0 1,-112 29-1,113-29 1,-85 28 15,0 0-15,84 0 0,1-28-16,-29 29 15,1-29 1,28 0-1,-57 0 1,0 28 0,-28-28-1,56 0 1,-27 0-16,55 0 31,-112 0-15,113 0-1,-29 0-15,29 0 16,-57 0 0,29 0-1,27 0 1,1 0 0,-29 0-1,29 0 16,0 0 1,0 0-1,-1-28-15,29-1-1,0-27 1,-28 56-1,0-28 1,0-29 15,28 29-15,0 0 15,-29 28-15,29-29-1,-28 29 1,28-28 31,0 0 140,28 28-108,-28 28-48,29-28-31,-1 0 15,-28 28-15,28 1 16,-28-1 15,28-28-31,1 28 16,-29 0 0,28 1-1,0-1 1,-28 0-1,28 29 1,-28 28 15,29-29-15,-29-28 0,0 1-16,0-1 15,0 0 16,0 29-15,0-29 0,-29 28-1,-27 29 1,-1-28 0,-56-1-1,-28 1 1,84-29-1,-27 29 1,-1-1 0,-28-56-1,56 28 17,29-28-17,0 29 16,-1-29-15</inkml:trace>
  <inkml:trace contextRef="#ctx0" brushRef="#br0" timeOffset="29900.78">29655 11899 0,'-29'-28'15,"29"56"110,0 28-109,57 29 0,-29 0-16,0-28 15,29-1 1,-29 57-1,0-56-15,-28-29 16,29 0 15,-29 1-15,28-29 0,-28 28-1,0 0-15,0 0 16,0 1 15,0 27-31,28-56 16,-28 57-1,0-1 17,29 1-32,-1 27 15,-28-55 16,0-1-31,28 29 16,0-29 0,1 28-1,-29-27 1,0-1 0,0 0-1</inkml:trace>
  <inkml:trace contextRef="#ctx0" brushRef="#br0" timeOffset="31838.19">29259 12238 0,'0'28'125,"0"1"-110,0-1 1,0 28 0,0-27-16,28 140 15,-28 1 1,28-57-1,-28-57 1,0 1 0,0 0-16,29-29 15,-29 28-15,0 1 16,0-29 0,0 29 15,28-29-31,0 28 15,-28 1 17,0-1-17,28 1 1,-28 0 15,0 27-15,0-55-1,29 27-15,-29 1 16,0-29 15,0 0-15,0 0 0,0 29-1,0-29 1,0 29-1,0-1 1,0-27 15,0 27-15,-29-28 0,1 1-16,0 27 15,-29-28 1,29 1-1,0-29 17,-29 28-17,1-28-15,27 0 32,1 0-17,0 0 32,0 0-31,-1 0 15,1 0-15,0 0-1,28-28 1,-28 28-1,-1 0-15,1-29 16,0 29 31,-1 0-31,29-28-16,0 0 31,-28 28-16,28-28-15,-28 28 16,0-29 0,28 1-1,-29 28 17,29-28-32,0-29 0,-28 1 15,28 28 1,0-86-1,0 58 1,0 28 15,0-1-31,0 1 16,0 0 0,0 0 15</inkml:trace>
  <inkml:trace contextRef="#ctx0" brushRef="#br0" timeOffset="34399.23">30644 12747 0,'0'-28'31,"0"-1"110,0 1-95,28 28-30,1 0 31,-1 0 0,0 0 31,0 0-16,-28 28-15,0 1 31,0-1-62,-28 0 15,0-28 1,0 28-17,-1-28 1,29 29-1,-28-29 1,0 0 0,-1 0 62,1 0-47,0 0 32,0 0 15,28-29 78,28 29-109,-28-28-32,28 28 1,0 0 0,1 0 46,-1 0-46,0 0 31,1 0-16,-1 0 0</inkml:trace>
  <inkml:trace contextRef="#ctx0" brushRef="#br0" timeOffset="36925.98">31690 12436 0,'0'0'0,"0"-28"62,0-1-15,28 29-47,-28-28 16,0 0 31,0 0-32,0-1 1,0 1 0,28 0 15,-28 0-31,0-1 16,29 1-1,-29 0 1,28 0 15,-28-1-15,28 1-1,1 28 1,-1 0 15,0 0 0,0 0 32,-28 28 46,0 1-93,0-1 15,0 0-15,-28 0 31,0 1-32,28-1 1,-28-28 0,-1 0 15,1 0 0,0 0 47,28-28 78,0-1-140,0 1 31,0 0-16,0 0 32,28 28-48,-28-29 17,28 29-17,1 0 16,-29 29 298,0-1-220,0 0-78</inkml:trace>
  <inkml:trace contextRef="#ctx0" brushRef="#br0" timeOffset="39297.98">4721 12577 0,'0'29'266,"0"-1"-266,0 28 15,0 1-15,0-29 16,0 0 0,0 1-1,0 27-15,0 29 16,0 28 0,0 0 15,0-85-16,0 57 1,0 0 0,0-29-1,0 86 1,0-29 0,0 0-1,0-28 16,0-57-15,0 0 0,-28-28-1,-1 29 1,1-1-16,-28 0 31,27-28 0,1 28-31,0-28 32,0 0-17,-1 0-15,1 0 32,0 0-17,-1 0 1,1 0-1,0 0 1,0 0 0,-1 0-16,-27 0 15,28 0 1,-1 0 0,1 0 15,0 0-31,0 0 31,-1 0-15,1 0 31</inkml:trace>
  <inkml:trace contextRef="#ctx0" brushRef="#br0" timeOffset="40697.05">4410 12379 0,'-28'0'234,"28"-28"-125</inkml:trace>
  <inkml:trace contextRef="#ctx0" brushRef="#br0" timeOffset="45384.74">3618 13538 0,'0'-28'31,"0"0"-31,0-1 16,0 1 15,0 0-15,0 0 15,0-1-31,0 1 15,0-28 17,0 27-17,0 1-15,0 0 16,29 0 15,-29-1-31,0 1 16,0 0-1,0-29 1,0 29 15,0 0-15,28 28 0,-28-29-1,0-27 1,28 28-1,-28-1 1,29 1 0,-1 0-16,0-29 15,29 1 1,-1 28 15,-28 28-15,1 0 15,-1 0-15,0 0 15,1 0-15,-1 0-1,-28 28 1,28 0-16,0-28 0,-28 28 15,29 29 1,-1-29 0,-28 0-1,28 1 1,-28 27 15,0 1 0,0-29-15,0 0 0,0 1-1,0 27 1,0-28 0,0 1-1,0-1 1,0 0-1,-28 0 1,0-28 15,-1 29-15,1-29-16,28 28 16,-56 0-1,27-28 1,1 0-1,0 0 1,-57 0 0,0 0-1,-56-28 1,56-29 0,57 29-1,-29 28 1,29 0-1,28-28 1,-28 28 0,28-28-1,0-1 1,0 1 31,0 0-32,0 0 17,0-1-17,0 1 48,28 28-63,-28-28 15,28 28 1,0-29 0,1 29-1,-1-28-15,-28 0 16,113 0 0,-28 28-1,-57 0 1,57-29-1,-29 29 1,-27 0 0,-1 0-16,0 0 31,1 0-15,-1 0 15,0 29-16,0-1 1,-28 0 31,0 0-16,0 1-15,0-1 15,0 0-15,0 1 15,0-1-15,-28 0 15,0 0 0,0-28 16,-1 29-31,1-29 15,0 0-16,-1 0-15,1 0 16,0 0 0,0 0-1,-29 28 1,29-28 0,-57 0-1,57 0 1,-29 0-1,-28 0 1,29 0 15,56 28-31,-85-28 16,57 0 15,-29 0-31,29 0 16,-113 28-1,56-28 1,28 0 0,1 0-1,27 0 1,-27 0 0,28 0-1,-29 0 1,29 0 15,0 0 0,-1 0-15,-27 0 0,28 0-16,-1 29 15,-27-29 1,27 0-1,1 0 1,-28 0 0,27 0 15,1 0-15,28-29-1,0 1 16,0 0-15,0 0 0,0-1-1,0 1 1,0 0 0,0 0-1,0-1 1,28 1-1,-28 0 17,0-1-17,29 29 1,-29-28 0,28 28-1,0 0 1,-28-28-1,28 28 1,1 0 15,-1 0 1,0 0-17,1 0 1,-29 28-1,0 0 1,28 1 0,-28-1-1,0 0 1,0 1 0,0-1-1,0 0 16,0 0-15,0 1-16,0 27 31,0-28-15,0 1 0,0-1-1,0 28 1,0-27-1,0-1 1,0 0 0,0 0-1,0 1 1,0-1 15,0 0-31,0 1 16,-28 55-1,28-55 1,0-1 15,-29 0-31,1-28 16,28 57 0,-57-29-1,29 0 1,-57 0-1,1 29 1,55-57 0,1 28-16,0-28 15,-1 29 1,-27-29 0,28 0-1,-1 0 16,1 0-15,0 0 31</inkml:trace>
  <inkml:trace contextRef="#ctx0" brushRef="#br0" timeOffset="47018.89">1979 12860 0,'0'-28'31,"0"56"110,0 28-125,0-27-1,0-1 1,0 29-16,0-29 16,0 28-1,0 1-15,0-1 16,0-27-1,0 27 17,0 1-17,0-29 1,0 0 0,0 0-1,0 29 1,0 0 15,0 27-15,-28-55-1,28 27-15,-29-56 0,29 57 16,-28-1 15,0-28-15,28 1-1,-28-1 1,-29 57 15,29-85 1,-1 28-32,-27 29 31,-1-29-16,29 0-15,-28 0 0,-1-28 32,57 29-17,-28-29 1,-1 0 0,1 0-1,0 0-15,0 0 16,-1 0 31,1 0-47,0 0 31,0 0 16,-1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25/07/1444</a:t>
            </a:fld>
            <a:endParaRPr lang="ar-S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06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588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3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28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61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270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438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2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image" Target="../media/image9.jpeg"/><Relationship Id="rId3" Type="http://schemas.openxmlformats.org/officeDocument/2006/relationships/image" Target="../media/image4.png"/><Relationship Id="rId21" Type="http://schemas.openxmlformats.org/officeDocument/2006/relationships/customXml" Target="../ink/ink1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image" Target="../media/image8.jpeg"/><Relationship Id="rId2" Type="http://schemas.openxmlformats.org/officeDocument/2006/relationships/image" Target="../media/image3.png"/><Relationship Id="rId16" Type="http://schemas.openxmlformats.org/officeDocument/2006/relationships/image" Target="../media/image7.jpe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image" Target="../media/image6.jpeg"/><Relationship Id="rId10" Type="http://schemas.openxmlformats.org/officeDocument/2006/relationships/diagramData" Target="../diagrams/data2.xml"/><Relationship Id="rId19" Type="http://schemas.openxmlformats.org/officeDocument/2006/relationships/image" Target="../media/image10.jpeg"/><Relationship Id="rId4" Type="http://schemas.openxmlformats.org/officeDocument/2006/relationships/image" Target="../media/image5.sv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emf"/><Relationship Id="rId4" Type="http://schemas.openxmlformats.org/officeDocument/2006/relationships/image" Target="../media/image5.svg"/><Relationship Id="rId9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93501"/>
            <a:ext cx="7162800" cy="118221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E2E828-D966-4866-8D0C-7C48B5D31A83}"/>
              </a:ext>
            </a:extLst>
          </p:cNvPr>
          <p:cNvSpPr/>
          <p:nvPr/>
        </p:nvSpPr>
        <p:spPr>
          <a:xfrm>
            <a:off x="423042" y="1245924"/>
            <a:ext cx="11481051" cy="74463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الحَلْقَةُ الأ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ولى/ اللُّغَةُ العَرَبيّةُ                       الصَّفُّ الثّاني الابْتِدائِــــــيُّ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/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الفَصْلُ الدِّراسِيُّ 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الثّاني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itchFamily="2" charset="-78"/>
              <a:ea typeface="+mn-ea"/>
              <a:cs typeface="Sakkal Majalla" pitchFamily="2" charset="-7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E7755E-1789-4C6F-AA3E-15902EE9C568}"/>
              </a:ext>
            </a:extLst>
          </p:cNvPr>
          <p:cNvSpPr/>
          <p:nvPr/>
        </p:nvSpPr>
        <p:spPr>
          <a:xfrm>
            <a:off x="270641" y="2026988"/>
            <a:ext cx="11498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وَحْدَةُ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 الأولى 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: (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وَطَني الْبَحْرَيْنُ)                 الدَّرْسُ </a:t>
            </a:r>
            <a:r>
              <a:rPr lang="ar-SA" sz="3600" b="1" dirty="0" err="1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الثّا</a:t>
            </a:r>
            <a:r>
              <a:rPr lang="ar-BH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لث</a:t>
            </a:r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: ما أَجْمَلَ صِناعَةَ أَجْدادِنا!</a:t>
            </a:r>
            <a:endParaRPr lang="ar-BH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F38D9A3-41D7-43D0-A7FC-ED357933A70D}"/>
              </a:ext>
            </a:extLst>
          </p:cNvPr>
          <p:cNvSpPr/>
          <p:nvPr/>
        </p:nvSpPr>
        <p:spPr>
          <a:xfrm>
            <a:off x="2764270" y="5502002"/>
            <a:ext cx="6511058" cy="746786"/>
          </a:xfrm>
          <a:prstGeom prst="roundRect">
            <a:avLst/>
          </a:prstGeom>
          <a:solidFill>
            <a:srgbClr val="43B1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2- أُثَرّي</a:t>
            </a: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لُغَتي </a:t>
            </a:r>
            <a:r>
              <a:rPr lang="ar-SA" sz="4000" b="1" kern="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– </a:t>
            </a:r>
            <a:r>
              <a:rPr kumimoji="0" lang="ar-BH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أُميِّزُ</a:t>
            </a:r>
            <a:r>
              <a:rPr kumimoji="0" lang="ar-SA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الْحُروفَ وَالْأَصْواتَ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 err="1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لث: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ما أَجْمَلَ صِناعَةَ أَجْدادِنا!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272" y="2632843"/>
            <a:ext cx="3958590" cy="2799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5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: Rounded Corners 1"/>
          <p:cNvSpPr>
            <a:spLocks/>
          </p:cNvSpPr>
          <p:nvPr/>
        </p:nvSpPr>
        <p:spPr>
          <a:xfrm>
            <a:off x="3802469" y="1960051"/>
            <a:ext cx="3416937" cy="963659"/>
          </a:xfrm>
          <a:prstGeom prst="roundRect">
            <a:avLst/>
          </a:prstGeom>
          <a:solidFill>
            <a:srgbClr val="ED7D31">
              <a:lumMod val="20000"/>
              <a:lumOff val="80000"/>
            </a:srgbClr>
          </a:solidFill>
          <a:ln>
            <a:solidFill>
              <a:srgbClr val="ED7D31">
                <a:lumMod val="20000"/>
                <a:lumOff val="80000"/>
              </a:srgbClr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4D19390-D6DA-4B65-9CD8-8305C2B6241C}"/>
              </a:ext>
            </a:extLst>
          </p:cNvPr>
          <p:cNvSpPr txBox="1"/>
          <p:nvPr/>
        </p:nvSpPr>
        <p:spPr>
          <a:xfrm>
            <a:off x="6468206" y="114083"/>
            <a:ext cx="3777691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835" algn="just" rtl="1">
              <a:lnSpc>
                <a:spcPct val="107000"/>
              </a:lnSpc>
              <a:spcAft>
                <a:spcPts val="800"/>
              </a:spcAft>
            </a:pPr>
            <a:r>
              <a:rPr lang="ar-BH" sz="4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أَوَّلًا: أُثَرّي لُغَتي.</a:t>
            </a:r>
            <a:endParaRPr lang="en-GB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E2D515C-6EE3-4709-8134-8F98E364C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B658A-CC2A-47EB-A4A4-E3D548827E6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F2CBDB90-153A-4FEE-9623-77136C94B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088" y="1182721"/>
            <a:ext cx="97158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أَسْتَبْدِلُ الْكَلِمَةَ الـمُناسِبَةَ بِكُلِّ كَلِمَةٍ تَحْتَها خَطّ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ٌ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، ثُمَّ أَقْرَأُ الْفِقْرَةَ:</a:t>
            </a:r>
            <a:r>
              <a:rPr lang="ar-SA" sz="40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endParaRPr lang="en-US" sz="7200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8C125C67-79DC-43E5-ADC6-24C054E7F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 err="1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لث: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ما أَجْمَلَ صِناعَةَ أَجْدادِنا!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81897" y="2043815"/>
            <a:ext cx="15935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مُتَنَوِّعَةُ</a:t>
            </a: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040778" y="2087937"/>
            <a:ext cx="11582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خَلْفَ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0640" y="3543793"/>
            <a:ext cx="957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dirty="0"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4000" dirty="0">
                <a:ea typeface="Calibri" panose="020F0502020204030204" pitchFamily="34" charset="0"/>
                <a:cs typeface="Sakkal Majalla" panose="02000000000000000000" pitchFamily="2" charset="-78"/>
              </a:rPr>
              <a:t>رَحَّبَ بِنا الْعمُّ إِبْراهيمُ، ثُمَّ جَلَسَ</a:t>
            </a:r>
            <a:r>
              <a:rPr lang="ar-SA" sz="4000" dirty="0">
                <a:solidFill>
                  <a:srgbClr val="0070C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4000" u="sng" dirty="0">
                <a:uFill>
                  <a:solidFill>
                    <a:srgbClr val="FF0000"/>
                  </a:solidFill>
                </a:uFill>
                <a:ea typeface="Calibri" panose="020F0502020204030204" pitchFamily="34" charset="0"/>
                <a:cs typeface="Sakkal Majalla" panose="02000000000000000000" pitchFamily="2" charset="-78"/>
              </a:rPr>
              <a:t>وَراءَ</a:t>
            </a:r>
            <a:r>
              <a:rPr lang="ar-SA" sz="4000" dirty="0">
                <a:ea typeface="Calibri" panose="020F0502020204030204" pitchFamily="34" charset="0"/>
                <a:cs typeface="Sakkal Majalla" panose="02000000000000000000" pitchFamily="2" charset="-78"/>
              </a:rPr>
              <a:t> ....................................  </a:t>
            </a:r>
            <a:r>
              <a:rPr lang="ar-SA" sz="40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4000" dirty="0">
                <a:ea typeface="Calibri" panose="020F0502020204030204" pitchFamily="34" charset="0"/>
                <a:cs typeface="Sakkal Majalla" panose="02000000000000000000" pitchFamily="2" charset="-78"/>
              </a:rPr>
              <a:t>عَجَلَةِ</a:t>
            </a:r>
            <a:r>
              <a:rPr lang="ar-SA" sz="40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4000" dirty="0">
                <a:solidFill>
                  <a:srgbClr val="00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الْخَزّافِ</a:t>
            </a:r>
            <a:r>
              <a:rPr lang="ar-SA" sz="4000" dirty="0">
                <a:ea typeface="Calibri" panose="020F0502020204030204" pitchFamily="34" charset="0"/>
                <a:cs typeface="Sakkal Majalla" panose="02000000000000000000" pitchFamily="2" charset="-78"/>
              </a:rPr>
              <a:t>، وَحَوْلَهُ أَوانٍ كَثيـرَة</a:t>
            </a:r>
            <a:r>
              <a:rPr lang="ar-BH" sz="4000" dirty="0"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SA" sz="4000" dirty="0"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4000" u="sng" dirty="0">
                <a:uFill>
                  <a:solidFill>
                    <a:srgbClr val="FF0000"/>
                  </a:solidFill>
                </a:uFill>
                <a:ea typeface="Calibri" panose="020F0502020204030204" pitchFamily="34" charset="0"/>
                <a:cs typeface="Sakkal Majalla" panose="02000000000000000000" pitchFamily="2" charset="-78"/>
              </a:rPr>
              <a:t>مُخْتَلِفَةُ</a:t>
            </a:r>
            <a:r>
              <a:rPr lang="ar-SA" sz="4000" dirty="0">
                <a:ea typeface="Calibri" panose="020F0502020204030204" pitchFamily="34" charset="0"/>
                <a:cs typeface="Sakkal Majalla" panose="02000000000000000000" pitchFamily="2" charset="-78"/>
              </a:rPr>
              <a:t>....................................  </a:t>
            </a:r>
            <a:r>
              <a:rPr lang="ar-SA" sz="4000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 </a:t>
            </a:r>
            <a:r>
              <a:rPr lang="ar-SA" sz="4000" dirty="0">
                <a:ea typeface="Calibri" panose="020F0502020204030204" pitchFamily="34" charset="0"/>
                <a:cs typeface="Sakkal Majalla" panose="02000000000000000000" pitchFamily="2" charset="-78"/>
              </a:rPr>
              <a:t>الْأَشْكالِ</a:t>
            </a:r>
            <a:r>
              <a:rPr lang="ar-BH" sz="4000" dirty="0"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49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-0.00873 1.48148E-6 C -0.01276 1.48148E-6 -0.01745 0.05856 -0.01745 0.10648 L -0.01745 0.2129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07122 2.96296E-6 C -0.10325 2.96296E-6 -0.14245 0.08518 -0.14245 0.15463 L -0.14245 0.3094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29F5C3-7BEA-45C5-8A2A-720AF73465E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069A733-2795-426F-8E21-F3ED205B0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41" y="183863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9343741-0E76-403D-88E3-DB5DBAD4A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92" y="1174042"/>
            <a:ext cx="11309683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rtl="1">
              <a:lnSpc>
                <a:spcPct val="150000"/>
              </a:lnSpc>
            </a:pP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أَكْتُبُ في كُلِّ فَراغٍ الـْمُضادَّ الْـمُناسِبَ للْكَلِمَةِ الـمُلَوَّنَةِ، ثُمَّ أَقْرَأُ الْفِقْرَةَ:</a:t>
            </a:r>
            <a:endParaRPr kumimoji="0" lang="en-US" altLang="ar-SA" sz="4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  <a:sym typeface="Wingdings 2" panose="05020102010507070707" pitchFamily="18" charset="2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 err="1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لث: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ما أَجْمَلَ صِناعَةَ أَجْدادِنا!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353" y="2931065"/>
            <a:ext cx="112688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0"/>
              </a:spcAft>
              <a:tabLst>
                <a:tab pos="269240" algn="l"/>
              </a:tabLst>
            </a:pPr>
            <a:r>
              <a:rPr lang="ar-SA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مَرَرْنا </a:t>
            </a:r>
            <a:r>
              <a:rPr lang="ar-SA" sz="40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صَباحَ</a:t>
            </a:r>
            <a:r>
              <a:rPr lang="ar-SA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.................. السّبْتِ قُرْبَ "دُوَّارِ الْفَخَّارِ" في مَدْخَلِ قَرْيَةِ عالي، قَالَ أَخي </a:t>
            </a:r>
            <a:r>
              <a:rPr lang="ar-SA" sz="40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الصَّغيرُ</a:t>
            </a:r>
            <a:r>
              <a:rPr lang="ar-SA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.....................  ناصِر</a:t>
            </a:r>
            <a:r>
              <a:rPr lang="ar-BH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SA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" لِـماذَا وُضِعَتْ هَذِهِ الْجَرَّةُ الْكَبِيرَةُ هنَا"؟ قالَ أَبي: " حَسَنًا يا بُنَـيَّ، بَعْدَ قَليلٍ سَتَعْرِفُ ".  ثُمَّ توَجَّهَ بالسَّيَّارَةِ </a:t>
            </a:r>
            <a:r>
              <a:rPr lang="ar-SA" sz="4000" dirty="0">
                <a:solidFill>
                  <a:srgbClr val="FF000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يَمِينًا</a:t>
            </a:r>
            <a:r>
              <a:rPr lang="ar-SA" sz="4000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.................. </a:t>
            </a:r>
            <a:endParaRPr lang="en-US" sz="4000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1254" y="2182205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الْكَبيرُ</a:t>
            </a:r>
            <a:r>
              <a:rPr lang="ar-BH" sz="4000" dirty="0"/>
              <a:t> 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190984" y="2182205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يَسارًا</a:t>
            </a:r>
            <a:r>
              <a:rPr lang="ar-BH" sz="4000" dirty="0"/>
              <a:t> 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613255" y="2152524"/>
            <a:ext cx="1175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مَساءَ</a:t>
            </a:r>
            <a:r>
              <a:rPr lang="ar-BH" sz="4000" dirty="0"/>
              <a:t> </a:t>
            </a:r>
            <a:r>
              <a:rPr lang="ar-BH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1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0.17982 7.40741E-7 C 0.26042 7.40741E-7 0.35977 0.03125 0.35977 0.05671 L 0.35977 0.1136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82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22 0.00185 L 0.05716 0.00185 C 0.09232 0.00185 0.13568 0.05555 0.13568 0.0993 L 0.13568 0.19699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18 -0.00949 L -0.20169 -0.00949 C -0.27057 -0.00949 -0.35521 0.06736 -0.35521 0.12986 L -0.35521 0.26967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D4EBE446-6D4F-4EB0-847E-4D4E78B23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1183" y="232682"/>
            <a:ext cx="62346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ثانِيًا: أُمَيِّــــــــزُ الـْحُروفَ وَالْأَصْواتَ.</a:t>
            </a:r>
            <a:r>
              <a:rPr kumimoji="0" lang="ar-BH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ar-BH" alt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835A97E-5D04-4A8F-ABF0-360ED0F03AA8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75F5DB11-37E9-4A7E-8521-5D419036C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466F6E2-CCBC-498D-8077-0A734D6C5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76543D9A-6138-471D-9153-899B99671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70" name="رسم 323" descr="أذن">
            <a:extLst>
              <a:ext uri="{FF2B5EF4-FFF2-40B4-BE49-F238E27FC236}">
                <a16:creationId xmlns:a16="http://schemas.microsoft.com/office/drawing/2014/main" id="{2EF2B021-AC5C-4E7E-A347-8B906F33CF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52012" y="826434"/>
            <a:ext cx="578503" cy="5785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5" name="Footer Placeholder 3">
            <a:extLst>
              <a:ext uri="{FF2B5EF4-FFF2-40B4-BE49-F238E27FC236}">
                <a16:creationId xmlns:a16="http://schemas.microsoft.com/office/drawing/2014/main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 err="1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لث: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ما أَجْمَلَ صِناعَةَ أَجْدادِنا!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5556" y="828386"/>
            <a:ext cx="8888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1- أُسَمّـي </a:t>
            </a:r>
            <a:r>
              <a:rPr lang="ar-SA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الصُّوَرَ</a:t>
            </a:r>
            <a:r>
              <a:rPr lang="ar-BH" sz="4000" b="1" dirty="0">
                <a:ea typeface="Calibri" panose="020F0502020204030204" pitchFamily="34" charset="0"/>
                <a:cs typeface="Sakkal Majalla" panose="02000000000000000000" pitchFamily="2" charset="-78"/>
              </a:rPr>
              <a:t>، وَأَكْتُبُ الْحَرْفَ الْـمُشْتَـرَكَ بَيْـنَ كُلِّ مَجْموعَةٍ:</a:t>
            </a:r>
            <a:endParaRPr lang="en-US" sz="4000" dirty="0"/>
          </a:p>
        </p:txBody>
      </p:sp>
      <p:sp>
        <p:nvSpPr>
          <p:cNvPr id="44" name="Rectangle: Rounded Corners 33"/>
          <p:cNvSpPr>
            <a:spLocks/>
          </p:cNvSpPr>
          <p:nvPr/>
        </p:nvSpPr>
        <p:spPr>
          <a:xfrm>
            <a:off x="1606217" y="2267999"/>
            <a:ext cx="9133501" cy="3615166"/>
          </a:xfrm>
          <a:prstGeom prst="roundRect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45" name="Diagram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842629"/>
              </p:ext>
            </p:extLst>
          </p:nvPr>
        </p:nvGraphicFramePr>
        <p:xfrm>
          <a:off x="1080331" y="2471198"/>
          <a:ext cx="6738747" cy="2876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46" name="Diagram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6167044"/>
              </p:ext>
            </p:extLst>
          </p:nvPr>
        </p:nvGraphicFramePr>
        <p:xfrm>
          <a:off x="4975590" y="2498836"/>
          <a:ext cx="6738747" cy="2875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085" name="Picture 4" descr="A picture containing gyromitra&#10;&#10;Description automatically generate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14" y="4260498"/>
            <a:ext cx="1251104" cy="82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 drawing of a horse&#10;&#10;Description automatically generated with medium confidenc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410" y="2594237"/>
            <a:ext cx="1182143" cy="95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30" descr="A picture containing athletic game, accessory&#10;&#10;Description automatically generated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12" y="2530069"/>
            <a:ext cx="1095017" cy="10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A drawing of a fox&#10;&#10;Description automatically generated with low confidence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11115" r="29295"/>
          <a:stretch/>
        </p:blipFill>
        <p:spPr bwMode="auto">
          <a:xfrm>
            <a:off x="2599764" y="3953436"/>
            <a:ext cx="1712259" cy="1645058"/>
          </a:xfrm>
          <a:prstGeom prst="ellipse">
            <a:avLst/>
          </a:prstGeom>
          <a:ln w="3175" cap="rnd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81" name="Picture 222" descr="A vase with red flowers&#10;&#10;Description automatically generated with low confidenc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5" r="13335"/>
          <a:stretch>
            <a:fillRect/>
          </a:stretch>
        </p:blipFill>
        <p:spPr bwMode="auto">
          <a:xfrm>
            <a:off x="8934553" y="4245747"/>
            <a:ext cx="765259" cy="109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5642" descr="A picture containing mammal, hedgehog&#10;&#10;Description automatically generated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t="12170" r="14075" b="15392"/>
          <a:stretch>
            <a:fillRect/>
          </a:stretch>
        </p:blipFill>
        <p:spPr bwMode="auto">
          <a:xfrm>
            <a:off x="4837908" y="4277343"/>
            <a:ext cx="1275809" cy="93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-412023" y="-1994122"/>
            <a:ext cx="17636851" cy="61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Low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-412023" y="-1536922"/>
            <a:ext cx="17636851" cy="61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196436" y="3815417"/>
            <a:ext cx="53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</a:rPr>
              <a:t>ز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1267" y="3839324"/>
            <a:ext cx="536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</a:rPr>
              <a:t>ذ</a:t>
            </a:r>
            <a:endParaRPr lang="en-US" sz="4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7CDE2C-6526-4070-90BE-E71A5DEC3D47}"/>
                  </a:ext>
                </a:extLst>
              </p14:cNvPr>
              <p14:cNvContentPartPr/>
              <p14:nvPr/>
            </p14:nvContentPartPr>
            <p14:xfrm>
              <a:off x="1129680" y="1749960"/>
              <a:ext cx="10136520" cy="4375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7CDE2C-6526-4070-90BE-E71A5DEC3D4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20320" y="1740600"/>
                <a:ext cx="10155240" cy="439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7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1835A97E-5D04-4A8F-ABF0-360ED0F03AA8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رسم 323" descr="أذن">
            <a:extLst>
              <a:ext uri="{FF2B5EF4-FFF2-40B4-BE49-F238E27FC236}">
                <a16:creationId xmlns:a16="http://schemas.microsoft.com/office/drawing/2014/main" id="{247D047A-048F-4D22-9F99-281872692A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23136" y="675999"/>
            <a:ext cx="578503" cy="5785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0">
            <a:extLst>
              <a:ext uri="{FF2B5EF4-FFF2-40B4-BE49-F238E27FC236}">
                <a16:creationId xmlns:a16="http://schemas.microsoft.com/office/drawing/2014/main" id="{BADFD1A6-8767-4C56-B78E-F8CE95CDA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C68E26AC-6FA3-4F02-B070-6E75AF7FC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595" y="39816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1" name="رسم 323" descr="أذن">
            <a:extLst>
              <a:ext uri="{FF2B5EF4-FFF2-40B4-BE49-F238E27FC236}">
                <a16:creationId xmlns:a16="http://schemas.microsoft.com/office/drawing/2014/main" id="{EDAC7DE2-3C5C-4880-A888-75E864C3D0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375" y="8740775"/>
            <a:ext cx="354013" cy="3540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75F5DB11-37E9-4A7E-8521-5D419036C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0466F6E2-CCBC-498D-8077-0A734D6C5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76543D9A-6138-471D-9153-899B99671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2460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B7E1047-FC6F-4BC8-BC34-BD55FE004BDF}"/>
              </a:ext>
            </a:extLst>
          </p:cNvPr>
          <p:cNvSpPr/>
          <p:nvPr/>
        </p:nvSpPr>
        <p:spPr>
          <a:xfrm>
            <a:off x="7298378" y="11002727"/>
            <a:ext cx="353695" cy="2946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F6FB9A72-F9B8-47EE-9968-75437D566E56}"/>
              </a:ext>
            </a:extLst>
          </p:cNvPr>
          <p:cNvSpPr/>
          <p:nvPr/>
        </p:nvSpPr>
        <p:spPr>
          <a:xfrm>
            <a:off x="5923603" y="11026857"/>
            <a:ext cx="353695" cy="2946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119574F-07A8-481F-B011-4B85A40ED513}"/>
              </a:ext>
            </a:extLst>
          </p:cNvPr>
          <p:cNvSpPr/>
          <p:nvPr/>
        </p:nvSpPr>
        <p:spPr>
          <a:xfrm>
            <a:off x="4624393" y="11031302"/>
            <a:ext cx="353695" cy="2946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10251A7-16F0-4819-A6AF-964B169CA6E7}"/>
              </a:ext>
            </a:extLst>
          </p:cNvPr>
          <p:cNvSpPr/>
          <p:nvPr/>
        </p:nvSpPr>
        <p:spPr>
          <a:xfrm>
            <a:off x="3244538" y="11031302"/>
            <a:ext cx="353695" cy="294640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en-US" sz="4000"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4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A7170B89-BC42-4AFE-A24E-0BE07DD59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9095" y="712781"/>
            <a:ext cx="99713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rtl="1"/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 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أُسَمِي الصُّوَرَ</a:t>
            </a:r>
            <a:r>
              <a:rPr lang="ar-SA" alt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، </a:t>
            </a:r>
            <a:r>
              <a:rPr lang="ar-BH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وأَصِلُ كُلَّ</a:t>
            </a:r>
            <a:r>
              <a:rPr lang="ar-SA" sz="4000" b="1" dirty="0"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واحِدَةٍ بالْـمَقْطَعِ الَّذي أَسمَعُهُ في اسْمِها:</a:t>
            </a:r>
            <a:endParaRPr lang="en-US" sz="4000" b="1" dirty="0"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75EB12C-123F-4C2B-AF01-E35A056B3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0558" y="3216109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4000"/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 err="1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لث: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ما أَجْمَلَ صِناعَةَ أَجْدادِنا!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pic>
        <p:nvPicPr>
          <p:cNvPr id="55" name="Picture 54" descr="Icon&#10;&#10;Description automatically generate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74" y="1798089"/>
            <a:ext cx="2271062" cy="1802525"/>
          </a:xfrm>
          <a:prstGeom prst="rect">
            <a:avLst/>
          </a:prstGeom>
        </p:spPr>
      </p:pic>
      <p:pic>
        <p:nvPicPr>
          <p:cNvPr id="57" name="Picture 56" descr="A picture containing mammal&#10;&#10;Description automatically generate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73" y="3760837"/>
            <a:ext cx="2263231" cy="1749185"/>
          </a:xfrm>
          <a:prstGeom prst="rect">
            <a:avLst/>
          </a:prstGeom>
        </p:spPr>
      </p:pic>
      <p:pic>
        <p:nvPicPr>
          <p:cNvPr id="58" name="Picture 57" descr="A pair of orange shoes&#10;&#10;Description automatically generated with low confidenc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03" b="17332"/>
          <a:stretch/>
        </p:blipFill>
        <p:spPr bwMode="auto">
          <a:xfrm>
            <a:off x="2119366" y="1761339"/>
            <a:ext cx="2134821" cy="1681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Chart, bubble chart&#10;&#10;Description automatically generated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66" y="3760837"/>
            <a:ext cx="2134821" cy="181184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705933" y="3582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4" name="Oval 63"/>
          <p:cNvSpPr>
            <a:spLocks/>
          </p:cNvSpPr>
          <p:nvPr/>
        </p:nvSpPr>
        <p:spPr>
          <a:xfrm>
            <a:off x="5427135" y="1856587"/>
            <a:ext cx="963629" cy="873978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5557492" y="1886915"/>
            <a:ext cx="7636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ـ</a:t>
            </a:r>
            <a:r>
              <a:rPr kumimoji="0" lang="ar-SA" altLang="en-US" sz="4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زا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Oval 75"/>
          <p:cNvSpPr>
            <a:spLocks/>
          </p:cNvSpPr>
          <p:nvPr/>
        </p:nvSpPr>
        <p:spPr>
          <a:xfrm>
            <a:off x="5557492" y="4860380"/>
            <a:ext cx="963629" cy="873978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7" name="Oval 76"/>
          <p:cNvSpPr>
            <a:spLocks/>
          </p:cNvSpPr>
          <p:nvPr/>
        </p:nvSpPr>
        <p:spPr>
          <a:xfrm>
            <a:off x="5471315" y="3808511"/>
            <a:ext cx="963629" cy="873978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8" name="Oval 77"/>
          <p:cNvSpPr>
            <a:spLocks/>
          </p:cNvSpPr>
          <p:nvPr/>
        </p:nvSpPr>
        <p:spPr>
          <a:xfrm>
            <a:off x="5441788" y="2798554"/>
            <a:ext cx="963629" cy="873978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51601" y="2915036"/>
            <a:ext cx="777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ـذا</a:t>
            </a:r>
            <a:endParaRPr lang="en-US" sz="4000" dirty="0"/>
          </a:p>
        </p:txBody>
      </p:sp>
      <p:sp>
        <p:nvSpPr>
          <p:cNvPr id="65" name="Rectangle 64"/>
          <p:cNvSpPr/>
          <p:nvPr/>
        </p:nvSpPr>
        <p:spPr>
          <a:xfrm>
            <a:off x="5801838" y="3898003"/>
            <a:ext cx="364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زُ</a:t>
            </a:r>
            <a:endParaRPr lang="en-US" sz="4000" dirty="0"/>
          </a:p>
        </p:txBody>
      </p:sp>
      <p:sp>
        <p:nvSpPr>
          <p:cNvPr id="66" name="Rectangle 65"/>
          <p:cNvSpPr/>
          <p:nvPr/>
        </p:nvSpPr>
        <p:spPr>
          <a:xfrm>
            <a:off x="5887011" y="4980058"/>
            <a:ext cx="369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ذُ</a:t>
            </a:r>
            <a:endParaRPr lang="en-US" sz="4000" dirty="0"/>
          </a:p>
        </p:txBody>
      </p:sp>
      <p:cxnSp>
        <p:nvCxnSpPr>
          <p:cNvPr id="5" name="Straight Arrow Connector 4"/>
          <p:cNvCxnSpPr>
            <a:stCxn id="55" idx="1"/>
            <a:endCxn id="76" idx="6"/>
          </p:cNvCxnSpPr>
          <p:nvPr/>
        </p:nvCxnSpPr>
        <p:spPr>
          <a:xfrm flipH="1">
            <a:off x="6521121" y="2699352"/>
            <a:ext cx="1130953" cy="25980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8" idx="3"/>
            <a:endCxn id="78" idx="2"/>
          </p:cNvCxnSpPr>
          <p:nvPr/>
        </p:nvCxnSpPr>
        <p:spPr>
          <a:xfrm>
            <a:off x="4254187" y="2601893"/>
            <a:ext cx="1187601" cy="633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7" idx="1"/>
            <a:endCxn id="64" idx="6"/>
          </p:cNvCxnSpPr>
          <p:nvPr/>
        </p:nvCxnSpPr>
        <p:spPr>
          <a:xfrm flipH="1" flipV="1">
            <a:off x="6390764" y="2293576"/>
            <a:ext cx="1261309" cy="2341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9" idx="3"/>
            <a:endCxn id="77" idx="2"/>
          </p:cNvCxnSpPr>
          <p:nvPr/>
        </p:nvCxnSpPr>
        <p:spPr>
          <a:xfrm flipV="1">
            <a:off x="4254187" y="4245500"/>
            <a:ext cx="1217128" cy="421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D525317-6942-40CF-9145-1B0F56D42A7C}"/>
                  </a:ext>
                </a:extLst>
              </p14:cNvPr>
              <p14:cNvContentPartPr/>
              <p14:nvPr/>
            </p14:nvContentPartPr>
            <p14:xfrm>
              <a:off x="427320" y="1923120"/>
              <a:ext cx="11368080" cy="3246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D525317-6942-40CF-9145-1B0F56D42A7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7960" y="1913760"/>
                <a:ext cx="11386800" cy="326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328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E41D056-AD66-4517-9EA4-0D86FCD76533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D421A489-E8B8-4084-87DA-2C6B92A36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05277CC9-407B-405F-B78B-F153F8705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088A52E2-37DF-45FE-809D-0B6D89A9B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60" y="-2192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2476FA00-0FE5-4175-91BE-7FCED515E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990" y="607977"/>
            <a:ext cx="72699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  <a:tab pos="539750" algn="l"/>
              </a:tabLst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- أَقْرَأُ الْكَلِماتِ، </a:t>
            </a: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وَأُمَيِّزُ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في نُطْقِها حَرْفَيْ (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ذ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 و(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س</a:t>
            </a:r>
            <a:r>
              <a:rPr kumimoji="0" lang="ar-BH" altLang="ar-S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):</a:t>
            </a:r>
            <a:endParaRPr kumimoji="0" lang="en-US" altLang="ar-SA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A1A091D9-45B4-4077-9D7E-293E4B037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960" y="435276"/>
            <a:ext cx="740377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8DBFA62-8F3F-4FFC-BD68-E18C6A4670B5}"/>
              </a:ext>
            </a:extLst>
          </p:cNvPr>
          <p:cNvSpPr/>
          <p:nvPr/>
        </p:nvSpPr>
        <p:spPr>
          <a:xfrm>
            <a:off x="7055872" y="2235231"/>
            <a:ext cx="2459589" cy="786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200" b="1" dirty="0">
                <a:solidFill>
                  <a:srgbClr val="FF0000"/>
                </a:solidFill>
              </a:rPr>
              <a:t>ذا</a:t>
            </a:r>
            <a:r>
              <a:rPr lang="ar-BH" sz="3200" b="1" dirty="0"/>
              <a:t>بَ   -   </a:t>
            </a:r>
            <a:r>
              <a:rPr lang="ar-BH" sz="3200" b="1" dirty="0">
                <a:solidFill>
                  <a:srgbClr val="FF0000"/>
                </a:solidFill>
              </a:rPr>
              <a:t>زا</a:t>
            </a:r>
            <a:r>
              <a:rPr lang="ar-BH" sz="3200" b="1" dirty="0"/>
              <a:t>رَ</a:t>
            </a:r>
            <a:r>
              <a:rPr lang="ar-BH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BH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 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57FB3948-8FAC-4A5E-A879-63384BD3730E}"/>
              </a:ext>
            </a:extLst>
          </p:cNvPr>
          <p:cNvSpPr/>
          <p:nvPr/>
        </p:nvSpPr>
        <p:spPr>
          <a:xfrm>
            <a:off x="7062857" y="3382013"/>
            <a:ext cx="2459589" cy="786099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200" b="1" dirty="0"/>
              <a:t>حَ</a:t>
            </a:r>
            <a:r>
              <a:rPr lang="ar-BH" sz="3200" b="1" dirty="0">
                <a:solidFill>
                  <a:srgbClr val="FF0000"/>
                </a:solidFill>
              </a:rPr>
              <a:t>ذَ</a:t>
            </a:r>
            <a:r>
              <a:rPr lang="ar-BH" sz="3200" b="1" dirty="0"/>
              <a:t>رٌ  -  جَ</a:t>
            </a:r>
            <a:r>
              <a:rPr lang="ar-BH" sz="3200" b="1" dirty="0">
                <a:solidFill>
                  <a:srgbClr val="FF0000"/>
                </a:solidFill>
              </a:rPr>
              <a:t>ز</a:t>
            </a:r>
            <a:r>
              <a:rPr lang="ar-BH" sz="3200" b="1" dirty="0"/>
              <a:t>َرٌ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CE8614C-84F8-4984-A9A0-12C7F69DCA87}"/>
              </a:ext>
            </a:extLst>
          </p:cNvPr>
          <p:cNvSpPr/>
          <p:nvPr/>
        </p:nvSpPr>
        <p:spPr>
          <a:xfrm>
            <a:off x="7072545" y="4444200"/>
            <a:ext cx="2476571" cy="786099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200" b="1" dirty="0"/>
              <a:t>يَ</a:t>
            </a:r>
            <a:r>
              <a:rPr lang="ar-BH" sz="3200" b="1" dirty="0">
                <a:solidFill>
                  <a:srgbClr val="FF0000"/>
                </a:solidFill>
              </a:rPr>
              <a:t>ذ</a:t>
            </a:r>
            <a:r>
              <a:rPr lang="ar-BH" sz="3200" b="1" dirty="0"/>
              <a:t>ْهَبُ   -  يَ</a:t>
            </a:r>
            <a:r>
              <a:rPr lang="ar-BH" sz="3200" b="1" dirty="0">
                <a:solidFill>
                  <a:srgbClr val="FF0000"/>
                </a:solidFill>
              </a:rPr>
              <a:t>ز</a:t>
            </a:r>
            <a:r>
              <a:rPr lang="ar-BH" sz="3200" b="1" dirty="0"/>
              <a:t>ْرَعُ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CF4AC5D-40B5-49E5-ADDA-475DE3510D15}"/>
              </a:ext>
            </a:extLst>
          </p:cNvPr>
          <p:cNvSpPr/>
          <p:nvPr/>
        </p:nvSpPr>
        <p:spPr>
          <a:xfrm>
            <a:off x="2899493" y="4420445"/>
            <a:ext cx="2459589" cy="874624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200" b="1" dirty="0"/>
              <a:t>يَ</a:t>
            </a:r>
            <a:r>
              <a:rPr lang="ar-BH" sz="3200" b="1" dirty="0">
                <a:solidFill>
                  <a:srgbClr val="FF0000"/>
                </a:solidFill>
              </a:rPr>
              <a:t>ذو</a:t>
            </a:r>
            <a:r>
              <a:rPr lang="ar-BH" sz="3200" b="1" dirty="0"/>
              <a:t>قُ  -  يَ</a:t>
            </a:r>
            <a:r>
              <a:rPr lang="ar-BH" sz="3200" b="1" dirty="0">
                <a:solidFill>
                  <a:srgbClr val="FF0000"/>
                </a:solidFill>
              </a:rPr>
              <a:t>زو</a:t>
            </a:r>
            <a:r>
              <a:rPr lang="ar-BH" sz="3200" b="1" dirty="0"/>
              <a:t>رُ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3FC8D8F-6170-44AA-81E1-1B44F54E3DC7}"/>
              </a:ext>
            </a:extLst>
          </p:cNvPr>
          <p:cNvSpPr/>
          <p:nvPr/>
        </p:nvSpPr>
        <p:spPr>
          <a:xfrm>
            <a:off x="2906478" y="3391538"/>
            <a:ext cx="2459589" cy="786099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200" b="1" dirty="0"/>
              <a:t>غِ</a:t>
            </a:r>
            <a:r>
              <a:rPr lang="ar-BH" sz="3200" b="1" dirty="0">
                <a:solidFill>
                  <a:srgbClr val="FF0000"/>
                </a:solidFill>
              </a:rPr>
              <a:t>ذا</a:t>
            </a:r>
            <a:r>
              <a:rPr lang="ar-BH" sz="3200" b="1" dirty="0"/>
              <a:t>ءٌ  - حِ</a:t>
            </a:r>
            <a:r>
              <a:rPr lang="ar-BH" sz="3200" b="1" dirty="0">
                <a:solidFill>
                  <a:srgbClr val="FF0000"/>
                </a:solidFill>
              </a:rPr>
              <a:t>زا</a:t>
            </a:r>
            <a:r>
              <a:rPr lang="ar-BH" sz="3200" b="1" dirty="0"/>
              <a:t>مٌ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566CA04-71B0-4689-8E8F-04BBF5BC95A6}"/>
              </a:ext>
            </a:extLst>
          </p:cNvPr>
          <p:cNvSpPr/>
          <p:nvPr/>
        </p:nvSpPr>
        <p:spPr>
          <a:xfrm>
            <a:off x="2899492" y="2177668"/>
            <a:ext cx="2459589" cy="786099"/>
          </a:xfrm>
          <a:prstGeom prst="roundRec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BH" sz="3200" b="1" dirty="0">
                <a:solidFill>
                  <a:srgbClr val="FF0000"/>
                </a:solidFill>
              </a:rPr>
              <a:t>ذَ</a:t>
            </a:r>
            <a:r>
              <a:rPr lang="ar-BH" sz="3200" b="1" dirty="0"/>
              <a:t>كِيَّةٌ  -   </a:t>
            </a:r>
            <a:r>
              <a:rPr lang="ar-BH" sz="3200" b="1" dirty="0">
                <a:solidFill>
                  <a:srgbClr val="FF0000"/>
                </a:solidFill>
              </a:rPr>
              <a:t>ز</a:t>
            </a:r>
            <a:r>
              <a:rPr lang="ar-BH" sz="3200" b="1" dirty="0"/>
              <a:t>َكِيَّةٌ 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رسم 323" descr="أذن">
            <a:extLst>
              <a:ext uri="{FF2B5EF4-FFF2-40B4-BE49-F238E27FC236}">
                <a16:creationId xmlns:a16="http://schemas.microsoft.com/office/drawing/2014/main" id="{22E00CD9-BAAD-4A3C-84DD-FC095C40EB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0929" y="672668"/>
            <a:ext cx="578503" cy="57850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 err="1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لث: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ما أَجْمَلَ صِناعَةَ أَجْدادِنا!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1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7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93FE0EF-912D-43B8-9F04-41CD58E444AF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2DD756F-B69C-48D1-A6C5-0FFD61848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1170" y="45450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6A2B88E6-4E54-4C67-BE47-6C776C052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901" y="115697"/>
            <a:ext cx="18473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ar-SA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ar-SA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B28E7F-2A52-43C9-A169-385FAD2991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679022"/>
              </p:ext>
            </p:extLst>
          </p:nvPr>
        </p:nvGraphicFramePr>
        <p:xfrm>
          <a:off x="1922930" y="1317261"/>
          <a:ext cx="7862046" cy="4565904"/>
        </p:xfrm>
        <a:graphic>
          <a:graphicData uri="http://schemas.openxmlformats.org/drawingml/2006/table">
            <a:tbl>
              <a:tblPr rtl="1" firstRow="1" firstCol="1" bandRow="1"/>
              <a:tblGrid>
                <a:gridCol w="1882645">
                  <a:extLst>
                    <a:ext uri="{9D8B030D-6E8A-4147-A177-3AD203B41FA5}">
                      <a16:colId xmlns:a16="http://schemas.microsoft.com/office/drawing/2014/main" val="207117202"/>
                    </a:ext>
                  </a:extLst>
                </a:gridCol>
                <a:gridCol w="4290112">
                  <a:extLst>
                    <a:ext uri="{9D8B030D-6E8A-4147-A177-3AD203B41FA5}">
                      <a16:colId xmlns:a16="http://schemas.microsoft.com/office/drawing/2014/main" val="661856201"/>
                    </a:ext>
                  </a:extLst>
                </a:gridCol>
                <a:gridCol w="1689289">
                  <a:extLst>
                    <a:ext uri="{9D8B030D-6E8A-4147-A177-3AD203B41FA5}">
                      <a16:colId xmlns:a16="http://schemas.microsoft.com/office/drawing/2014/main" val="26172707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كُرَة</a:t>
                      </a:r>
                      <a:r>
                        <a:rPr lang="ar-BH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7"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ar-SA" sz="4000" b="1" dirty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 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قِصّة</a:t>
                      </a:r>
                      <a:r>
                        <a:rPr lang="ar-BH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endParaRPr lang="en-US" sz="4000" kern="120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48832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9447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حَديقَة</a:t>
                      </a:r>
                      <a:r>
                        <a:rPr lang="ar-BH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endParaRPr lang="en-US" sz="4000" kern="120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مُنَبِّه</a:t>
                      </a:r>
                      <a:r>
                        <a:rPr lang="ar-BH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endParaRPr lang="en-US" sz="4000" kern="120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7453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9301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سَيَّارَة</a:t>
                      </a:r>
                      <a:r>
                        <a:rPr lang="ar-BH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endParaRPr lang="en-US" sz="4000" b="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شِياه</a:t>
                      </a:r>
                      <a:r>
                        <a:rPr lang="ar-BH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endParaRPr lang="en-US" sz="4000" kern="1200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6476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dirty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ea typeface="Calibri" panose="020F0502020204030204" pitchFamily="34" charset="0"/>
                          <a:cs typeface="Sakkal Majalla" panose="02000000000000000000" pitchFamily="2" charset="-78"/>
                        </a:rPr>
                        <a:t> 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3535035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مِياه</a:t>
                      </a:r>
                      <a:r>
                        <a:rPr lang="ar-BH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ar-SA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وَجْه</a:t>
                      </a:r>
                      <a:r>
                        <a:rPr lang="ar-BH" sz="4000" kern="12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ٌ</a:t>
                      </a:r>
                      <a:endParaRPr lang="en-US" sz="4000" dirty="0">
                        <a:effectLst/>
                        <a:latin typeface="Sakkal Majalla" panose="02000000000000000000" pitchFamily="2" charset="-78"/>
                        <a:ea typeface="Calibri" panose="020F0502020204030204" pitchFamily="34" charset="0"/>
                        <a:cs typeface="Sakkal Majalla" panose="02000000000000000000" pitchFamily="2" charset="-78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7480655"/>
                  </a:ext>
                </a:extLst>
              </a:tr>
            </a:tbl>
          </a:graphicData>
        </a:graphic>
      </p:graphicFrame>
      <p:sp>
        <p:nvSpPr>
          <p:cNvPr id="4" name="Rectangle 5">
            <a:extLst>
              <a:ext uri="{FF2B5EF4-FFF2-40B4-BE49-F238E27FC236}">
                <a16:creationId xmlns:a16="http://schemas.microsoft.com/office/drawing/2014/main" id="{A71605B2-C9D2-454E-A481-EB601BA76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195" y="475066"/>
            <a:ext cx="72811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4- أَقْرَأُ الْكَلِماتِ، و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أَصِلُ كُلَّ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حَرْفٍ</a:t>
            </a:r>
            <a:r>
              <a:rPr lang="ar-SA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بِما يُناسِبُـهُ مِنْها:</a:t>
            </a:r>
            <a:endParaRPr lang="en-US" sz="4000" dirty="0"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84A0665-DF16-455D-8A18-DDBA36A7A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3173482"/>
            <a:ext cx="1847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 sz="4000"/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 err="1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لث: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ما أَجْمَلَ صِناعَةَ أَجْدادِنا!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5AC390F-B99E-4559-8214-1E701684E689}"/>
              </a:ext>
            </a:extLst>
          </p:cNvPr>
          <p:cNvSpPr/>
          <p:nvPr/>
        </p:nvSpPr>
        <p:spPr>
          <a:xfrm>
            <a:off x="6115490" y="1992077"/>
            <a:ext cx="1092569" cy="1062038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40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5AC390F-B99E-4559-8214-1E701684E689}"/>
              </a:ext>
            </a:extLst>
          </p:cNvPr>
          <p:cNvSpPr/>
          <p:nvPr/>
        </p:nvSpPr>
        <p:spPr>
          <a:xfrm>
            <a:off x="4338044" y="3680843"/>
            <a:ext cx="1092569" cy="1062038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40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5AC390F-B99E-4559-8214-1E701684E689}"/>
              </a:ext>
            </a:extLst>
          </p:cNvPr>
          <p:cNvSpPr/>
          <p:nvPr/>
        </p:nvSpPr>
        <p:spPr>
          <a:xfrm>
            <a:off x="6115490" y="3680843"/>
            <a:ext cx="1092569" cy="1062038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40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5AC390F-B99E-4559-8214-1E701684E689}"/>
              </a:ext>
            </a:extLst>
          </p:cNvPr>
          <p:cNvSpPr/>
          <p:nvPr/>
        </p:nvSpPr>
        <p:spPr>
          <a:xfrm>
            <a:off x="4338044" y="2021822"/>
            <a:ext cx="1092569" cy="1062038"/>
          </a:xfrm>
          <a:prstGeom prst="ellipse">
            <a:avLst/>
          </a:prstGeom>
          <a:solidFill>
            <a:srgbClr val="5B9BD5">
              <a:lumMod val="20000"/>
              <a:lumOff val="80000"/>
            </a:srgbClr>
          </a:soli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ar-SA" sz="4000"/>
          </a:p>
        </p:txBody>
      </p:sp>
      <p:sp>
        <p:nvSpPr>
          <p:cNvPr id="6" name="Rectangle 5"/>
          <p:cNvSpPr/>
          <p:nvPr/>
        </p:nvSpPr>
        <p:spPr>
          <a:xfrm>
            <a:off x="6481276" y="2169153"/>
            <a:ext cx="360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  <a:ea typeface="Calibri" panose="020F0502020204030204" pitchFamily="34" charset="0"/>
              </a:rPr>
              <a:t>ه</a:t>
            </a:r>
            <a:endParaRPr lang="en-US" sz="4000" dirty="0"/>
          </a:p>
        </p:txBody>
      </p:sp>
      <p:sp>
        <p:nvSpPr>
          <p:cNvPr id="29" name="Rectangle 28"/>
          <p:cNvSpPr/>
          <p:nvPr/>
        </p:nvSpPr>
        <p:spPr>
          <a:xfrm>
            <a:off x="4746156" y="2169153"/>
            <a:ext cx="360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ea typeface="Calibri" panose="020F0502020204030204" pitchFamily="34" charset="0"/>
              </a:rPr>
              <a:t>ة</a:t>
            </a:r>
            <a:endParaRPr lang="en-US" sz="4000" dirty="0"/>
          </a:p>
        </p:txBody>
      </p:sp>
      <p:sp>
        <p:nvSpPr>
          <p:cNvPr id="30" name="Rectangle 29"/>
          <p:cNvSpPr/>
          <p:nvPr/>
        </p:nvSpPr>
        <p:spPr>
          <a:xfrm>
            <a:off x="6409254" y="3871552"/>
            <a:ext cx="498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ea typeface="Calibri" panose="020F0502020204030204" pitchFamily="34" charset="0"/>
              </a:rPr>
              <a:t>ـه</a:t>
            </a:r>
            <a:endParaRPr lang="en-US" sz="4000" dirty="0"/>
          </a:p>
        </p:txBody>
      </p:sp>
      <p:sp>
        <p:nvSpPr>
          <p:cNvPr id="31" name="Rectangle 30"/>
          <p:cNvSpPr/>
          <p:nvPr/>
        </p:nvSpPr>
        <p:spPr>
          <a:xfrm>
            <a:off x="4611756" y="3881368"/>
            <a:ext cx="498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000" b="1" dirty="0">
                <a:solidFill>
                  <a:srgbClr val="FF0000"/>
                </a:solidFill>
                <a:ea typeface="Calibri" panose="020F0502020204030204" pitchFamily="34" charset="0"/>
              </a:rPr>
              <a:t>ـة</a:t>
            </a:r>
            <a:endParaRPr lang="en-US" sz="4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262282" y="1631576"/>
            <a:ext cx="2626659" cy="537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653167" y="1745714"/>
            <a:ext cx="727465" cy="2466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334000" y="2877039"/>
            <a:ext cx="2554941" cy="978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6" idx="2"/>
          </p:cNvCxnSpPr>
          <p:nvPr/>
        </p:nvCxnSpPr>
        <p:spPr>
          <a:xfrm>
            <a:off x="3603901" y="2940425"/>
            <a:ext cx="2511589" cy="1271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4" idx="2"/>
          </p:cNvCxnSpPr>
          <p:nvPr/>
        </p:nvCxnSpPr>
        <p:spPr>
          <a:xfrm flipV="1">
            <a:off x="3603901" y="2523096"/>
            <a:ext cx="2511589" cy="1712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5"/>
          </p:cNvCxnSpPr>
          <p:nvPr/>
        </p:nvCxnSpPr>
        <p:spPr>
          <a:xfrm flipH="1" flipV="1">
            <a:off x="7048056" y="2898583"/>
            <a:ext cx="840885" cy="2623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6" idx="3"/>
          </p:cNvCxnSpPr>
          <p:nvPr/>
        </p:nvCxnSpPr>
        <p:spPr>
          <a:xfrm flipV="1">
            <a:off x="3603901" y="4587349"/>
            <a:ext cx="2671592" cy="1006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8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D06BBF42-CA7F-4AB0-88FB-165EE54C4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5E718D5-6715-4C90-AAAC-4206FC4A3BCE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4362929A-1E21-4481-BB41-3FCAFE3E5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ar-S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9">
            <a:extLst>
              <a:ext uri="{FF2B5EF4-FFF2-40B4-BE49-F238E27FC236}">
                <a16:creationId xmlns:a16="http://schemas.microsoft.com/office/drawing/2014/main" id="{C7130064-DF34-445C-B9D2-20E329AF2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B6864618-2D5D-4F31-AFFA-423E5437F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2777" y="1698695"/>
            <a:ext cx="12306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/>
            <a:endParaRPr lang="ar-SA" sz="400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D5A185F6-1DA7-4C22-9057-EB1727C5B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8241" y="363708"/>
            <a:ext cx="1072473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altLang="ar-SA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5- </a:t>
            </a:r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أُكْمِلُ تَرْتيبَ الكَلِماتِ بِحَسَبِ حَرْفِهَا الأَوَّلِ مُسْتَعينًا بِجَدْوَلِ تَرْتيبِ الْحُروفِ:</a:t>
            </a:r>
            <a:endParaRPr kumimoji="0" lang="en-US" altLang="ar-SA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 err="1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لث: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ما أَجْمَلَ صِناعَةَ أَجْدادِنا!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73206" y="326353"/>
            <a:ext cx="98828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1">
              <a:buClr>
                <a:srgbClr val="000000"/>
              </a:buClr>
              <a:tabLst>
                <a:tab pos="269240" algn="l"/>
              </a:tabLst>
            </a:pPr>
            <a:endParaRPr lang="en-US" sz="40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(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ذَكِيّةُ      يَنْتَبِهُ      أَفْواه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مُذيعَة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حُزْمَة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رَفاه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   غَزالَة</a:t>
            </a:r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ٌ)</a:t>
            </a:r>
            <a:endParaRPr lang="en-US" sz="4000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426111"/>
              </p:ext>
            </p:extLst>
          </p:nvPr>
        </p:nvGraphicFramePr>
        <p:xfrm>
          <a:off x="7423395" y="2005302"/>
          <a:ext cx="2540061" cy="395161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751447">
                  <a:extLst>
                    <a:ext uri="{9D8B030D-6E8A-4147-A177-3AD203B41FA5}">
                      <a16:colId xmlns:a16="http://schemas.microsoft.com/office/drawing/2014/main" val="2649891920"/>
                    </a:ext>
                  </a:extLst>
                </a:gridCol>
                <a:gridCol w="1788614">
                  <a:extLst>
                    <a:ext uri="{9D8B030D-6E8A-4147-A177-3AD203B41FA5}">
                      <a16:colId xmlns:a16="http://schemas.microsoft.com/office/drawing/2014/main" val="1482831516"/>
                    </a:ext>
                  </a:extLst>
                </a:gridCol>
              </a:tblGrid>
              <a:tr h="564517">
                <a:tc>
                  <a:txBody>
                    <a:bodyPr/>
                    <a:lstStyle/>
                    <a:p>
                      <a:pPr marL="342900" marR="0" lvl="0" indent="-34290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ar-SA" sz="2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3600" b="1" dirty="0">
                          <a:solidFill>
                            <a:schemeClr val="tx1"/>
                          </a:solidFill>
                          <a:effectLst/>
                        </a:rPr>
                        <a:t>أَفْواه</a:t>
                      </a:r>
                      <a:r>
                        <a:rPr lang="ar-BH" sz="3600" b="1" dirty="0">
                          <a:solidFill>
                            <a:schemeClr val="tx1"/>
                          </a:solidFill>
                          <a:effectLst/>
                        </a:rPr>
                        <a:t>ٌ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085209"/>
                  </a:ext>
                </a:extLst>
              </a:tr>
              <a:tr h="564517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BH" sz="2600" b="1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r>
                        <a:rPr lang="ar-SA" sz="2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073002"/>
                  </a:ext>
                </a:extLst>
              </a:tr>
              <a:tr h="564517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BH" sz="2600" b="1" dirty="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r>
                        <a:rPr lang="ar-SA" sz="2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726492"/>
                  </a:ext>
                </a:extLst>
              </a:tr>
              <a:tr h="564517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BH" sz="2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4.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BH" sz="36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رفاهٌ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813384"/>
                  </a:ext>
                </a:extLst>
              </a:tr>
              <a:tr h="564517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BH" sz="2600" b="1" dirty="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r>
                        <a:rPr lang="ar-SA" sz="2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3783346"/>
                  </a:ext>
                </a:extLst>
              </a:tr>
              <a:tr h="564517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BH" sz="2600" b="1" dirty="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r>
                        <a:rPr lang="ar-SA" sz="2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369859"/>
                  </a:ext>
                </a:extLst>
              </a:tr>
              <a:tr h="564517"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ar-BH" sz="2600" b="1" dirty="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r>
                        <a:rPr lang="ar-SA" sz="2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2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ar-BH" sz="3600" b="1" dirty="0">
                          <a:solidFill>
                            <a:schemeClr val="tx1"/>
                          </a:solidFill>
                          <a:effectLst/>
                        </a:rPr>
                        <a:t>يَنْتَبِهُ</a:t>
                      </a:r>
                      <a:endParaRPr lang="en-US" sz="3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683233"/>
                  </a:ext>
                </a:extLst>
              </a:tr>
            </a:tbl>
          </a:graphicData>
        </a:graphic>
      </p:graphicFrame>
      <p:pic>
        <p:nvPicPr>
          <p:cNvPr id="25" name="Picture 24" descr="A picture containing graphical user interface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9" y="1810696"/>
            <a:ext cx="6373907" cy="41933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1307" y="2497389"/>
            <a:ext cx="135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حُزْمَةٌ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41307" y="3048757"/>
            <a:ext cx="135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ذ</a:t>
            </a:r>
            <a:r>
              <a:rPr 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َكِيّةُ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46324" y="4170692"/>
            <a:ext cx="135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غَزالَةٌ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1307" y="4806718"/>
            <a:ext cx="135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مُذيعَةٌ</a:t>
            </a:r>
            <a:endParaRPr lang="en-US" sz="4000" b="1" dirty="0">
              <a:solidFill>
                <a:srgbClr val="0070C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540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172123-B596-45D5-9047-1895A2E41285}"/>
              </a:ext>
            </a:extLst>
          </p:cNvPr>
          <p:cNvSpPr/>
          <p:nvPr/>
        </p:nvSpPr>
        <p:spPr>
          <a:xfrm>
            <a:off x="3160771" y="2456575"/>
            <a:ext cx="6153174" cy="1640880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115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  <a:endParaRPr lang="en-US" sz="11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35106-0E1D-4F1D-AD1E-C93AC5D0D292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التّربية والتّعليم –الفصل الدّراسيّ</a:t>
            </a:r>
            <a:r>
              <a:rPr kumimoji="0" lang="ar-SA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الثّاني</a:t>
            </a:r>
            <a:r>
              <a:rPr kumimoji="0" lang="ar-B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 2021-2022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4FF2EA0-7BB1-4152-88BF-0137FF28D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087" y="6375651"/>
            <a:ext cx="8163339" cy="365125"/>
          </a:xfrm>
        </p:spPr>
        <p:txBody>
          <a:bodyPr/>
          <a:lstStyle/>
          <a:p>
            <a:pPr lvl="0" rtl="1">
              <a:defRPr/>
            </a:pP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اللُّغَةُ العَرَبِيَّةُ / الصَّفُّ الثّاني الابْتِدائِيُّ/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وَحْدَةُ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الْأولى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 </a:t>
            </a: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وَطَني الْبَحْرَيْنُ</a:t>
            </a:r>
            <a:r>
              <a:rPr kumimoji="0" lang="ar-BH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الدَّرْسُ </a:t>
            </a:r>
            <a:r>
              <a:rPr lang="ar-SA" dirty="0" err="1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الثّا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لث: 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ما أَجْمَلَ صِناعَةَ أَجْدادِنا!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/ أُثَرّي لُغَتي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-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 أُمَيِّــــــــزُ ال</a:t>
            </a:r>
            <a:r>
              <a:rPr lang="ar-SA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ْ</a:t>
            </a:r>
            <a:r>
              <a:rPr lang="ar-BH" dirty="0">
                <a:solidFill>
                  <a:schemeClr val="tx1"/>
                </a:solidFill>
                <a:latin typeface="Calibri"/>
                <a:cs typeface="Arial" panose="020B0604020202020204" pitchFamily="34" charset="0"/>
              </a:rPr>
              <a:t>ـحُروفَ وَالْأَصْواتَ</a:t>
            </a:r>
            <a:endParaRPr lang="en-US" dirty="0">
              <a:solidFill>
                <a:schemeClr val="tx1"/>
              </a:solidFill>
              <a:latin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23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21240</TotalTime>
  <Words>680</Words>
  <Application>Microsoft Office PowerPoint</Application>
  <PresentationFormat>Widescreen</PresentationFormat>
  <Paragraphs>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Sakkal Majalla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Asma Adel Mohamed Alhashimai</cp:lastModifiedBy>
  <cp:revision>991</cp:revision>
  <dcterms:created xsi:type="dcterms:W3CDTF">2020-09-08T04:24:33Z</dcterms:created>
  <dcterms:modified xsi:type="dcterms:W3CDTF">2023-02-15T08:00:51Z</dcterms:modified>
</cp:coreProperties>
</file>