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8" r:id="rId4"/>
    <p:sldId id="261" r:id="rId5"/>
    <p:sldId id="262" r:id="rId6"/>
    <p:sldId id="263" r:id="rId7"/>
    <p:sldId id="260" r:id="rId8"/>
    <p:sldId id="267" r:id="rId9"/>
    <p:sldId id="269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971925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2B344FA-D391-4F9C-9F5F-E5728BB2BB6E}" type="datetimeFigureOut">
              <a:rPr lang="ar-BH" smtClean="0"/>
              <a:t>07/07/1442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971925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B80F7DC-62AB-4871-8DEA-D3B19FB701F0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435139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90591" y="1729635"/>
            <a:ext cx="6445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الدَّعْوَةُ السريَّة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38694" t="31330" r="39644" b="44138"/>
          <a:stretch/>
        </p:blipFill>
        <p:spPr bwMode="auto">
          <a:xfrm flipH="1">
            <a:off x="406343" y="2590397"/>
            <a:ext cx="3626395" cy="2708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1FC120-807C-42B3-9DB1-83839AC44EB8}"/>
              </a:ext>
            </a:extLst>
          </p:cNvPr>
          <p:cNvSpPr/>
          <p:nvPr/>
        </p:nvSpPr>
        <p:spPr>
          <a:xfrm>
            <a:off x="4543052" y="3422011"/>
            <a:ext cx="3940502" cy="212365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BH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التربية الإسلامية – الجزء الثاني</a:t>
            </a:r>
          </a:p>
          <a:p>
            <a:pPr algn="ctr">
              <a:lnSpc>
                <a:spcPct val="150000"/>
              </a:lnSpc>
            </a:pPr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itchFamily="2" charset="-78"/>
                <a:cs typeface="Sakkal Majalla" pitchFamily="2" charset="-78"/>
              </a:rPr>
              <a:t>ا</a:t>
            </a:r>
            <a:r>
              <a:rPr lang="ar-BH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itchFamily="2" charset="-78"/>
                <a:cs typeface="Sakkal Majalla" pitchFamily="2" charset="-78"/>
              </a:rPr>
              <a:t>لصف الثاني الابتدائي</a:t>
            </a:r>
          </a:p>
          <a:p>
            <a:pPr algn="ctr">
              <a:lnSpc>
                <a:spcPct val="150000"/>
              </a:lnSpc>
            </a:pPr>
            <a:r>
              <a:rPr lang="ar-BH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itchFamily="2" charset="-78"/>
                <a:cs typeface="Sakkal Majalla" pitchFamily="2" charset="-78"/>
              </a:rPr>
              <a:t>الفصل الدراسي الثاني</a:t>
            </a: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duaa - Copy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مجموعة 1">
            <a:extLst>
              <a:ext uri="{FF2B5EF4-FFF2-40B4-BE49-F238E27FC236}">
                <a16:creationId xmlns:a16="http://schemas.microsoft.com/office/drawing/2014/main" id="{AC0412D9-CC82-4959-96C1-9E9315EE6238}"/>
              </a:ext>
            </a:extLst>
          </p:cNvPr>
          <p:cNvGrpSpPr/>
          <p:nvPr/>
        </p:nvGrpSpPr>
        <p:grpSpPr>
          <a:xfrm>
            <a:off x="481414" y="3698812"/>
            <a:ext cx="10049211" cy="618529"/>
            <a:chOff x="4042962" y="1895297"/>
            <a:chExt cx="6618902" cy="401255"/>
          </a:xfrm>
        </p:grpSpPr>
        <p:sp>
          <p:nvSpPr>
            <p:cNvPr id="9" name="Pentagon 48">
              <a:extLst>
                <a:ext uri="{FF2B5EF4-FFF2-40B4-BE49-F238E27FC236}">
                  <a16:creationId xmlns:a16="http://schemas.microsoft.com/office/drawing/2014/main" id="{705456EC-402B-42E3-A05C-20D7E1F928C2}"/>
                </a:ext>
              </a:extLst>
            </p:cNvPr>
            <p:cNvSpPr/>
            <p:nvPr/>
          </p:nvSpPr>
          <p:spPr>
            <a:xfrm flipH="1">
              <a:off x="9819068" y="1895297"/>
              <a:ext cx="748470" cy="399324"/>
            </a:xfrm>
            <a:prstGeom prst="homePlate">
              <a:avLst>
                <a:gd name="adj" fmla="val 72679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0" name="Rectangle 2">
              <a:extLst>
                <a:ext uri="{FF2B5EF4-FFF2-40B4-BE49-F238E27FC236}">
                  <a16:creationId xmlns:a16="http://schemas.microsoft.com/office/drawing/2014/main" id="{238EBE5D-7534-49EE-91CE-8C50FEF5CEAB}"/>
                </a:ext>
              </a:extLst>
            </p:cNvPr>
            <p:cNvSpPr/>
            <p:nvPr/>
          </p:nvSpPr>
          <p:spPr>
            <a:xfrm flipH="1">
              <a:off x="4042962" y="1895298"/>
              <a:ext cx="5980483" cy="399324"/>
            </a:xfrm>
            <a:custGeom>
              <a:avLst/>
              <a:gdLst/>
              <a:ahLst/>
              <a:cxnLst/>
              <a:rect l="l" t="t" r="r" b="b"/>
              <a:pathLst>
                <a:path w="6460280" h="792000">
                  <a:moveTo>
                    <a:pt x="0" y="0"/>
                  </a:moveTo>
                  <a:lnTo>
                    <a:pt x="6460280" y="0"/>
                  </a:lnTo>
                  <a:lnTo>
                    <a:pt x="6460280" y="792000"/>
                  </a:lnTo>
                  <a:lnTo>
                    <a:pt x="0" y="792000"/>
                  </a:lnTo>
                  <a:lnTo>
                    <a:pt x="396000" y="3960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53">
              <a:extLst>
                <a:ext uri="{FF2B5EF4-FFF2-40B4-BE49-F238E27FC236}">
                  <a16:creationId xmlns:a16="http://schemas.microsoft.com/office/drawing/2014/main" id="{4082A5B3-FCCD-48A9-8568-731444E9E94E}"/>
                </a:ext>
              </a:extLst>
            </p:cNvPr>
            <p:cNvSpPr txBox="1"/>
            <p:nvPr/>
          </p:nvSpPr>
          <p:spPr>
            <a:xfrm>
              <a:off x="10057225" y="1897228"/>
              <a:ext cx="604639" cy="399324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en-US" altLang="ko-KR" sz="4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pic>
        <p:nvPicPr>
          <p:cNvPr id="12" name="Picture 3">
            <a:extLst>
              <a:ext uri="{FF2B5EF4-FFF2-40B4-BE49-F238E27FC236}">
                <a16:creationId xmlns:a16="http://schemas.microsoft.com/office/drawing/2014/main" id="{7DE3990D-5FD6-401A-BA4B-A8D978245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09" b="3878"/>
          <a:stretch/>
        </p:blipFill>
        <p:spPr bwMode="auto">
          <a:xfrm>
            <a:off x="9463825" y="1310110"/>
            <a:ext cx="1676400" cy="218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524B7E12-23E6-4578-BCDE-F01BC9078971}"/>
              </a:ext>
            </a:extLst>
          </p:cNvPr>
          <p:cNvSpPr/>
          <p:nvPr/>
        </p:nvSpPr>
        <p:spPr>
          <a:xfrm>
            <a:off x="5100828" y="1991405"/>
            <a:ext cx="4174895" cy="87100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0"/>
              </a:spcAft>
            </a:pPr>
            <a:r>
              <a:rPr lang="ar-SA" sz="4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</a:t>
            </a:r>
            <a:endParaRPr lang="en-US" sz="44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A3B65A00-8AAB-42C1-9A2B-641477C645EF}"/>
              </a:ext>
            </a:extLst>
          </p:cNvPr>
          <p:cNvSpPr/>
          <p:nvPr/>
        </p:nvSpPr>
        <p:spPr>
          <a:xfrm>
            <a:off x="700826" y="2724156"/>
            <a:ext cx="869315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يتوقع من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المتعلم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نهاية هذا الدرس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أن يكون قادرًا على:</a:t>
            </a:r>
            <a:r>
              <a:rPr lang="ar-SA" sz="3200" b="1" dirty="0">
                <a:solidFill>
                  <a:srgbClr val="FF000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	</a:t>
            </a:r>
            <a:endParaRPr lang="ar-BH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43">
            <a:extLst>
              <a:ext uri="{FF2B5EF4-FFF2-40B4-BE49-F238E27FC236}">
                <a16:creationId xmlns:a16="http://schemas.microsoft.com/office/drawing/2014/main" id="{7F2910ED-310D-4DF8-9B10-479BB9FB63D0}"/>
              </a:ext>
            </a:extLst>
          </p:cNvPr>
          <p:cNvSpPr/>
          <p:nvPr/>
        </p:nvSpPr>
        <p:spPr>
          <a:xfrm>
            <a:off x="472225" y="3748510"/>
            <a:ext cx="8455788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" algn="r" rtl="1">
              <a:lnSpc>
                <a:spcPct val="107000"/>
              </a:lnSpc>
              <a:spcAft>
                <a:spcPts val="0"/>
              </a:spcAft>
            </a:pP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تعرُّف الطريقة التي اتبعها الرسول ﷺ في بداية الدعوة الإسلامية</a:t>
            </a:r>
            <a:r>
              <a:rPr lang="ar-SA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GB" sz="3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6" name="مجموعة 81">
            <a:extLst>
              <a:ext uri="{FF2B5EF4-FFF2-40B4-BE49-F238E27FC236}">
                <a16:creationId xmlns:a16="http://schemas.microsoft.com/office/drawing/2014/main" id="{58182C5C-0643-4A3E-8B65-EF6F83412F03}"/>
              </a:ext>
            </a:extLst>
          </p:cNvPr>
          <p:cNvGrpSpPr/>
          <p:nvPr/>
        </p:nvGrpSpPr>
        <p:grpSpPr>
          <a:xfrm>
            <a:off x="481414" y="4679991"/>
            <a:ext cx="10049211" cy="618529"/>
            <a:chOff x="4042962" y="1895297"/>
            <a:chExt cx="6618902" cy="401255"/>
          </a:xfrm>
        </p:grpSpPr>
        <p:sp>
          <p:nvSpPr>
            <p:cNvPr id="17" name="Pentagon 48">
              <a:extLst>
                <a:ext uri="{FF2B5EF4-FFF2-40B4-BE49-F238E27FC236}">
                  <a16:creationId xmlns:a16="http://schemas.microsoft.com/office/drawing/2014/main" id="{0989E267-AECF-4EA7-AC65-FA9C53D36681}"/>
                </a:ext>
              </a:extLst>
            </p:cNvPr>
            <p:cNvSpPr/>
            <p:nvPr/>
          </p:nvSpPr>
          <p:spPr>
            <a:xfrm flipH="1">
              <a:off x="9819068" y="1895297"/>
              <a:ext cx="748470" cy="399324"/>
            </a:xfrm>
            <a:prstGeom prst="homePlate">
              <a:avLst>
                <a:gd name="adj" fmla="val 72679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1664CEC0-9FF0-4F10-9020-1EB42855FCDE}"/>
                </a:ext>
              </a:extLst>
            </p:cNvPr>
            <p:cNvSpPr/>
            <p:nvPr/>
          </p:nvSpPr>
          <p:spPr>
            <a:xfrm flipH="1">
              <a:off x="4042962" y="1895298"/>
              <a:ext cx="5980483" cy="399324"/>
            </a:xfrm>
            <a:custGeom>
              <a:avLst/>
              <a:gdLst/>
              <a:ahLst/>
              <a:cxnLst/>
              <a:rect l="l" t="t" r="r" b="b"/>
              <a:pathLst>
                <a:path w="6460280" h="792000">
                  <a:moveTo>
                    <a:pt x="0" y="0"/>
                  </a:moveTo>
                  <a:lnTo>
                    <a:pt x="6460280" y="0"/>
                  </a:lnTo>
                  <a:lnTo>
                    <a:pt x="6460280" y="792000"/>
                  </a:lnTo>
                  <a:lnTo>
                    <a:pt x="0" y="792000"/>
                  </a:lnTo>
                  <a:lnTo>
                    <a:pt x="396000" y="3960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9" name="TextBox 53">
              <a:extLst>
                <a:ext uri="{FF2B5EF4-FFF2-40B4-BE49-F238E27FC236}">
                  <a16:creationId xmlns:a16="http://schemas.microsoft.com/office/drawing/2014/main" id="{58860848-E986-4730-A7A6-AFD5A272C16A}"/>
                </a:ext>
              </a:extLst>
            </p:cNvPr>
            <p:cNvSpPr txBox="1"/>
            <p:nvPr/>
          </p:nvSpPr>
          <p:spPr>
            <a:xfrm>
              <a:off x="10057225" y="1897228"/>
              <a:ext cx="604639" cy="399324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en-US" altLang="ko-KR" sz="4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20" name="مستطيل 85">
            <a:extLst>
              <a:ext uri="{FF2B5EF4-FFF2-40B4-BE49-F238E27FC236}">
                <a16:creationId xmlns:a16="http://schemas.microsoft.com/office/drawing/2014/main" id="{144A0D60-58D3-4CEA-97C3-E3B2304A153A}"/>
              </a:ext>
            </a:extLst>
          </p:cNvPr>
          <p:cNvSpPr/>
          <p:nvPr/>
        </p:nvSpPr>
        <p:spPr>
          <a:xfrm>
            <a:off x="472225" y="4732581"/>
            <a:ext cx="8455788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" algn="r" rtl="1">
              <a:lnSpc>
                <a:spcPct val="107000"/>
              </a:lnSpc>
              <a:spcAft>
                <a:spcPts val="0"/>
              </a:spcAft>
            </a:pPr>
            <a:r>
              <a:rPr lang="ar-BH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تسمية أوائل من أسلم من الرجال والنساء والصبيان والموالي</a:t>
            </a:r>
            <a:r>
              <a:rPr lang="ar-SA" sz="3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GB" sz="3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5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duaa - Copy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7DE3990D-5FD6-401A-BA4B-A8D978245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09" b="3878"/>
          <a:stretch/>
        </p:blipFill>
        <p:spPr bwMode="auto">
          <a:xfrm>
            <a:off x="10275194" y="1296036"/>
            <a:ext cx="1676400" cy="218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مستطيل: زوايا قطرية مستديرة 13">
            <a:extLst>
              <a:ext uri="{FF2B5EF4-FFF2-40B4-BE49-F238E27FC236}">
                <a16:creationId xmlns:a16="http://schemas.microsoft.com/office/drawing/2014/main" id="{69C9D81C-B86F-4EE3-A66A-01FF876312A4}"/>
              </a:ext>
            </a:extLst>
          </p:cNvPr>
          <p:cNvSpPr/>
          <p:nvPr/>
        </p:nvSpPr>
        <p:spPr>
          <a:xfrm rot="10800000">
            <a:off x="968907" y="1199635"/>
            <a:ext cx="9276853" cy="1344033"/>
          </a:xfrm>
          <a:prstGeom prst="round2DiagRect">
            <a:avLst>
              <a:gd name="adj1" fmla="val 38740"/>
              <a:gd name="adj2" fmla="val 0"/>
            </a:avLst>
          </a:prstGeom>
          <a:solidFill>
            <a:srgbClr val="F5F5F5"/>
          </a:solidFill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8" name="مستطيل 23">
            <a:extLst>
              <a:ext uri="{FF2B5EF4-FFF2-40B4-BE49-F238E27FC236}">
                <a16:creationId xmlns:a16="http://schemas.microsoft.com/office/drawing/2014/main" id="{67D8B58E-B310-4AFA-AB42-764E2AF7A9E6}"/>
              </a:ext>
            </a:extLst>
          </p:cNvPr>
          <p:cNvSpPr/>
          <p:nvPr/>
        </p:nvSpPr>
        <p:spPr>
          <a:xfrm>
            <a:off x="1204171" y="1335691"/>
            <a:ext cx="88002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نزلَ الوَحْيُ على سيِّدنا محمدٍ ﷺ: وهو في سنِّ الأربعين،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فدعا زوجته خديجة رضي الله عنها إلى الإسلام، فآمنتْ به.</a:t>
            </a:r>
            <a:endParaRPr lang="ar-BH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زوايا قطرية مستديرة 13">
            <a:extLst>
              <a:ext uri="{FF2B5EF4-FFF2-40B4-BE49-F238E27FC236}">
                <a16:creationId xmlns:a16="http://schemas.microsoft.com/office/drawing/2014/main" id="{69C9D81C-B86F-4EE3-A66A-01FF876312A4}"/>
              </a:ext>
            </a:extLst>
          </p:cNvPr>
          <p:cNvSpPr/>
          <p:nvPr/>
        </p:nvSpPr>
        <p:spPr>
          <a:xfrm rot="10800000">
            <a:off x="965868" y="2937222"/>
            <a:ext cx="9276853" cy="1158166"/>
          </a:xfrm>
          <a:prstGeom prst="round2DiagRect">
            <a:avLst>
              <a:gd name="adj1" fmla="val 38740"/>
              <a:gd name="adj2" fmla="val 0"/>
            </a:avLst>
          </a:prstGeom>
          <a:solidFill>
            <a:srgbClr val="F5F5F5"/>
          </a:solidFill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0" name="مستطيل 23">
            <a:extLst>
              <a:ext uri="{FF2B5EF4-FFF2-40B4-BE49-F238E27FC236}">
                <a16:creationId xmlns:a16="http://schemas.microsoft.com/office/drawing/2014/main" id="{67D8B58E-B310-4AFA-AB42-764E2AF7A9E6}"/>
              </a:ext>
            </a:extLst>
          </p:cNvPr>
          <p:cNvSpPr/>
          <p:nvPr/>
        </p:nvSpPr>
        <p:spPr>
          <a:xfrm>
            <a:off x="1168200" y="2979775"/>
            <a:ext cx="88831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أَمرَ اللهُ تعالى الرسولَ ﷺ بأن يدعوَ أَهلَ مكة إلى عبادة الله عزَّ وجلَّ،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فنزلَ قوله تعالى: {يَا أَيُّهَا الْمُدَّثِّرُ (1) قُمْ فَأَنذِرْ (2)}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سورة المدثر الآيتان:1-2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endParaRPr lang="ar-BH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مستطيل: زوايا قطرية مستديرة 13">
            <a:extLst>
              <a:ext uri="{FF2B5EF4-FFF2-40B4-BE49-F238E27FC236}">
                <a16:creationId xmlns:a16="http://schemas.microsoft.com/office/drawing/2014/main" id="{69C9D81C-B86F-4EE3-A66A-01FF876312A4}"/>
              </a:ext>
            </a:extLst>
          </p:cNvPr>
          <p:cNvSpPr/>
          <p:nvPr/>
        </p:nvSpPr>
        <p:spPr>
          <a:xfrm rot="10800000">
            <a:off x="1121307" y="4649029"/>
            <a:ext cx="9276853" cy="1197560"/>
          </a:xfrm>
          <a:prstGeom prst="round2DiagRect">
            <a:avLst>
              <a:gd name="adj1" fmla="val 38740"/>
              <a:gd name="adj2" fmla="val 0"/>
            </a:avLst>
          </a:prstGeom>
          <a:solidFill>
            <a:srgbClr val="F5F5F5"/>
          </a:solidFill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2" name="مستطيل 23">
            <a:extLst>
              <a:ext uri="{FF2B5EF4-FFF2-40B4-BE49-F238E27FC236}">
                <a16:creationId xmlns:a16="http://schemas.microsoft.com/office/drawing/2014/main" id="{67D8B58E-B310-4AFA-AB42-764E2AF7A9E6}"/>
              </a:ext>
            </a:extLst>
          </p:cNvPr>
          <p:cNvSpPr/>
          <p:nvPr/>
        </p:nvSpPr>
        <p:spPr>
          <a:xfrm>
            <a:off x="1394779" y="4696691"/>
            <a:ext cx="88002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بدأَ الرسولُ ﷺ دعوته سرًّا مُدَّةَ ثلاث سنوات،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يعرضُ فيها الإسلامَ على مَنْ يثقُ به من أهل مكة.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802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duaa - Copy (4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9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32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12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2500"/>
                                  </p:stCondLst>
                                  <p:iterate type="wd">
                                    <p:tmPct val="66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7DE3990D-5FD6-401A-BA4B-A8D978245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09" b="3878"/>
          <a:stretch/>
        </p:blipFill>
        <p:spPr bwMode="auto">
          <a:xfrm>
            <a:off x="10275194" y="1296036"/>
            <a:ext cx="1676400" cy="218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مستطيل: زوايا قطرية مستديرة 13">
            <a:extLst>
              <a:ext uri="{FF2B5EF4-FFF2-40B4-BE49-F238E27FC236}">
                <a16:creationId xmlns:a16="http://schemas.microsoft.com/office/drawing/2014/main" id="{69C9D81C-B86F-4EE3-A66A-01FF876312A4}"/>
              </a:ext>
            </a:extLst>
          </p:cNvPr>
          <p:cNvSpPr/>
          <p:nvPr/>
        </p:nvSpPr>
        <p:spPr>
          <a:xfrm rot="10800000">
            <a:off x="757889" y="5103751"/>
            <a:ext cx="9681056" cy="1111742"/>
          </a:xfrm>
          <a:prstGeom prst="round2DiagRect">
            <a:avLst>
              <a:gd name="adj1" fmla="val 38740"/>
              <a:gd name="adj2" fmla="val 0"/>
            </a:avLst>
          </a:prstGeom>
          <a:solidFill>
            <a:srgbClr val="F5F5F5"/>
          </a:solidFill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8" name="مستطيل: زوايا قطرية مستديرة 21">
            <a:extLst>
              <a:ext uri="{FF2B5EF4-FFF2-40B4-BE49-F238E27FC236}">
                <a16:creationId xmlns:a16="http://schemas.microsoft.com/office/drawing/2014/main" id="{7819E370-FDF3-49D4-B1FF-08FA224C829D}"/>
              </a:ext>
            </a:extLst>
          </p:cNvPr>
          <p:cNvSpPr/>
          <p:nvPr/>
        </p:nvSpPr>
        <p:spPr>
          <a:xfrm>
            <a:off x="8146499" y="4677812"/>
            <a:ext cx="2613778" cy="73648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A6F4D6"/>
          </a:solidFill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9DBFEFC2-35CE-44DF-8411-FBDB2342A010}"/>
              </a:ext>
            </a:extLst>
          </p:cNvPr>
          <p:cNvSpPr/>
          <p:nvPr/>
        </p:nvSpPr>
        <p:spPr>
          <a:xfrm>
            <a:off x="8375252" y="4556121"/>
            <a:ext cx="1871678" cy="88267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4800" b="1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فائ</a:t>
            </a:r>
            <a:r>
              <a:rPr lang="ar-BH" sz="48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ــ</a:t>
            </a:r>
            <a:r>
              <a:rPr lang="ar-SA" sz="4800" b="1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دة</a:t>
            </a:r>
            <a:endParaRPr lang="en-GB" sz="48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 23">
            <a:extLst>
              <a:ext uri="{FF2B5EF4-FFF2-40B4-BE49-F238E27FC236}">
                <a16:creationId xmlns:a16="http://schemas.microsoft.com/office/drawing/2014/main" id="{67D8B58E-B310-4AFA-AB42-764E2AF7A9E6}"/>
              </a:ext>
            </a:extLst>
          </p:cNvPr>
          <p:cNvSpPr/>
          <p:nvPr/>
        </p:nvSpPr>
        <p:spPr>
          <a:xfrm>
            <a:off x="1397358" y="5497305"/>
            <a:ext cx="880024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		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مولى الرجل: خادمه</a:t>
            </a:r>
            <a:r>
              <a:rPr lang="ar-BH" sz="2800" b="1" dirty="0"/>
              <a:t>.</a:t>
            </a:r>
            <a:endParaRPr lang="en-GB" sz="2800" b="1" dirty="0"/>
          </a:p>
        </p:txBody>
      </p:sp>
      <p:sp>
        <p:nvSpPr>
          <p:cNvPr id="22" name="مستطيل: زوايا قطرية مستديرة 13">
            <a:extLst>
              <a:ext uri="{FF2B5EF4-FFF2-40B4-BE49-F238E27FC236}">
                <a16:creationId xmlns:a16="http://schemas.microsoft.com/office/drawing/2014/main" id="{69C9D81C-B86F-4EE3-A66A-01FF876312A4}"/>
              </a:ext>
            </a:extLst>
          </p:cNvPr>
          <p:cNvSpPr/>
          <p:nvPr/>
        </p:nvSpPr>
        <p:spPr>
          <a:xfrm rot="10800000">
            <a:off x="757890" y="808889"/>
            <a:ext cx="9791372" cy="2297482"/>
          </a:xfrm>
          <a:prstGeom prst="round2DiagRect">
            <a:avLst>
              <a:gd name="adj1" fmla="val 38740"/>
              <a:gd name="adj2" fmla="val 0"/>
            </a:avLst>
          </a:prstGeom>
          <a:solidFill>
            <a:srgbClr val="F5F5F5"/>
          </a:solidFill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3" name="مستطيل 23">
            <a:extLst>
              <a:ext uri="{FF2B5EF4-FFF2-40B4-BE49-F238E27FC236}">
                <a16:creationId xmlns:a16="http://schemas.microsoft.com/office/drawing/2014/main" id="{67D8B58E-B310-4AFA-AB42-764E2AF7A9E6}"/>
              </a:ext>
            </a:extLst>
          </p:cNvPr>
          <p:cNvSpPr/>
          <p:nvPr/>
        </p:nvSpPr>
        <p:spPr>
          <a:xfrm>
            <a:off x="920750" y="811586"/>
            <a:ext cx="90316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كانَ أوَّلَ مَنْ آمنَ بالرسول ﷺ</a:t>
            </a:r>
            <a:r>
              <a:rPr lang="en-US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</a:p>
          <a:p>
            <a:pPr marL="363538" indent="-363538" algn="r" rtl="1">
              <a:buFont typeface="Wingdings" pitchFamily="2" charset="2"/>
              <a:buChar char="v"/>
            </a:pP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النساء: زوجتُه خديجةُ بنتُ خُوَيْلِد،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63538" indent="-363538" algn="r" rtl="1">
              <a:buFont typeface="Wingdings" pitchFamily="2" charset="2"/>
              <a:buChar char="v"/>
            </a:pP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ومن الرجال: صديقُه أبو بكر الصديق،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63538" indent="-363538" algn="r" rtl="1">
              <a:buFont typeface="Wingdings" pitchFamily="2" charset="2"/>
              <a:buChar char="v"/>
            </a:pP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ومن الصبيان: ابنُ عمِّه عليُّ بن أبي طالب،</a:t>
            </a:r>
            <a:endParaRPr lang="en-US" sz="28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63538" indent="-363538" algn="r" rtl="1">
              <a:buFont typeface="Wingdings" pitchFamily="2" charset="2"/>
              <a:buChar char="v"/>
            </a:pP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ومن الموالي: مولاهُ زيدُ</a:t>
            </a:r>
            <a:r>
              <a:rPr lang="ar-BH" sz="28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ابن حارثة.</a:t>
            </a:r>
            <a:endParaRPr lang="ar-BH" sz="28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مستطيل: زوايا قطرية مستديرة 13">
            <a:extLst>
              <a:ext uri="{FF2B5EF4-FFF2-40B4-BE49-F238E27FC236}">
                <a16:creationId xmlns:a16="http://schemas.microsoft.com/office/drawing/2014/main" id="{69C9D81C-B86F-4EE3-A66A-01FF876312A4}"/>
              </a:ext>
            </a:extLst>
          </p:cNvPr>
          <p:cNvSpPr/>
          <p:nvPr/>
        </p:nvSpPr>
        <p:spPr>
          <a:xfrm rot="10800000">
            <a:off x="757888" y="3236230"/>
            <a:ext cx="9681056" cy="1344033"/>
          </a:xfrm>
          <a:prstGeom prst="round2DiagRect">
            <a:avLst>
              <a:gd name="adj1" fmla="val 38740"/>
              <a:gd name="adj2" fmla="val 0"/>
            </a:avLst>
          </a:prstGeom>
          <a:solidFill>
            <a:srgbClr val="F5F5F5"/>
          </a:solidFill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5" name="مستطيل 23">
            <a:extLst>
              <a:ext uri="{FF2B5EF4-FFF2-40B4-BE49-F238E27FC236}">
                <a16:creationId xmlns:a16="http://schemas.microsoft.com/office/drawing/2014/main" id="{67D8B58E-B310-4AFA-AB42-764E2AF7A9E6}"/>
              </a:ext>
            </a:extLst>
          </p:cNvPr>
          <p:cNvSpPr/>
          <p:nvPr/>
        </p:nvSpPr>
        <p:spPr>
          <a:xfrm>
            <a:off x="850413" y="3689502"/>
            <a:ext cx="9276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BH" sz="28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كانَ الرسولُ ﷺ يجتمعُ بمَنْ أسلم سرًّا في دار الأرقم بن أبي الأرقم، فازدادَ عددُ المسلمين.</a:t>
            </a:r>
            <a:endParaRPr lang="ar-BH" sz="28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214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duaa - Copy (4)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2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5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6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77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77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6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2" grpId="0" animBg="1"/>
      <p:bldP spid="23" grpId="0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7DE3990D-5FD6-401A-BA4B-A8D978245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09" b="3878"/>
          <a:stretch/>
        </p:blipFill>
        <p:spPr bwMode="auto">
          <a:xfrm>
            <a:off x="10365640" y="1034331"/>
            <a:ext cx="1676400" cy="218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شكل بيضاوي 15">
            <a:extLst>
              <a:ext uri="{FF2B5EF4-FFF2-40B4-BE49-F238E27FC236}">
                <a16:creationId xmlns:a16="http://schemas.microsoft.com/office/drawing/2014/main" id="{BD167082-5B87-4A6F-9EB2-F8D5CF73BCC8}"/>
              </a:ext>
            </a:extLst>
          </p:cNvPr>
          <p:cNvSpPr/>
          <p:nvPr/>
        </p:nvSpPr>
        <p:spPr>
          <a:xfrm>
            <a:off x="8591442" y="1461919"/>
            <a:ext cx="2009105" cy="938657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FF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1376138-C41A-4221-84A6-A303FCE90C8A}"/>
              </a:ext>
            </a:extLst>
          </p:cNvPr>
          <p:cNvSpPr/>
          <p:nvPr/>
        </p:nvSpPr>
        <p:spPr>
          <a:xfrm>
            <a:off x="8085154" y="1601583"/>
            <a:ext cx="2842469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نشاط</a:t>
            </a:r>
            <a:endParaRPr lang="ar-BH" sz="4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7454" y="693931"/>
            <a:ext cx="9247031" cy="680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أَصِلُ بين العبارة في المجموعة (أ)، وما يناسبها في المجموعة (ب) فيما یأتي:</a:t>
            </a:r>
            <a:endParaRPr lang="ar-BH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14199"/>
              </p:ext>
            </p:extLst>
          </p:nvPr>
        </p:nvGraphicFramePr>
        <p:xfrm>
          <a:off x="6761408" y="2888974"/>
          <a:ext cx="3747756" cy="299207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47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707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( أ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07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كانَ أهلُ مكة قبل الإسلام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07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نزلَ الوَحْيُ على سيِّدنا محمدٍ ﷺ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07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دعا سيِّدُنا محمد ﷺ أهلَ مكة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614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كانَ الرسولُ ﷺ يجتمعُ سرًّا بأتباعه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409428"/>
              </p:ext>
            </p:extLst>
          </p:nvPr>
        </p:nvGraphicFramePr>
        <p:xfrm>
          <a:off x="1040935" y="2750522"/>
          <a:ext cx="4254532" cy="30063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54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8979">
                <a:tc>
                  <a:txBody>
                    <a:bodyPr/>
                    <a:lstStyle/>
                    <a:p>
                      <a:pPr algn="ctr" rtl="1"/>
                      <a:r>
                        <a:rPr lang="ar-BH" dirty="0"/>
                        <a:t>( ب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إلى عبادة الله وحده.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في دار الأرقم بن أبي الأرقم.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وهو في سنّ الأربعين.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يعبدونَ الأصنام.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latin typeface="Sakkal Majalla" panose="02000000000000000000" pitchFamily="2" charset="-78"/>
                          <a:ea typeface="Calibri" panose="020F0502020204030204" pitchFamily="34" charset="0"/>
                          <a:cs typeface="Sakkal Majalla" panose="02000000000000000000" pitchFamily="2" charset="-78"/>
                        </a:rPr>
                        <a:t>يُحافظونَ على أداء الصلاة.</a:t>
                      </a:r>
                      <a:endParaRPr lang="en-US" sz="11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مستطيل: زوايا مستديرة 1">
            <a:extLst>
              <a:ext uri="{FF2B5EF4-FFF2-40B4-BE49-F238E27FC236}">
                <a16:creationId xmlns:a16="http://schemas.microsoft.com/office/drawing/2014/main" id="{D248E184-AD2C-49B8-8DF5-34BBFC0A2B06}"/>
              </a:ext>
            </a:extLst>
          </p:cNvPr>
          <p:cNvSpPr/>
          <p:nvPr/>
        </p:nvSpPr>
        <p:spPr>
          <a:xfrm>
            <a:off x="2041257" y="1890647"/>
            <a:ext cx="6560495" cy="139019"/>
          </a:xfrm>
          <a:custGeom>
            <a:avLst/>
            <a:gdLst>
              <a:gd name="connsiteX0" fmla="*/ 0 w 10591800"/>
              <a:gd name="connsiteY0" fmla="*/ 181971 h 1091803"/>
              <a:gd name="connsiteX1" fmla="*/ 181971 w 10591800"/>
              <a:gd name="connsiteY1" fmla="*/ 0 h 1091803"/>
              <a:gd name="connsiteX2" fmla="*/ 10409829 w 10591800"/>
              <a:gd name="connsiteY2" fmla="*/ 0 h 1091803"/>
              <a:gd name="connsiteX3" fmla="*/ 10591800 w 10591800"/>
              <a:gd name="connsiteY3" fmla="*/ 181971 h 1091803"/>
              <a:gd name="connsiteX4" fmla="*/ 10591800 w 10591800"/>
              <a:gd name="connsiteY4" fmla="*/ 909832 h 1091803"/>
              <a:gd name="connsiteX5" fmla="*/ 10409829 w 10591800"/>
              <a:gd name="connsiteY5" fmla="*/ 1091803 h 1091803"/>
              <a:gd name="connsiteX6" fmla="*/ 181971 w 10591800"/>
              <a:gd name="connsiteY6" fmla="*/ 1091803 h 1091803"/>
              <a:gd name="connsiteX7" fmla="*/ 0 w 10591800"/>
              <a:gd name="connsiteY7" fmla="*/ 909832 h 1091803"/>
              <a:gd name="connsiteX8" fmla="*/ 0 w 10591800"/>
              <a:gd name="connsiteY8" fmla="*/ 181971 h 1091803"/>
              <a:gd name="connsiteX0" fmla="*/ 0 w 10591800"/>
              <a:gd name="connsiteY0" fmla="*/ 194376 h 1104208"/>
              <a:gd name="connsiteX1" fmla="*/ 181971 w 10591800"/>
              <a:gd name="connsiteY1" fmla="*/ 12405 h 1104208"/>
              <a:gd name="connsiteX2" fmla="*/ 5929423 w 10591800"/>
              <a:gd name="connsiteY2" fmla="*/ 0 h 1104208"/>
              <a:gd name="connsiteX3" fmla="*/ 10409829 w 10591800"/>
              <a:gd name="connsiteY3" fmla="*/ 12405 h 1104208"/>
              <a:gd name="connsiteX4" fmla="*/ 10591800 w 10591800"/>
              <a:gd name="connsiteY4" fmla="*/ 194376 h 1104208"/>
              <a:gd name="connsiteX5" fmla="*/ 10591800 w 10591800"/>
              <a:gd name="connsiteY5" fmla="*/ 922237 h 1104208"/>
              <a:gd name="connsiteX6" fmla="*/ 10409829 w 10591800"/>
              <a:gd name="connsiteY6" fmla="*/ 1104208 h 1104208"/>
              <a:gd name="connsiteX7" fmla="*/ 181971 w 10591800"/>
              <a:gd name="connsiteY7" fmla="*/ 1104208 h 1104208"/>
              <a:gd name="connsiteX8" fmla="*/ 0 w 10591800"/>
              <a:gd name="connsiteY8" fmla="*/ 922237 h 1104208"/>
              <a:gd name="connsiteX9" fmla="*/ 0 w 10591800"/>
              <a:gd name="connsiteY9" fmla="*/ 194376 h 1104208"/>
              <a:gd name="connsiteX0" fmla="*/ 0 w 10591800"/>
              <a:gd name="connsiteY0" fmla="*/ 194376 h 1104208"/>
              <a:gd name="connsiteX1" fmla="*/ 181971 w 10591800"/>
              <a:gd name="connsiteY1" fmla="*/ 12405 h 1104208"/>
              <a:gd name="connsiteX2" fmla="*/ 5929423 w 10591800"/>
              <a:gd name="connsiteY2" fmla="*/ 0 h 1104208"/>
              <a:gd name="connsiteX3" fmla="*/ 10409829 w 10591800"/>
              <a:gd name="connsiteY3" fmla="*/ 12405 h 1104208"/>
              <a:gd name="connsiteX4" fmla="*/ 10591800 w 10591800"/>
              <a:gd name="connsiteY4" fmla="*/ 194376 h 1104208"/>
              <a:gd name="connsiteX5" fmla="*/ 10591800 w 10591800"/>
              <a:gd name="connsiteY5" fmla="*/ 922237 h 1104208"/>
              <a:gd name="connsiteX6" fmla="*/ 10409829 w 10591800"/>
              <a:gd name="connsiteY6" fmla="*/ 1104208 h 1104208"/>
              <a:gd name="connsiteX7" fmla="*/ 181971 w 10591800"/>
              <a:gd name="connsiteY7" fmla="*/ 1104208 h 1104208"/>
              <a:gd name="connsiteX8" fmla="*/ 0 w 10591800"/>
              <a:gd name="connsiteY8" fmla="*/ 922237 h 1104208"/>
              <a:gd name="connsiteX9" fmla="*/ 0 w 10591800"/>
              <a:gd name="connsiteY9" fmla="*/ 194376 h 1104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1800" h="1104208">
                <a:moveTo>
                  <a:pt x="0" y="194376"/>
                </a:moveTo>
                <a:cubicBezTo>
                  <a:pt x="0" y="93876"/>
                  <a:pt x="81471" y="12405"/>
                  <a:pt x="181971" y="12405"/>
                </a:cubicBezTo>
                <a:lnTo>
                  <a:pt x="5929423" y="0"/>
                </a:lnTo>
                <a:cubicBezTo>
                  <a:pt x="7422892" y="4135"/>
                  <a:pt x="6640992" y="18903"/>
                  <a:pt x="10409829" y="12405"/>
                </a:cubicBezTo>
                <a:cubicBezTo>
                  <a:pt x="10510329" y="12405"/>
                  <a:pt x="10591800" y="93876"/>
                  <a:pt x="10591800" y="194376"/>
                </a:cubicBezTo>
                <a:lnTo>
                  <a:pt x="10591800" y="922237"/>
                </a:lnTo>
                <a:cubicBezTo>
                  <a:pt x="10591800" y="1022737"/>
                  <a:pt x="10510329" y="1104208"/>
                  <a:pt x="10409829" y="1104208"/>
                </a:cubicBezTo>
                <a:lnTo>
                  <a:pt x="181971" y="1104208"/>
                </a:lnTo>
                <a:cubicBezTo>
                  <a:pt x="81471" y="1104208"/>
                  <a:pt x="0" y="1022737"/>
                  <a:pt x="0" y="922237"/>
                </a:cubicBezTo>
                <a:lnTo>
                  <a:pt x="0" y="194376"/>
                </a:lnTo>
                <a:close/>
              </a:path>
            </a:pathLst>
          </a:custGeom>
          <a:noFill/>
          <a:ln w="381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3" name="مستطيل: زوايا قطرية مستديرة 35">
            <a:extLst>
              <a:ext uri="{FF2B5EF4-FFF2-40B4-BE49-F238E27FC236}">
                <a16:creationId xmlns:a16="http://schemas.microsoft.com/office/drawing/2014/main" id="{34630596-27CA-41BA-BC07-3453892BA8E3}"/>
              </a:ext>
            </a:extLst>
          </p:cNvPr>
          <p:cNvSpPr/>
          <p:nvPr/>
        </p:nvSpPr>
        <p:spPr>
          <a:xfrm rot="10800000">
            <a:off x="10600547" y="3259979"/>
            <a:ext cx="1522288" cy="2762039"/>
          </a:xfrm>
          <a:prstGeom prst="round2DiagRect">
            <a:avLst>
              <a:gd name="adj1" fmla="val 47462"/>
              <a:gd name="adj2" fmla="val 0"/>
            </a:avLst>
          </a:prstGeom>
          <a:solidFill>
            <a:srgbClr val="FFE699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5130561" y="3564485"/>
            <a:ext cx="1906074" cy="1487953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H="1">
            <a:off x="5048518" y="4180316"/>
            <a:ext cx="1906074" cy="327831"/>
          </a:xfrm>
          <a:prstGeom prst="straightConnector1">
            <a:avLst/>
          </a:prstGeom>
          <a:ln w="76200">
            <a:solidFill>
              <a:srgbClr val="7030A0"/>
            </a:solidFill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H="1" flipV="1">
            <a:off x="5048518" y="3451538"/>
            <a:ext cx="2073500" cy="1156457"/>
          </a:xfrm>
          <a:prstGeom prst="straightConnector1">
            <a:avLst/>
          </a:prstGeom>
          <a:ln w="76200">
            <a:solidFill>
              <a:srgbClr val="00B050"/>
            </a:solidFill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 bwMode="auto">
          <a:xfrm flipH="1" flipV="1">
            <a:off x="4923692" y="3927231"/>
            <a:ext cx="2112944" cy="1254369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32">
            <a:extLst>
              <a:ext uri="{FF2B5EF4-FFF2-40B4-BE49-F238E27FC236}">
                <a16:creationId xmlns:a16="http://schemas.microsoft.com/office/drawing/2014/main" id="{B1E97C87-B0E5-46C2-9B61-7986FB7A6C92}"/>
              </a:ext>
            </a:extLst>
          </p:cNvPr>
          <p:cNvGrpSpPr/>
          <p:nvPr/>
        </p:nvGrpSpPr>
        <p:grpSpPr>
          <a:xfrm>
            <a:off x="-11475" y="1715143"/>
            <a:ext cx="2300059" cy="552365"/>
            <a:chOff x="791005" y="1844253"/>
            <a:chExt cx="2300059" cy="552365"/>
          </a:xfrm>
        </p:grpSpPr>
        <p:sp>
          <p:nvSpPr>
            <p:cNvPr id="26" name="شكل بيضاوي 33">
              <a:extLst>
                <a:ext uri="{FF2B5EF4-FFF2-40B4-BE49-F238E27FC236}">
                  <a16:creationId xmlns:a16="http://schemas.microsoft.com/office/drawing/2014/main" id="{D3193668-B1D0-42E1-B1CA-3FAB62149A3C}"/>
                </a:ext>
              </a:extLst>
            </p:cNvPr>
            <p:cNvSpPr/>
            <p:nvPr/>
          </p:nvSpPr>
          <p:spPr>
            <a:xfrm>
              <a:off x="791005" y="1844253"/>
              <a:ext cx="2300059" cy="55236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E30A5661-338E-4F26-A7AB-F12FB69261D1}"/>
                </a:ext>
              </a:extLst>
            </p:cNvPr>
            <p:cNvSpPr/>
            <p:nvPr/>
          </p:nvSpPr>
          <p:spPr>
            <a:xfrm>
              <a:off x="882243" y="1908931"/>
              <a:ext cx="2064525" cy="4801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lvl="0" algn="ctr" defTabSz="4572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BH" sz="2800" b="1" dirty="0">
                  <a:ln w="0"/>
                  <a:solidFill>
                    <a:srgbClr val="0065B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نموذج الإجابة</a:t>
              </a:r>
              <a:endParaRPr lang="en-US" sz="2800" b="1" dirty="0">
                <a:ln w="0"/>
                <a:solidFill>
                  <a:srgbClr val="0065B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525589" y="2400576"/>
            <a:ext cx="269075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dirty="0"/>
          </a:p>
        </p:txBody>
      </p:sp>
      <p:sp>
        <p:nvSpPr>
          <p:cNvPr id="33" name="TextBox 32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165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1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6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15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34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400"/>
                            </p:stCondLst>
                            <p:childTnLst>
                              <p:par>
                                <p:cTn id="68" presetID="26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7400"/>
                            </p:stCondLst>
                            <p:childTnLst>
                              <p:par>
                                <p:cTn id="85" presetID="26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400"/>
                            </p:stCondLst>
                            <p:childTnLst>
                              <p:par>
                                <p:cTn id="102" presetID="26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9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56136" y="5864350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: زوايا قطرية مستديرة 22">
            <a:extLst>
              <a:ext uri="{FF2B5EF4-FFF2-40B4-BE49-F238E27FC236}">
                <a16:creationId xmlns:a16="http://schemas.microsoft.com/office/drawing/2014/main" id="{79736D76-4FB2-43ED-9A05-113CFA64C8CE}"/>
              </a:ext>
            </a:extLst>
          </p:cNvPr>
          <p:cNvSpPr/>
          <p:nvPr/>
        </p:nvSpPr>
        <p:spPr>
          <a:xfrm>
            <a:off x="920606" y="1327350"/>
            <a:ext cx="9946157" cy="878711"/>
          </a:xfrm>
          <a:prstGeom prst="round2DiagRect">
            <a:avLst/>
          </a:prstGeom>
          <a:noFill/>
          <a:ln w="19050">
            <a:solidFill>
              <a:srgbClr val="92D050"/>
            </a:solidFill>
            <a:prstDash val="lgDashDotDot"/>
            <a:extLst>
              <a:ext uri="{C807C97D-BFC1-408E-A445-0C87EB9F89A2}">
                <ask:lineSketchStyleProps xmlns:ask="http://schemas.microsoft.com/office/drawing/2018/sketchyshapes" sd="3040545050">
                  <a:custGeom>
                    <a:avLst/>
                    <a:gdLst>
                      <a:gd name="connsiteX0" fmla="*/ 701078 w 7908915"/>
                      <a:gd name="connsiteY0" fmla="*/ 0 h 4206384"/>
                      <a:gd name="connsiteX1" fmla="*/ 1399684 w 7908915"/>
                      <a:gd name="connsiteY1" fmla="*/ 0 h 4206384"/>
                      <a:gd name="connsiteX2" fmla="*/ 1954133 w 7908915"/>
                      <a:gd name="connsiteY2" fmla="*/ 0 h 4206384"/>
                      <a:gd name="connsiteX3" fmla="*/ 2508582 w 7908915"/>
                      <a:gd name="connsiteY3" fmla="*/ 0 h 4206384"/>
                      <a:gd name="connsiteX4" fmla="*/ 3207187 w 7908915"/>
                      <a:gd name="connsiteY4" fmla="*/ 0 h 4206384"/>
                      <a:gd name="connsiteX5" fmla="*/ 3761636 w 7908915"/>
                      <a:gd name="connsiteY5" fmla="*/ 0 h 4206384"/>
                      <a:gd name="connsiteX6" fmla="*/ 4316085 w 7908915"/>
                      <a:gd name="connsiteY6" fmla="*/ 0 h 4206384"/>
                      <a:gd name="connsiteX7" fmla="*/ 4654299 w 7908915"/>
                      <a:gd name="connsiteY7" fmla="*/ 0 h 4206384"/>
                      <a:gd name="connsiteX8" fmla="*/ 5352905 w 7908915"/>
                      <a:gd name="connsiteY8" fmla="*/ 0 h 4206384"/>
                      <a:gd name="connsiteX9" fmla="*/ 5979432 w 7908915"/>
                      <a:gd name="connsiteY9" fmla="*/ 0 h 4206384"/>
                      <a:gd name="connsiteX10" fmla="*/ 6605960 w 7908915"/>
                      <a:gd name="connsiteY10" fmla="*/ 0 h 4206384"/>
                      <a:gd name="connsiteX11" fmla="*/ 7232487 w 7908915"/>
                      <a:gd name="connsiteY11" fmla="*/ 0 h 4206384"/>
                      <a:gd name="connsiteX12" fmla="*/ 7908915 w 7908915"/>
                      <a:gd name="connsiteY12" fmla="*/ 0 h 4206384"/>
                      <a:gd name="connsiteX13" fmla="*/ 7908915 w 7908915"/>
                      <a:gd name="connsiteY13" fmla="*/ 0 h 4206384"/>
                      <a:gd name="connsiteX14" fmla="*/ 7908915 w 7908915"/>
                      <a:gd name="connsiteY14" fmla="*/ 584218 h 4206384"/>
                      <a:gd name="connsiteX15" fmla="*/ 7908915 w 7908915"/>
                      <a:gd name="connsiteY15" fmla="*/ 1133382 h 4206384"/>
                      <a:gd name="connsiteX16" fmla="*/ 7908915 w 7908915"/>
                      <a:gd name="connsiteY16" fmla="*/ 1787706 h 4206384"/>
                      <a:gd name="connsiteX17" fmla="*/ 7908915 w 7908915"/>
                      <a:gd name="connsiteY17" fmla="*/ 2301818 h 4206384"/>
                      <a:gd name="connsiteX18" fmla="*/ 7908915 w 7908915"/>
                      <a:gd name="connsiteY18" fmla="*/ 2850982 h 4206384"/>
                      <a:gd name="connsiteX19" fmla="*/ 7908915 w 7908915"/>
                      <a:gd name="connsiteY19" fmla="*/ 3505306 h 4206384"/>
                      <a:gd name="connsiteX20" fmla="*/ 7207837 w 7908915"/>
                      <a:gd name="connsiteY20" fmla="*/ 4206384 h 4206384"/>
                      <a:gd name="connsiteX21" fmla="*/ 6869623 w 7908915"/>
                      <a:gd name="connsiteY21" fmla="*/ 4206384 h 4206384"/>
                      <a:gd name="connsiteX22" fmla="*/ 6387252 w 7908915"/>
                      <a:gd name="connsiteY22" fmla="*/ 4206384 h 4206384"/>
                      <a:gd name="connsiteX23" fmla="*/ 5760725 w 7908915"/>
                      <a:gd name="connsiteY23" fmla="*/ 4206384 h 4206384"/>
                      <a:gd name="connsiteX24" fmla="*/ 5422511 w 7908915"/>
                      <a:gd name="connsiteY24" fmla="*/ 4206384 h 4206384"/>
                      <a:gd name="connsiteX25" fmla="*/ 4868062 w 7908915"/>
                      <a:gd name="connsiteY25" fmla="*/ 4206384 h 4206384"/>
                      <a:gd name="connsiteX26" fmla="*/ 4529848 w 7908915"/>
                      <a:gd name="connsiteY26" fmla="*/ 4206384 h 4206384"/>
                      <a:gd name="connsiteX27" fmla="*/ 3903321 w 7908915"/>
                      <a:gd name="connsiteY27" fmla="*/ 4206384 h 4206384"/>
                      <a:gd name="connsiteX28" fmla="*/ 3420950 w 7908915"/>
                      <a:gd name="connsiteY28" fmla="*/ 4206384 h 4206384"/>
                      <a:gd name="connsiteX29" fmla="*/ 3082736 w 7908915"/>
                      <a:gd name="connsiteY29" fmla="*/ 4206384 h 4206384"/>
                      <a:gd name="connsiteX30" fmla="*/ 2744523 w 7908915"/>
                      <a:gd name="connsiteY30" fmla="*/ 4206384 h 4206384"/>
                      <a:gd name="connsiteX31" fmla="*/ 2117995 w 7908915"/>
                      <a:gd name="connsiteY31" fmla="*/ 4206384 h 4206384"/>
                      <a:gd name="connsiteX32" fmla="*/ 1779781 w 7908915"/>
                      <a:gd name="connsiteY32" fmla="*/ 4206384 h 4206384"/>
                      <a:gd name="connsiteX33" fmla="*/ 1081176 w 7908915"/>
                      <a:gd name="connsiteY33" fmla="*/ 4206384 h 4206384"/>
                      <a:gd name="connsiteX34" fmla="*/ 598805 w 7908915"/>
                      <a:gd name="connsiteY34" fmla="*/ 4206384 h 4206384"/>
                      <a:gd name="connsiteX35" fmla="*/ 0 w 7908915"/>
                      <a:gd name="connsiteY35" fmla="*/ 4206384 h 4206384"/>
                      <a:gd name="connsiteX36" fmla="*/ 0 w 7908915"/>
                      <a:gd name="connsiteY36" fmla="*/ 4206384 h 4206384"/>
                      <a:gd name="connsiteX37" fmla="*/ 0 w 7908915"/>
                      <a:gd name="connsiteY37" fmla="*/ 3727326 h 4206384"/>
                      <a:gd name="connsiteX38" fmla="*/ 0 w 7908915"/>
                      <a:gd name="connsiteY38" fmla="*/ 3213214 h 4206384"/>
                      <a:gd name="connsiteX39" fmla="*/ 0 w 7908915"/>
                      <a:gd name="connsiteY39" fmla="*/ 2699102 h 4206384"/>
                      <a:gd name="connsiteX40" fmla="*/ 0 w 7908915"/>
                      <a:gd name="connsiteY40" fmla="*/ 2184991 h 4206384"/>
                      <a:gd name="connsiteX41" fmla="*/ 0 w 7908915"/>
                      <a:gd name="connsiteY41" fmla="*/ 1635826 h 4206384"/>
                      <a:gd name="connsiteX42" fmla="*/ 0 w 7908915"/>
                      <a:gd name="connsiteY42" fmla="*/ 701078 h 4206384"/>
                      <a:gd name="connsiteX43" fmla="*/ 701078 w 7908915"/>
                      <a:gd name="connsiteY43" fmla="*/ 0 h 42063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7908915" h="4206384" extrusionOk="0">
                        <a:moveTo>
                          <a:pt x="701078" y="0"/>
                        </a:moveTo>
                        <a:cubicBezTo>
                          <a:pt x="996894" y="-5534"/>
                          <a:pt x="1258734" y="3784"/>
                          <a:pt x="1399684" y="0"/>
                        </a:cubicBezTo>
                        <a:cubicBezTo>
                          <a:pt x="1540634" y="-3784"/>
                          <a:pt x="1816744" y="51023"/>
                          <a:pt x="1954133" y="0"/>
                        </a:cubicBezTo>
                        <a:cubicBezTo>
                          <a:pt x="2091522" y="-51023"/>
                          <a:pt x="2316584" y="46215"/>
                          <a:pt x="2508582" y="0"/>
                        </a:cubicBezTo>
                        <a:cubicBezTo>
                          <a:pt x="2700580" y="-46215"/>
                          <a:pt x="2867691" y="70562"/>
                          <a:pt x="3207187" y="0"/>
                        </a:cubicBezTo>
                        <a:cubicBezTo>
                          <a:pt x="3546683" y="-70562"/>
                          <a:pt x="3648124" y="13097"/>
                          <a:pt x="3761636" y="0"/>
                        </a:cubicBezTo>
                        <a:cubicBezTo>
                          <a:pt x="3875148" y="-13097"/>
                          <a:pt x="4041213" y="13831"/>
                          <a:pt x="4316085" y="0"/>
                        </a:cubicBezTo>
                        <a:cubicBezTo>
                          <a:pt x="4590957" y="-13831"/>
                          <a:pt x="4578060" y="33022"/>
                          <a:pt x="4654299" y="0"/>
                        </a:cubicBezTo>
                        <a:cubicBezTo>
                          <a:pt x="4730538" y="-33022"/>
                          <a:pt x="5119276" y="32484"/>
                          <a:pt x="5352905" y="0"/>
                        </a:cubicBezTo>
                        <a:cubicBezTo>
                          <a:pt x="5586534" y="-32484"/>
                          <a:pt x="5852047" y="56033"/>
                          <a:pt x="5979432" y="0"/>
                        </a:cubicBezTo>
                        <a:cubicBezTo>
                          <a:pt x="6106817" y="-56033"/>
                          <a:pt x="6479142" y="176"/>
                          <a:pt x="6605960" y="0"/>
                        </a:cubicBezTo>
                        <a:cubicBezTo>
                          <a:pt x="6732778" y="-176"/>
                          <a:pt x="7017457" y="34377"/>
                          <a:pt x="7232487" y="0"/>
                        </a:cubicBezTo>
                        <a:cubicBezTo>
                          <a:pt x="7447517" y="-34377"/>
                          <a:pt x="7676981" y="26120"/>
                          <a:pt x="7908915" y="0"/>
                        </a:cubicBezTo>
                        <a:lnTo>
                          <a:pt x="7908915" y="0"/>
                        </a:lnTo>
                        <a:cubicBezTo>
                          <a:pt x="7934942" y="285731"/>
                          <a:pt x="7880800" y="437048"/>
                          <a:pt x="7908915" y="584218"/>
                        </a:cubicBezTo>
                        <a:cubicBezTo>
                          <a:pt x="7937030" y="731388"/>
                          <a:pt x="7847834" y="991509"/>
                          <a:pt x="7908915" y="1133382"/>
                        </a:cubicBezTo>
                        <a:cubicBezTo>
                          <a:pt x="7969996" y="1275255"/>
                          <a:pt x="7889604" y="1570006"/>
                          <a:pt x="7908915" y="1787706"/>
                        </a:cubicBezTo>
                        <a:cubicBezTo>
                          <a:pt x="7928226" y="2005406"/>
                          <a:pt x="7857848" y="2108575"/>
                          <a:pt x="7908915" y="2301818"/>
                        </a:cubicBezTo>
                        <a:cubicBezTo>
                          <a:pt x="7959982" y="2495061"/>
                          <a:pt x="7859916" y="2722733"/>
                          <a:pt x="7908915" y="2850982"/>
                        </a:cubicBezTo>
                        <a:cubicBezTo>
                          <a:pt x="7957914" y="2979231"/>
                          <a:pt x="7882128" y="3265016"/>
                          <a:pt x="7908915" y="3505306"/>
                        </a:cubicBezTo>
                        <a:cubicBezTo>
                          <a:pt x="7999661" y="3904013"/>
                          <a:pt x="7565215" y="4196065"/>
                          <a:pt x="7207837" y="4206384"/>
                        </a:cubicBezTo>
                        <a:cubicBezTo>
                          <a:pt x="7085752" y="4217878"/>
                          <a:pt x="7034960" y="4206285"/>
                          <a:pt x="6869623" y="4206384"/>
                        </a:cubicBezTo>
                        <a:cubicBezTo>
                          <a:pt x="6704286" y="4206483"/>
                          <a:pt x="6616526" y="4150485"/>
                          <a:pt x="6387252" y="4206384"/>
                        </a:cubicBezTo>
                        <a:cubicBezTo>
                          <a:pt x="6157978" y="4262283"/>
                          <a:pt x="6018731" y="4167196"/>
                          <a:pt x="5760725" y="4206384"/>
                        </a:cubicBezTo>
                        <a:cubicBezTo>
                          <a:pt x="5502719" y="4245572"/>
                          <a:pt x="5509310" y="4166293"/>
                          <a:pt x="5422511" y="4206384"/>
                        </a:cubicBezTo>
                        <a:cubicBezTo>
                          <a:pt x="5335712" y="4246475"/>
                          <a:pt x="5013014" y="4140243"/>
                          <a:pt x="4868062" y="4206384"/>
                        </a:cubicBezTo>
                        <a:cubicBezTo>
                          <a:pt x="4723110" y="4272525"/>
                          <a:pt x="4694922" y="4172773"/>
                          <a:pt x="4529848" y="4206384"/>
                        </a:cubicBezTo>
                        <a:cubicBezTo>
                          <a:pt x="4364774" y="4239995"/>
                          <a:pt x="4134432" y="4195002"/>
                          <a:pt x="3903321" y="4206384"/>
                        </a:cubicBezTo>
                        <a:cubicBezTo>
                          <a:pt x="3672210" y="4217766"/>
                          <a:pt x="3593287" y="4149713"/>
                          <a:pt x="3420950" y="4206384"/>
                        </a:cubicBezTo>
                        <a:cubicBezTo>
                          <a:pt x="3248613" y="4263055"/>
                          <a:pt x="3152479" y="4186402"/>
                          <a:pt x="3082736" y="4206384"/>
                        </a:cubicBezTo>
                        <a:cubicBezTo>
                          <a:pt x="3012993" y="4226366"/>
                          <a:pt x="2821091" y="4184241"/>
                          <a:pt x="2744523" y="4206384"/>
                        </a:cubicBezTo>
                        <a:cubicBezTo>
                          <a:pt x="2667955" y="4228527"/>
                          <a:pt x="2331767" y="4184609"/>
                          <a:pt x="2117995" y="4206384"/>
                        </a:cubicBezTo>
                        <a:cubicBezTo>
                          <a:pt x="1904223" y="4228159"/>
                          <a:pt x="1936487" y="4203224"/>
                          <a:pt x="1779781" y="4206384"/>
                        </a:cubicBezTo>
                        <a:cubicBezTo>
                          <a:pt x="1623075" y="4209544"/>
                          <a:pt x="1351193" y="4195276"/>
                          <a:pt x="1081176" y="4206384"/>
                        </a:cubicBezTo>
                        <a:cubicBezTo>
                          <a:pt x="811160" y="4217492"/>
                          <a:pt x="724920" y="4178486"/>
                          <a:pt x="598805" y="4206384"/>
                        </a:cubicBezTo>
                        <a:cubicBezTo>
                          <a:pt x="472690" y="4234282"/>
                          <a:pt x="254383" y="4194085"/>
                          <a:pt x="0" y="4206384"/>
                        </a:cubicBezTo>
                        <a:lnTo>
                          <a:pt x="0" y="4206384"/>
                        </a:lnTo>
                        <a:cubicBezTo>
                          <a:pt x="-23161" y="3969262"/>
                          <a:pt x="25715" y="3856288"/>
                          <a:pt x="0" y="3727326"/>
                        </a:cubicBezTo>
                        <a:cubicBezTo>
                          <a:pt x="-25715" y="3598364"/>
                          <a:pt x="33719" y="3461008"/>
                          <a:pt x="0" y="3213214"/>
                        </a:cubicBezTo>
                        <a:cubicBezTo>
                          <a:pt x="-33719" y="2965420"/>
                          <a:pt x="57835" y="2810542"/>
                          <a:pt x="0" y="2699102"/>
                        </a:cubicBezTo>
                        <a:cubicBezTo>
                          <a:pt x="-57835" y="2587662"/>
                          <a:pt x="16998" y="2389550"/>
                          <a:pt x="0" y="2184991"/>
                        </a:cubicBezTo>
                        <a:cubicBezTo>
                          <a:pt x="-16998" y="1980432"/>
                          <a:pt x="51483" y="1780701"/>
                          <a:pt x="0" y="1635826"/>
                        </a:cubicBezTo>
                        <a:cubicBezTo>
                          <a:pt x="-51483" y="1490951"/>
                          <a:pt x="7065" y="1107874"/>
                          <a:pt x="0" y="701078"/>
                        </a:cubicBezTo>
                        <a:cubicBezTo>
                          <a:pt x="7011" y="271667"/>
                          <a:pt x="287934" y="-1887"/>
                          <a:pt x="701078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مستطيل: زوايا مستديرة 1">
            <a:extLst>
              <a:ext uri="{FF2B5EF4-FFF2-40B4-BE49-F238E27FC236}">
                <a16:creationId xmlns:a16="http://schemas.microsoft.com/office/drawing/2014/main" id="{D248E184-AD2C-49B8-8DF5-34BBFC0A2B06}"/>
              </a:ext>
            </a:extLst>
          </p:cNvPr>
          <p:cNvSpPr/>
          <p:nvPr/>
        </p:nvSpPr>
        <p:spPr>
          <a:xfrm>
            <a:off x="-89040" y="731396"/>
            <a:ext cx="8537948" cy="239440"/>
          </a:xfrm>
          <a:custGeom>
            <a:avLst/>
            <a:gdLst>
              <a:gd name="connsiteX0" fmla="*/ 0 w 10591800"/>
              <a:gd name="connsiteY0" fmla="*/ 181971 h 1091803"/>
              <a:gd name="connsiteX1" fmla="*/ 181971 w 10591800"/>
              <a:gd name="connsiteY1" fmla="*/ 0 h 1091803"/>
              <a:gd name="connsiteX2" fmla="*/ 10409829 w 10591800"/>
              <a:gd name="connsiteY2" fmla="*/ 0 h 1091803"/>
              <a:gd name="connsiteX3" fmla="*/ 10591800 w 10591800"/>
              <a:gd name="connsiteY3" fmla="*/ 181971 h 1091803"/>
              <a:gd name="connsiteX4" fmla="*/ 10591800 w 10591800"/>
              <a:gd name="connsiteY4" fmla="*/ 909832 h 1091803"/>
              <a:gd name="connsiteX5" fmla="*/ 10409829 w 10591800"/>
              <a:gd name="connsiteY5" fmla="*/ 1091803 h 1091803"/>
              <a:gd name="connsiteX6" fmla="*/ 181971 w 10591800"/>
              <a:gd name="connsiteY6" fmla="*/ 1091803 h 1091803"/>
              <a:gd name="connsiteX7" fmla="*/ 0 w 10591800"/>
              <a:gd name="connsiteY7" fmla="*/ 909832 h 1091803"/>
              <a:gd name="connsiteX8" fmla="*/ 0 w 10591800"/>
              <a:gd name="connsiteY8" fmla="*/ 181971 h 1091803"/>
              <a:gd name="connsiteX0" fmla="*/ 0 w 10591800"/>
              <a:gd name="connsiteY0" fmla="*/ 194376 h 1104208"/>
              <a:gd name="connsiteX1" fmla="*/ 181971 w 10591800"/>
              <a:gd name="connsiteY1" fmla="*/ 12405 h 1104208"/>
              <a:gd name="connsiteX2" fmla="*/ 5929423 w 10591800"/>
              <a:gd name="connsiteY2" fmla="*/ 0 h 1104208"/>
              <a:gd name="connsiteX3" fmla="*/ 10409829 w 10591800"/>
              <a:gd name="connsiteY3" fmla="*/ 12405 h 1104208"/>
              <a:gd name="connsiteX4" fmla="*/ 10591800 w 10591800"/>
              <a:gd name="connsiteY4" fmla="*/ 194376 h 1104208"/>
              <a:gd name="connsiteX5" fmla="*/ 10591800 w 10591800"/>
              <a:gd name="connsiteY5" fmla="*/ 922237 h 1104208"/>
              <a:gd name="connsiteX6" fmla="*/ 10409829 w 10591800"/>
              <a:gd name="connsiteY6" fmla="*/ 1104208 h 1104208"/>
              <a:gd name="connsiteX7" fmla="*/ 181971 w 10591800"/>
              <a:gd name="connsiteY7" fmla="*/ 1104208 h 1104208"/>
              <a:gd name="connsiteX8" fmla="*/ 0 w 10591800"/>
              <a:gd name="connsiteY8" fmla="*/ 922237 h 1104208"/>
              <a:gd name="connsiteX9" fmla="*/ 0 w 10591800"/>
              <a:gd name="connsiteY9" fmla="*/ 194376 h 1104208"/>
              <a:gd name="connsiteX0" fmla="*/ 0 w 10591800"/>
              <a:gd name="connsiteY0" fmla="*/ 194376 h 1104208"/>
              <a:gd name="connsiteX1" fmla="*/ 181971 w 10591800"/>
              <a:gd name="connsiteY1" fmla="*/ 12405 h 1104208"/>
              <a:gd name="connsiteX2" fmla="*/ 5929423 w 10591800"/>
              <a:gd name="connsiteY2" fmla="*/ 0 h 1104208"/>
              <a:gd name="connsiteX3" fmla="*/ 10409829 w 10591800"/>
              <a:gd name="connsiteY3" fmla="*/ 12405 h 1104208"/>
              <a:gd name="connsiteX4" fmla="*/ 10591800 w 10591800"/>
              <a:gd name="connsiteY4" fmla="*/ 194376 h 1104208"/>
              <a:gd name="connsiteX5" fmla="*/ 10591800 w 10591800"/>
              <a:gd name="connsiteY5" fmla="*/ 922237 h 1104208"/>
              <a:gd name="connsiteX6" fmla="*/ 10409829 w 10591800"/>
              <a:gd name="connsiteY6" fmla="*/ 1104208 h 1104208"/>
              <a:gd name="connsiteX7" fmla="*/ 181971 w 10591800"/>
              <a:gd name="connsiteY7" fmla="*/ 1104208 h 1104208"/>
              <a:gd name="connsiteX8" fmla="*/ 0 w 10591800"/>
              <a:gd name="connsiteY8" fmla="*/ 922237 h 1104208"/>
              <a:gd name="connsiteX9" fmla="*/ 0 w 10591800"/>
              <a:gd name="connsiteY9" fmla="*/ 194376 h 1104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1800" h="1104208">
                <a:moveTo>
                  <a:pt x="0" y="194376"/>
                </a:moveTo>
                <a:cubicBezTo>
                  <a:pt x="0" y="93876"/>
                  <a:pt x="81471" y="12405"/>
                  <a:pt x="181971" y="12405"/>
                </a:cubicBezTo>
                <a:lnTo>
                  <a:pt x="5929423" y="0"/>
                </a:lnTo>
                <a:cubicBezTo>
                  <a:pt x="7422892" y="4135"/>
                  <a:pt x="6640992" y="18903"/>
                  <a:pt x="10409829" y="12405"/>
                </a:cubicBezTo>
                <a:cubicBezTo>
                  <a:pt x="10510329" y="12405"/>
                  <a:pt x="10591800" y="93876"/>
                  <a:pt x="10591800" y="194376"/>
                </a:cubicBezTo>
                <a:lnTo>
                  <a:pt x="10591800" y="922237"/>
                </a:lnTo>
                <a:cubicBezTo>
                  <a:pt x="10591800" y="1022737"/>
                  <a:pt x="10510329" y="1104208"/>
                  <a:pt x="10409829" y="1104208"/>
                </a:cubicBezTo>
                <a:lnTo>
                  <a:pt x="181971" y="1104208"/>
                </a:lnTo>
                <a:cubicBezTo>
                  <a:pt x="81471" y="1104208"/>
                  <a:pt x="0" y="1022737"/>
                  <a:pt x="0" y="922237"/>
                </a:cubicBezTo>
                <a:lnTo>
                  <a:pt x="0" y="194376"/>
                </a:lnTo>
                <a:close/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BD167082-5B87-4A6F-9EB2-F8D5CF73BCC8}"/>
              </a:ext>
            </a:extLst>
          </p:cNvPr>
          <p:cNvSpPr/>
          <p:nvPr/>
        </p:nvSpPr>
        <p:spPr>
          <a:xfrm>
            <a:off x="7309860" y="209760"/>
            <a:ext cx="3166756" cy="9233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1376138-C41A-4221-84A6-A303FCE90C8A}"/>
              </a:ext>
            </a:extLst>
          </p:cNvPr>
          <p:cNvSpPr/>
          <p:nvPr/>
        </p:nvSpPr>
        <p:spPr>
          <a:xfrm>
            <a:off x="7309860" y="201121"/>
            <a:ext cx="2842469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5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نشاط</a:t>
            </a:r>
          </a:p>
        </p:txBody>
      </p:sp>
      <p:sp>
        <p:nvSpPr>
          <p:cNvPr id="19" name="مستطيل 23">
            <a:extLst>
              <a:ext uri="{FF2B5EF4-FFF2-40B4-BE49-F238E27FC236}">
                <a16:creationId xmlns:a16="http://schemas.microsoft.com/office/drawing/2014/main" id="{568736C1-9F08-476C-BD13-3A2AA3365937}"/>
              </a:ext>
            </a:extLst>
          </p:cNvPr>
          <p:cNvSpPr/>
          <p:nvPr/>
        </p:nvSpPr>
        <p:spPr>
          <a:xfrm>
            <a:off x="1804025" y="1524000"/>
            <a:ext cx="850235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أملأُ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الفراغ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بالكلمات 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المناسبة فيما يأتي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en-GB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0" name="مجموعة 5">
            <a:extLst>
              <a:ext uri="{FF2B5EF4-FFF2-40B4-BE49-F238E27FC236}">
                <a16:creationId xmlns:a16="http://schemas.microsoft.com/office/drawing/2014/main" id="{E2934D20-B865-48F6-84AF-78A7C194D565}"/>
              </a:ext>
            </a:extLst>
          </p:cNvPr>
          <p:cNvGrpSpPr/>
          <p:nvPr/>
        </p:nvGrpSpPr>
        <p:grpSpPr>
          <a:xfrm>
            <a:off x="617837" y="2503917"/>
            <a:ext cx="10058400" cy="618125"/>
            <a:chOff x="914400" y="2503917"/>
            <a:chExt cx="10058400" cy="829192"/>
          </a:xfrm>
        </p:grpSpPr>
        <p:sp>
          <p:nvSpPr>
            <p:cNvPr id="21" name="مستطيل: زوايا قطرية مستديرة 24">
              <a:extLst>
                <a:ext uri="{FF2B5EF4-FFF2-40B4-BE49-F238E27FC236}">
                  <a16:creationId xmlns:a16="http://schemas.microsoft.com/office/drawing/2014/main" id="{AC003337-E65B-4B97-A6AB-DA09036257DA}"/>
                </a:ext>
              </a:extLst>
            </p:cNvPr>
            <p:cNvSpPr/>
            <p:nvPr/>
          </p:nvSpPr>
          <p:spPr>
            <a:xfrm>
              <a:off x="10711190" y="2503917"/>
              <a:ext cx="261610" cy="772683"/>
            </a:xfrm>
            <a:prstGeom prst="round2DiagRect">
              <a:avLst/>
            </a:prstGeom>
            <a:solidFill>
              <a:srgbClr val="FF0000"/>
            </a:solidFill>
            <a:ln w="19050">
              <a:noFill/>
              <a:prstDash val="lgDashDotDot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مستطيل: زوايا قطرية مستديرة 25">
              <a:extLst>
                <a:ext uri="{FF2B5EF4-FFF2-40B4-BE49-F238E27FC236}">
                  <a16:creationId xmlns:a16="http://schemas.microsoft.com/office/drawing/2014/main" id="{77F4F6BC-353B-4CEA-8B27-27711FC4557D}"/>
                </a:ext>
              </a:extLst>
            </p:cNvPr>
            <p:cNvSpPr/>
            <p:nvPr/>
          </p:nvSpPr>
          <p:spPr>
            <a:xfrm>
              <a:off x="914400" y="2503917"/>
              <a:ext cx="9653585" cy="772683"/>
            </a:xfrm>
            <a:prstGeom prst="round2DiagRect">
              <a:avLst/>
            </a:prstGeom>
            <a:noFill/>
            <a:ln w="19050">
              <a:solidFill>
                <a:srgbClr val="FF0000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مستطيل 4">
              <a:extLst>
                <a:ext uri="{FF2B5EF4-FFF2-40B4-BE49-F238E27FC236}">
                  <a16:creationId xmlns:a16="http://schemas.microsoft.com/office/drawing/2014/main" id="{DCEAFBEB-F68C-4B89-ACF9-7395AA853B96}"/>
                </a:ext>
              </a:extLst>
            </p:cNvPr>
            <p:cNvSpPr/>
            <p:nvPr/>
          </p:nvSpPr>
          <p:spPr>
            <a:xfrm>
              <a:off x="5171977" y="2590800"/>
              <a:ext cx="5346335" cy="7423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BH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أوَّلُ مَنْ أسلمَ من الصِّبيان</a:t>
              </a:r>
              <a:r>
                <a:rPr lang="ar-BH" dirty="0">
                  <a:solidFill>
                    <a:srgbClr val="00B0F0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................................................................</a:t>
              </a:r>
              <a:r>
                <a:rPr lang="ar-BH" dirty="0"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 </a:t>
              </a:r>
              <a:endParaRPr lang="en-GB" sz="3000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pSp>
        <p:nvGrpSpPr>
          <p:cNvPr id="24" name="مجموعة 39">
            <a:extLst>
              <a:ext uri="{FF2B5EF4-FFF2-40B4-BE49-F238E27FC236}">
                <a16:creationId xmlns:a16="http://schemas.microsoft.com/office/drawing/2014/main" id="{068EDFE9-FCD6-4A29-BB9C-5C92649C746A}"/>
              </a:ext>
            </a:extLst>
          </p:cNvPr>
          <p:cNvGrpSpPr/>
          <p:nvPr/>
        </p:nvGrpSpPr>
        <p:grpSpPr>
          <a:xfrm>
            <a:off x="596331" y="3302773"/>
            <a:ext cx="10058400" cy="651081"/>
            <a:chOff x="914400" y="2503917"/>
            <a:chExt cx="10058400" cy="873402"/>
          </a:xfrm>
        </p:grpSpPr>
        <p:sp>
          <p:nvSpPr>
            <p:cNvPr id="25" name="مستطيل: زوايا قطرية مستديرة 40">
              <a:extLst>
                <a:ext uri="{FF2B5EF4-FFF2-40B4-BE49-F238E27FC236}">
                  <a16:creationId xmlns:a16="http://schemas.microsoft.com/office/drawing/2014/main" id="{A2886798-D7F4-4D43-BC9B-41D87DA32515}"/>
                </a:ext>
              </a:extLst>
            </p:cNvPr>
            <p:cNvSpPr/>
            <p:nvPr/>
          </p:nvSpPr>
          <p:spPr>
            <a:xfrm>
              <a:off x="10711190" y="2503917"/>
              <a:ext cx="261610" cy="772683"/>
            </a:xfrm>
            <a:prstGeom prst="round2DiagRect">
              <a:avLst/>
            </a:prstGeom>
            <a:solidFill>
              <a:srgbClr val="FF0000"/>
            </a:solidFill>
            <a:ln w="19050">
              <a:noFill/>
              <a:prstDash val="lgDashDotDot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مستطيل: زوايا قطرية مستديرة 41">
              <a:extLst>
                <a:ext uri="{FF2B5EF4-FFF2-40B4-BE49-F238E27FC236}">
                  <a16:creationId xmlns:a16="http://schemas.microsoft.com/office/drawing/2014/main" id="{2D980B5D-1875-4B63-B1BF-F7DFF694DAEE}"/>
                </a:ext>
              </a:extLst>
            </p:cNvPr>
            <p:cNvSpPr/>
            <p:nvPr/>
          </p:nvSpPr>
          <p:spPr>
            <a:xfrm>
              <a:off x="914400" y="2503917"/>
              <a:ext cx="9653585" cy="772683"/>
            </a:xfrm>
            <a:prstGeom prst="round2DiagRect">
              <a:avLst/>
            </a:prstGeom>
            <a:noFill/>
            <a:ln w="19050">
              <a:solidFill>
                <a:srgbClr val="FF0000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مستطيل 42">
              <a:extLst>
                <a:ext uri="{FF2B5EF4-FFF2-40B4-BE49-F238E27FC236}">
                  <a16:creationId xmlns:a16="http://schemas.microsoft.com/office/drawing/2014/main" id="{FCF136F4-BEBF-4BC8-A5E5-0850A8C86DE3}"/>
                </a:ext>
              </a:extLst>
            </p:cNvPr>
            <p:cNvSpPr/>
            <p:nvPr/>
          </p:nvSpPr>
          <p:spPr>
            <a:xfrm>
              <a:off x="5248921" y="2590800"/>
              <a:ext cx="5269391" cy="7865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BH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أوَّلُ مَنْ أسلمَ من الرِّجال</a:t>
              </a:r>
              <a:r>
                <a:rPr lang="ar-BH" dirty="0">
                  <a:solidFill>
                    <a:srgbClr val="00B0F0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..................................................................</a:t>
              </a:r>
              <a:r>
                <a:rPr lang="ar-SA" sz="30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lang="en-GB" sz="3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28" name="مجموعة 43">
            <a:extLst>
              <a:ext uri="{FF2B5EF4-FFF2-40B4-BE49-F238E27FC236}">
                <a16:creationId xmlns:a16="http://schemas.microsoft.com/office/drawing/2014/main" id="{0DB42E6D-6256-4F92-9256-57E2085ED6D2}"/>
              </a:ext>
            </a:extLst>
          </p:cNvPr>
          <p:cNvGrpSpPr/>
          <p:nvPr/>
        </p:nvGrpSpPr>
        <p:grpSpPr>
          <a:xfrm>
            <a:off x="596331" y="4076913"/>
            <a:ext cx="10058400" cy="618125"/>
            <a:chOff x="914400" y="2503917"/>
            <a:chExt cx="10058400" cy="829192"/>
          </a:xfrm>
        </p:grpSpPr>
        <p:sp>
          <p:nvSpPr>
            <p:cNvPr id="29" name="مستطيل: زوايا قطرية مستديرة 44">
              <a:extLst>
                <a:ext uri="{FF2B5EF4-FFF2-40B4-BE49-F238E27FC236}">
                  <a16:creationId xmlns:a16="http://schemas.microsoft.com/office/drawing/2014/main" id="{60335DE9-0243-444C-8074-EA5C91C414DF}"/>
                </a:ext>
              </a:extLst>
            </p:cNvPr>
            <p:cNvSpPr/>
            <p:nvPr/>
          </p:nvSpPr>
          <p:spPr>
            <a:xfrm>
              <a:off x="10711190" y="2503917"/>
              <a:ext cx="261610" cy="772683"/>
            </a:xfrm>
            <a:prstGeom prst="round2DiagRect">
              <a:avLst/>
            </a:prstGeom>
            <a:solidFill>
              <a:srgbClr val="FF0000"/>
            </a:solidFill>
            <a:ln w="19050">
              <a:noFill/>
              <a:prstDash val="lgDashDotDot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مستطيل: زوايا قطرية مستديرة 45">
              <a:extLst>
                <a:ext uri="{FF2B5EF4-FFF2-40B4-BE49-F238E27FC236}">
                  <a16:creationId xmlns:a16="http://schemas.microsoft.com/office/drawing/2014/main" id="{2E174E2F-EDF0-4BD4-8ECA-981955CABAA4}"/>
                </a:ext>
              </a:extLst>
            </p:cNvPr>
            <p:cNvSpPr/>
            <p:nvPr/>
          </p:nvSpPr>
          <p:spPr>
            <a:xfrm>
              <a:off x="914400" y="2503917"/>
              <a:ext cx="9653585" cy="772683"/>
            </a:xfrm>
            <a:prstGeom prst="round2DiagRect">
              <a:avLst/>
            </a:prstGeom>
            <a:noFill/>
            <a:ln w="19050">
              <a:solidFill>
                <a:srgbClr val="FF0000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مستطيل 46">
              <a:extLst>
                <a:ext uri="{FF2B5EF4-FFF2-40B4-BE49-F238E27FC236}">
                  <a16:creationId xmlns:a16="http://schemas.microsoft.com/office/drawing/2014/main" id="{55557944-F61A-4011-89A1-D2A800EDB291}"/>
                </a:ext>
              </a:extLst>
            </p:cNvPr>
            <p:cNvSpPr/>
            <p:nvPr/>
          </p:nvSpPr>
          <p:spPr>
            <a:xfrm>
              <a:off x="5268157" y="2590800"/>
              <a:ext cx="5250155" cy="7423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BH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أوَّلُ مَنْ أسلمَ من النِّساء</a:t>
              </a:r>
              <a:r>
                <a:rPr lang="ar-BH" dirty="0">
                  <a:solidFill>
                    <a:srgbClr val="00B0F0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....................................................................</a:t>
              </a:r>
              <a:endParaRPr lang="en-GB" dirty="0">
                <a:solidFill>
                  <a:srgbClr val="00B0F0"/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pSp>
        <p:nvGrpSpPr>
          <p:cNvPr id="32" name="مجموعة 47">
            <a:extLst>
              <a:ext uri="{FF2B5EF4-FFF2-40B4-BE49-F238E27FC236}">
                <a16:creationId xmlns:a16="http://schemas.microsoft.com/office/drawing/2014/main" id="{D29401E3-C5C2-4496-8497-9818D53B9C79}"/>
              </a:ext>
            </a:extLst>
          </p:cNvPr>
          <p:cNvGrpSpPr/>
          <p:nvPr/>
        </p:nvGrpSpPr>
        <p:grpSpPr>
          <a:xfrm>
            <a:off x="281148" y="4828314"/>
            <a:ext cx="10342131" cy="812662"/>
            <a:chOff x="630669" y="2503917"/>
            <a:chExt cx="10342131" cy="772683"/>
          </a:xfrm>
        </p:grpSpPr>
        <p:sp>
          <p:nvSpPr>
            <p:cNvPr id="33" name="مستطيل: زوايا قطرية مستديرة 48">
              <a:extLst>
                <a:ext uri="{FF2B5EF4-FFF2-40B4-BE49-F238E27FC236}">
                  <a16:creationId xmlns:a16="http://schemas.microsoft.com/office/drawing/2014/main" id="{F790DC4D-0BF8-4F19-9990-72088B9581A5}"/>
                </a:ext>
              </a:extLst>
            </p:cNvPr>
            <p:cNvSpPr/>
            <p:nvPr/>
          </p:nvSpPr>
          <p:spPr>
            <a:xfrm>
              <a:off x="10711190" y="2503917"/>
              <a:ext cx="261610" cy="772683"/>
            </a:xfrm>
            <a:prstGeom prst="round2DiagRect">
              <a:avLst/>
            </a:prstGeom>
            <a:solidFill>
              <a:srgbClr val="FF0000"/>
            </a:solidFill>
            <a:ln w="19050">
              <a:noFill/>
              <a:prstDash val="lgDashDotDot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مستطيل: زوايا قطرية مستديرة 49">
              <a:extLst>
                <a:ext uri="{FF2B5EF4-FFF2-40B4-BE49-F238E27FC236}">
                  <a16:creationId xmlns:a16="http://schemas.microsoft.com/office/drawing/2014/main" id="{2993DB32-9288-40A7-8D8B-F25C535BACBE}"/>
                </a:ext>
              </a:extLst>
            </p:cNvPr>
            <p:cNvSpPr/>
            <p:nvPr/>
          </p:nvSpPr>
          <p:spPr>
            <a:xfrm>
              <a:off x="914400" y="2503917"/>
              <a:ext cx="9653585" cy="772683"/>
            </a:xfrm>
            <a:prstGeom prst="round2DiagRect">
              <a:avLst/>
            </a:prstGeom>
            <a:noFill/>
            <a:ln w="19050">
              <a:solidFill>
                <a:srgbClr val="FF0000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مستطيل 50">
              <a:extLst>
                <a:ext uri="{FF2B5EF4-FFF2-40B4-BE49-F238E27FC236}">
                  <a16:creationId xmlns:a16="http://schemas.microsoft.com/office/drawing/2014/main" id="{777C8D13-1E55-48C0-9DD8-78915E3FAF22}"/>
                </a:ext>
              </a:extLst>
            </p:cNvPr>
            <p:cNvSpPr/>
            <p:nvPr/>
          </p:nvSpPr>
          <p:spPr>
            <a:xfrm>
              <a:off x="630669" y="2590800"/>
              <a:ext cx="9887643" cy="557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BH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أوَّلُ مَنْ أسلمَ من الموالي</a:t>
              </a:r>
              <a:r>
                <a:rPr lang="ar-BH" dirty="0">
                  <a:solidFill>
                    <a:srgbClr val="00B0F0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....................................................................</a:t>
              </a:r>
              <a:r>
                <a:rPr lang="ar-SA" sz="30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endParaRPr lang="en-GB" sz="30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36" name="مستطيل 1">
            <a:extLst>
              <a:ext uri="{FF2B5EF4-FFF2-40B4-BE49-F238E27FC236}">
                <a16:creationId xmlns:a16="http://schemas.microsoft.com/office/drawing/2014/main" id="{40B3909B-CD89-4322-9D67-2DD670208F61}"/>
              </a:ext>
            </a:extLst>
          </p:cNvPr>
          <p:cNvSpPr/>
          <p:nvPr/>
        </p:nvSpPr>
        <p:spPr>
          <a:xfrm>
            <a:off x="2925495" y="2524963"/>
            <a:ext cx="37481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ابنُ عمِّه عليُّ بن أبي طالب.</a:t>
            </a:r>
            <a:endParaRPr lang="en-GB" sz="36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8" name="مستطيل 6">
            <a:extLst>
              <a:ext uri="{FF2B5EF4-FFF2-40B4-BE49-F238E27FC236}">
                <a16:creationId xmlns:a16="http://schemas.microsoft.com/office/drawing/2014/main" id="{9BDB6387-CB12-40C0-81DD-E0C003D39336}"/>
              </a:ext>
            </a:extLst>
          </p:cNvPr>
          <p:cNvSpPr/>
          <p:nvPr/>
        </p:nvSpPr>
        <p:spPr>
          <a:xfrm>
            <a:off x="4720125" y="3305149"/>
            <a:ext cx="22765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صديقُه أبو بكر.</a:t>
            </a:r>
            <a:endParaRPr lang="en-GB" sz="36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1" name="مستطيل 9">
            <a:extLst>
              <a:ext uri="{FF2B5EF4-FFF2-40B4-BE49-F238E27FC236}">
                <a16:creationId xmlns:a16="http://schemas.microsoft.com/office/drawing/2014/main" id="{CE11375E-C988-4956-83F4-DD9BBDEE25EA}"/>
              </a:ext>
            </a:extLst>
          </p:cNvPr>
          <p:cNvSpPr/>
          <p:nvPr/>
        </p:nvSpPr>
        <p:spPr>
          <a:xfrm>
            <a:off x="3985294" y="4956515"/>
            <a:ext cx="27911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مولاهُ زيدُ ابن حارثة.</a:t>
            </a:r>
            <a:endParaRPr lang="en-GB" sz="36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3" name="مجموعة 32">
            <a:extLst>
              <a:ext uri="{FF2B5EF4-FFF2-40B4-BE49-F238E27FC236}">
                <a16:creationId xmlns:a16="http://schemas.microsoft.com/office/drawing/2014/main" id="{B1E97C87-B0E5-46C2-9B61-7986FB7A6C92}"/>
              </a:ext>
            </a:extLst>
          </p:cNvPr>
          <p:cNvGrpSpPr/>
          <p:nvPr/>
        </p:nvGrpSpPr>
        <p:grpSpPr>
          <a:xfrm>
            <a:off x="1147624" y="1483579"/>
            <a:ext cx="2300059" cy="552365"/>
            <a:chOff x="791005" y="1844253"/>
            <a:chExt cx="2300059" cy="552365"/>
          </a:xfrm>
        </p:grpSpPr>
        <p:sp>
          <p:nvSpPr>
            <p:cNvPr id="44" name="شكل بيضاوي 33">
              <a:extLst>
                <a:ext uri="{FF2B5EF4-FFF2-40B4-BE49-F238E27FC236}">
                  <a16:creationId xmlns:a16="http://schemas.microsoft.com/office/drawing/2014/main" id="{D3193668-B1D0-42E1-B1CA-3FAB62149A3C}"/>
                </a:ext>
              </a:extLst>
            </p:cNvPr>
            <p:cNvSpPr/>
            <p:nvPr/>
          </p:nvSpPr>
          <p:spPr>
            <a:xfrm>
              <a:off x="791005" y="1844253"/>
              <a:ext cx="2300059" cy="55236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45" name="Rectangle 5">
              <a:extLst>
                <a:ext uri="{FF2B5EF4-FFF2-40B4-BE49-F238E27FC236}">
                  <a16:creationId xmlns:a16="http://schemas.microsoft.com/office/drawing/2014/main" id="{E30A5661-338E-4F26-A7AB-F12FB69261D1}"/>
                </a:ext>
              </a:extLst>
            </p:cNvPr>
            <p:cNvSpPr/>
            <p:nvPr/>
          </p:nvSpPr>
          <p:spPr>
            <a:xfrm>
              <a:off x="882243" y="1908931"/>
              <a:ext cx="2064525" cy="4801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lvl="0" algn="ctr" defTabSz="4572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BH" sz="2800" b="1" dirty="0">
                  <a:ln w="0"/>
                  <a:solidFill>
                    <a:srgbClr val="0065B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نموذج الإجابة</a:t>
              </a:r>
              <a:endParaRPr lang="en-US" sz="2800" b="1" dirty="0">
                <a:ln w="0"/>
                <a:solidFill>
                  <a:srgbClr val="0065B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pic>
        <p:nvPicPr>
          <p:cNvPr id="51" name="Picture 3">
            <a:extLst>
              <a:ext uri="{FF2B5EF4-FFF2-40B4-BE49-F238E27FC236}">
                <a16:creationId xmlns:a16="http://schemas.microsoft.com/office/drawing/2014/main" id="{73593E8D-E166-462F-98B3-0BA0911D24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09" b="3878"/>
          <a:stretch/>
        </p:blipFill>
        <p:spPr bwMode="auto">
          <a:xfrm>
            <a:off x="10634689" y="1106808"/>
            <a:ext cx="1676400" cy="218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مستطيل 8">
            <a:extLst>
              <a:ext uri="{FF2B5EF4-FFF2-40B4-BE49-F238E27FC236}">
                <a16:creationId xmlns:a16="http://schemas.microsoft.com/office/drawing/2014/main" id="{ED64E14E-F99A-45B2-A359-985D5F783508}"/>
              </a:ext>
            </a:extLst>
          </p:cNvPr>
          <p:cNvSpPr/>
          <p:nvPr/>
        </p:nvSpPr>
        <p:spPr>
          <a:xfrm>
            <a:off x="3419051" y="4097960"/>
            <a:ext cx="36936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BH" sz="36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زوجتُه خديجةُ بنتُ خُوَيلِد.</a:t>
            </a:r>
            <a:endParaRPr lang="en-GB" sz="36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7" name="مستطيل: زوايا قطرية مستديرة 35">
            <a:extLst>
              <a:ext uri="{FF2B5EF4-FFF2-40B4-BE49-F238E27FC236}">
                <a16:creationId xmlns:a16="http://schemas.microsoft.com/office/drawing/2014/main" id="{34630596-27CA-41BA-BC07-3453892BA8E3}"/>
              </a:ext>
            </a:extLst>
          </p:cNvPr>
          <p:cNvSpPr/>
          <p:nvPr/>
        </p:nvSpPr>
        <p:spPr>
          <a:xfrm rot="10800000">
            <a:off x="10965195" y="3355180"/>
            <a:ext cx="1181734" cy="229867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FE699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dirty="0"/>
          </a:p>
        </p:txBody>
      </p:sp>
      <p:sp>
        <p:nvSpPr>
          <p:cNvPr id="46" name="TextBox 45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064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8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55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3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8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550"/>
                            </p:stCondLst>
                            <p:childTnLst>
                              <p:par>
                                <p:cTn id="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550"/>
                            </p:stCondLst>
                            <p:childTnLst>
                              <p:par>
                                <p:cTn id="63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3050"/>
                            </p:stCondLst>
                            <p:childTnLst>
                              <p:par>
                                <p:cTn id="6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50"/>
                            </p:stCondLst>
                            <p:childTnLst>
                              <p:par>
                                <p:cTn id="7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  <p:bldP spid="17" grpId="0"/>
      <p:bldP spid="19" grpId="0"/>
      <p:bldP spid="36" grpId="0"/>
      <p:bldP spid="38" grpId="0"/>
      <p:bldP spid="41" grpId="0"/>
      <p:bldP spid="53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7DE3990D-5FD6-401A-BA4B-A8D978245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09" b="3878"/>
          <a:stretch/>
        </p:blipFill>
        <p:spPr bwMode="auto">
          <a:xfrm>
            <a:off x="10476228" y="1027204"/>
            <a:ext cx="1676400" cy="218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مستطيل: زوايا قطرية مستديرة 22">
            <a:extLst>
              <a:ext uri="{FF2B5EF4-FFF2-40B4-BE49-F238E27FC236}">
                <a16:creationId xmlns:a16="http://schemas.microsoft.com/office/drawing/2014/main" id="{79736D76-4FB2-43ED-9A05-113CFA64C8CE}"/>
              </a:ext>
            </a:extLst>
          </p:cNvPr>
          <p:cNvSpPr/>
          <p:nvPr/>
        </p:nvSpPr>
        <p:spPr>
          <a:xfrm>
            <a:off x="611999" y="1327721"/>
            <a:ext cx="9946157" cy="1358323"/>
          </a:xfrm>
          <a:prstGeom prst="round2DiagRect">
            <a:avLst/>
          </a:prstGeom>
          <a:noFill/>
          <a:ln w="19050">
            <a:solidFill>
              <a:srgbClr val="92D050"/>
            </a:solidFill>
            <a:prstDash val="lgDashDotDot"/>
            <a:extLst>
              <a:ext uri="{C807C97D-BFC1-408E-A445-0C87EB9F89A2}">
                <ask:lineSketchStyleProps xmlns:ask="http://schemas.microsoft.com/office/drawing/2018/sketchyshapes" sd="3040545050">
                  <a:custGeom>
                    <a:avLst/>
                    <a:gdLst>
                      <a:gd name="connsiteX0" fmla="*/ 701078 w 7908915"/>
                      <a:gd name="connsiteY0" fmla="*/ 0 h 4206384"/>
                      <a:gd name="connsiteX1" fmla="*/ 1399684 w 7908915"/>
                      <a:gd name="connsiteY1" fmla="*/ 0 h 4206384"/>
                      <a:gd name="connsiteX2" fmla="*/ 1954133 w 7908915"/>
                      <a:gd name="connsiteY2" fmla="*/ 0 h 4206384"/>
                      <a:gd name="connsiteX3" fmla="*/ 2508582 w 7908915"/>
                      <a:gd name="connsiteY3" fmla="*/ 0 h 4206384"/>
                      <a:gd name="connsiteX4" fmla="*/ 3207187 w 7908915"/>
                      <a:gd name="connsiteY4" fmla="*/ 0 h 4206384"/>
                      <a:gd name="connsiteX5" fmla="*/ 3761636 w 7908915"/>
                      <a:gd name="connsiteY5" fmla="*/ 0 h 4206384"/>
                      <a:gd name="connsiteX6" fmla="*/ 4316085 w 7908915"/>
                      <a:gd name="connsiteY6" fmla="*/ 0 h 4206384"/>
                      <a:gd name="connsiteX7" fmla="*/ 4654299 w 7908915"/>
                      <a:gd name="connsiteY7" fmla="*/ 0 h 4206384"/>
                      <a:gd name="connsiteX8" fmla="*/ 5352905 w 7908915"/>
                      <a:gd name="connsiteY8" fmla="*/ 0 h 4206384"/>
                      <a:gd name="connsiteX9" fmla="*/ 5979432 w 7908915"/>
                      <a:gd name="connsiteY9" fmla="*/ 0 h 4206384"/>
                      <a:gd name="connsiteX10" fmla="*/ 6605960 w 7908915"/>
                      <a:gd name="connsiteY10" fmla="*/ 0 h 4206384"/>
                      <a:gd name="connsiteX11" fmla="*/ 7232487 w 7908915"/>
                      <a:gd name="connsiteY11" fmla="*/ 0 h 4206384"/>
                      <a:gd name="connsiteX12" fmla="*/ 7908915 w 7908915"/>
                      <a:gd name="connsiteY12" fmla="*/ 0 h 4206384"/>
                      <a:gd name="connsiteX13" fmla="*/ 7908915 w 7908915"/>
                      <a:gd name="connsiteY13" fmla="*/ 0 h 4206384"/>
                      <a:gd name="connsiteX14" fmla="*/ 7908915 w 7908915"/>
                      <a:gd name="connsiteY14" fmla="*/ 584218 h 4206384"/>
                      <a:gd name="connsiteX15" fmla="*/ 7908915 w 7908915"/>
                      <a:gd name="connsiteY15" fmla="*/ 1133382 h 4206384"/>
                      <a:gd name="connsiteX16" fmla="*/ 7908915 w 7908915"/>
                      <a:gd name="connsiteY16" fmla="*/ 1787706 h 4206384"/>
                      <a:gd name="connsiteX17" fmla="*/ 7908915 w 7908915"/>
                      <a:gd name="connsiteY17" fmla="*/ 2301818 h 4206384"/>
                      <a:gd name="connsiteX18" fmla="*/ 7908915 w 7908915"/>
                      <a:gd name="connsiteY18" fmla="*/ 2850982 h 4206384"/>
                      <a:gd name="connsiteX19" fmla="*/ 7908915 w 7908915"/>
                      <a:gd name="connsiteY19" fmla="*/ 3505306 h 4206384"/>
                      <a:gd name="connsiteX20" fmla="*/ 7207837 w 7908915"/>
                      <a:gd name="connsiteY20" fmla="*/ 4206384 h 4206384"/>
                      <a:gd name="connsiteX21" fmla="*/ 6869623 w 7908915"/>
                      <a:gd name="connsiteY21" fmla="*/ 4206384 h 4206384"/>
                      <a:gd name="connsiteX22" fmla="*/ 6387252 w 7908915"/>
                      <a:gd name="connsiteY22" fmla="*/ 4206384 h 4206384"/>
                      <a:gd name="connsiteX23" fmla="*/ 5760725 w 7908915"/>
                      <a:gd name="connsiteY23" fmla="*/ 4206384 h 4206384"/>
                      <a:gd name="connsiteX24" fmla="*/ 5422511 w 7908915"/>
                      <a:gd name="connsiteY24" fmla="*/ 4206384 h 4206384"/>
                      <a:gd name="connsiteX25" fmla="*/ 4868062 w 7908915"/>
                      <a:gd name="connsiteY25" fmla="*/ 4206384 h 4206384"/>
                      <a:gd name="connsiteX26" fmla="*/ 4529848 w 7908915"/>
                      <a:gd name="connsiteY26" fmla="*/ 4206384 h 4206384"/>
                      <a:gd name="connsiteX27" fmla="*/ 3903321 w 7908915"/>
                      <a:gd name="connsiteY27" fmla="*/ 4206384 h 4206384"/>
                      <a:gd name="connsiteX28" fmla="*/ 3420950 w 7908915"/>
                      <a:gd name="connsiteY28" fmla="*/ 4206384 h 4206384"/>
                      <a:gd name="connsiteX29" fmla="*/ 3082736 w 7908915"/>
                      <a:gd name="connsiteY29" fmla="*/ 4206384 h 4206384"/>
                      <a:gd name="connsiteX30" fmla="*/ 2744523 w 7908915"/>
                      <a:gd name="connsiteY30" fmla="*/ 4206384 h 4206384"/>
                      <a:gd name="connsiteX31" fmla="*/ 2117995 w 7908915"/>
                      <a:gd name="connsiteY31" fmla="*/ 4206384 h 4206384"/>
                      <a:gd name="connsiteX32" fmla="*/ 1779781 w 7908915"/>
                      <a:gd name="connsiteY32" fmla="*/ 4206384 h 4206384"/>
                      <a:gd name="connsiteX33" fmla="*/ 1081176 w 7908915"/>
                      <a:gd name="connsiteY33" fmla="*/ 4206384 h 4206384"/>
                      <a:gd name="connsiteX34" fmla="*/ 598805 w 7908915"/>
                      <a:gd name="connsiteY34" fmla="*/ 4206384 h 4206384"/>
                      <a:gd name="connsiteX35" fmla="*/ 0 w 7908915"/>
                      <a:gd name="connsiteY35" fmla="*/ 4206384 h 4206384"/>
                      <a:gd name="connsiteX36" fmla="*/ 0 w 7908915"/>
                      <a:gd name="connsiteY36" fmla="*/ 4206384 h 4206384"/>
                      <a:gd name="connsiteX37" fmla="*/ 0 w 7908915"/>
                      <a:gd name="connsiteY37" fmla="*/ 3727326 h 4206384"/>
                      <a:gd name="connsiteX38" fmla="*/ 0 w 7908915"/>
                      <a:gd name="connsiteY38" fmla="*/ 3213214 h 4206384"/>
                      <a:gd name="connsiteX39" fmla="*/ 0 w 7908915"/>
                      <a:gd name="connsiteY39" fmla="*/ 2699102 h 4206384"/>
                      <a:gd name="connsiteX40" fmla="*/ 0 w 7908915"/>
                      <a:gd name="connsiteY40" fmla="*/ 2184991 h 4206384"/>
                      <a:gd name="connsiteX41" fmla="*/ 0 w 7908915"/>
                      <a:gd name="connsiteY41" fmla="*/ 1635826 h 4206384"/>
                      <a:gd name="connsiteX42" fmla="*/ 0 w 7908915"/>
                      <a:gd name="connsiteY42" fmla="*/ 701078 h 4206384"/>
                      <a:gd name="connsiteX43" fmla="*/ 701078 w 7908915"/>
                      <a:gd name="connsiteY43" fmla="*/ 0 h 42063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7908915" h="4206384" extrusionOk="0">
                        <a:moveTo>
                          <a:pt x="701078" y="0"/>
                        </a:moveTo>
                        <a:cubicBezTo>
                          <a:pt x="996894" y="-5534"/>
                          <a:pt x="1258734" y="3784"/>
                          <a:pt x="1399684" y="0"/>
                        </a:cubicBezTo>
                        <a:cubicBezTo>
                          <a:pt x="1540634" y="-3784"/>
                          <a:pt x="1816744" y="51023"/>
                          <a:pt x="1954133" y="0"/>
                        </a:cubicBezTo>
                        <a:cubicBezTo>
                          <a:pt x="2091522" y="-51023"/>
                          <a:pt x="2316584" y="46215"/>
                          <a:pt x="2508582" y="0"/>
                        </a:cubicBezTo>
                        <a:cubicBezTo>
                          <a:pt x="2700580" y="-46215"/>
                          <a:pt x="2867691" y="70562"/>
                          <a:pt x="3207187" y="0"/>
                        </a:cubicBezTo>
                        <a:cubicBezTo>
                          <a:pt x="3546683" y="-70562"/>
                          <a:pt x="3648124" y="13097"/>
                          <a:pt x="3761636" y="0"/>
                        </a:cubicBezTo>
                        <a:cubicBezTo>
                          <a:pt x="3875148" y="-13097"/>
                          <a:pt x="4041213" y="13831"/>
                          <a:pt x="4316085" y="0"/>
                        </a:cubicBezTo>
                        <a:cubicBezTo>
                          <a:pt x="4590957" y="-13831"/>
                          <a:pt x="4578060" y="33022"/>
                          <a:pt x="4654299" y="0"/>
                        </a:cubicBezTo>
                        <a:cubicBezTo>
                          <a:pt x="4730538" y="-33022"/>
                          <a:pt x="5119276" y="32484"/>
                          <a:pt x="5352905" y="0"/>
                        </a:cubicBezTo>
                        <a:cubicBezTo>
                          <a:pt x="5586534" y="-32484"/>
                          <a:pt x="5852047" y="56033"/>
                          <a:pt x="5979432" y="0"/>
                        </a:cubicBezTo>
                        <a:cubicBezTo>
                          <a:pt x="6106817" y="-56033"/>
                          <a:pt x="6479142" y="176"/>
                          <a:pt x="6605960" y="0"/>
                        </a:cubicBezTo>
                        <a:cubicBezTo>
                          <a:pt x="6732778" y="-176"/>
                          <a:pt x="7017457" y="34377"/>
                          <a:pt x="7232487" y="0"/>
                        </a:cubicBezTo>
                        <a:cubicBezTo>
                          <a:pt x="7447517" y="-34377"/>
                          <a:pt x="7676981" y="26120"/>
                          <a:pt x="7908915" y="0"/>
                        </a:cubicBezTo>
                        <a:lnTo>
                          <a:pt x="7908915" y="0"/>
                        </a:lnTo>
                        <a:cubicBezTo>
                          <a:pt x="7934942" y="285731"/>
                          <a:pt x="7880800" y="437048"/>
                          <a:pt x="7908915" y="584218"/>
                        </a:cubicBezTo>
                        <a:cubicBezTo>
                          <a:pt x="7937030" y="731388"/>
                          <a:pt x="7847834" y="991509"/>
                          <a:pt x="7908915" y="1133382"/>
                        </a:cubicBezTo>
                        <a:cubicBezTo>
                          <a:pt x="7969996" y="1275255"/>
                          <a:pt x="7889604" y="1570006"/>
                          <a:pt x="7908915" y="1787706"/>
                        </a:cubicBezTo>
                        <a:cubicBezTo>
                          <a:pt x="7928226" y="2005406"/>
                          <a:pt x="7857848" y="2108575"/>
                          <a:pt x="7908915" y="2301818"/>
                        </a:cubicBezTo>
                        <a:cubicBezTo>
                          <a:pt x="7959982" y="2495061"/>
                          <a:pt x="7859916" y="2722733"/>
                          <a:pt x="7908915" y="2850982"/>
                        </a:cubicBezTo>
                        <a:cubicBezTo>
                          <a:pt x="7957914" y="2979231"/>
                          <a:pt x="7882128" y="3265016"/>
                          <a:pt x="7908915" y="3505306"/>
                        </a:cubicBezTo>
                        <a:cubicBezTo>
                          <a:pt x="7999661" y="3904013"/>
                          <a:pt x="7565215" y="4196065"/>
                          <a:pt x="7207837" y="4206384"/>
                        </a:cubicBezTo>
                        <a:cubicBezTo>
                          <a:pt x="7085752" y="4217878"/>
                          <a:pt x="7034960" y="4206285"/>
                          <a:pt x="6869623" y="4206384"/>
                        </a:cubicBezTo>
                        <a:cubicBezTo>
                          <a:pt x="6704286" y="4206483"/>
                          <a:pt x="6616526" y="4150485"/>
                          <a:pt x="6387252" y="4206384"/>
                        </a:cubicBezTo>
                        <a:cubicBezTo>
                          <a:pt x="6157978" y="4262283"/>
                          <a:pt x="6018731" y="4167196"/>
                          <a:pt x="5760725" y="4206384"/>
                        </a:cubicBezTo>
                        <a:cubicBezTo>
                          <a:pt x="5502719" y="4245572"/>
                          <a:pt x="5509310" y="4166293"/>
                          <a:pt x="5422511" y="4206384"/>
                        </a:cubicBezTo>
                        <a:cubicBezTo>
                          <a:pt x="5335712" y="4246475"/>
                          <a:pt x="5013014" y="4140243"/>
                          <a:pt x="4868062" y="4206384"/>
                        </a:cubicBezTo>
                        <a:cubicBezTo>
                          <a:pt x="4723110" y="4272525"/>
                          <a:pt x="4694922" y="4172773"/>
                          <a:pt x="4529848" y="4206384"/>
                        </a:cubicBezTo>
                        <a:cubicBezTo>
                          <a:pt x="4364774" y="4239995"/>
                          <a:pt x="4134432" y="4195002"/>
                          <a:pt x="3903321" y="4206384"/>
                        </a:cubicBezTo>
                        <a:cubicBezTo>
                          <a:pt x="3672210" y="4217766"/>
                          <a:pt x="3593287" y="4149713"/>
                          <a:pt x="3420950" y="4206384"/>
                        </a:cubicBezTo>
                        <a:cubicBezTo>
                          <a:pt x="3248613" y="4263055"/>
                          <a:pt x="3152479" y="4186402"/>
                          <a:pt x="3082736" y="4206384"/>
                        </a:cubicBezTo>
                        <a:cubicBezTo>
                          <a:pt x="3012993" y="4226366"/>
                          <a:pt x="2821091" y="4184241"/>
                          <a:pt x="2744523" y="4206384"/>
                        </a:cubicBezTo>
                        <a:cubicBezTo>
                          <a:pt x="2667955" y="4228527"/>
                          <a:pt x="2331767" y="4184609"/>
                          <a:pt x="2117995" y="4206384"/>
                        </a:cubicBezTo>
                        <a:cubicBezTo>
                          <a:pt x="1904223" y="4228159"/>
                          <a:pt x="1936487" y="4203224"/>
                          <a:pt x="1779781" y="4206384"/>
                        </a:cubicBezTo>
                        <a:cubicBezTo>
                          <a:pt x="1623075" y="4209544"/>
                          <a:pt x="1351193" y="4195276"/>
                          <a:pt x="1081176" y="4206384"/>
                        </a:cubicBezTo>
                        <a:cubicBezTo>
                          <a:pt x="811160" y="4217492"/>
                          <a:pt x="724920" y="4178486"/>
                          <a:pt x="598805" y="4206384"/>
                        </a:cubicBezTo>
                        <a:cubicBezTo>
                          <a:pt x="472690" y="4234282"/>
                          <a:pt x="254383" y="4194085"/>
                          <a:pt x="0" y="4206384"/>
                        </a:cubicBezTo>
                        <a:lnTo>
                          <a:pt x="0" y="4206384"/>
                        </a:lnTo>
                        <a:cubicBezTo>
                          <a:pt x="-23161" y="3969262"/>
                          <a:pt x="25715" y="3856288"/>
                          <a:pt x="0" y="3727326"/>
                        </a:cubicBezTo>
                        <a:cubicBezTo>
                          <a:pt x="-25715" y="3598364"/>
                          <a:pt x="33719" y="3461008"/>
                          <a:pt x="0" y="3213214"/>
                        </a:cubicBezTo>
                        <a:cubicBezTo>
                          <a:pt x="-33719" y="2965420"/>
                          <a:pt x="57835" y="2810542"/>
                          <a:pt x="0" y="2699102"/>
                        </a:cubicBezTo>
                        <a:cubicBezTo>
                          <a:pt x="-57835" y="2587662"/>
                          <a:pt x="16998" y="2389550"/>
                          <a:pt x="0" y="2184991"/>
                        </a:cubicBezTo>
                        <a:cubicBezTo>
                          <a:pt x="-16998" y="1980432"/>
                          <a:pt x="51483" y="1780701"/>
                          <a:pt x="0" y="1635826"/>
                        </a:cubicBezTo>
                        <a:cubicBezTo>
                          <a:pt x="-51483" y="1490951"/>
                          <a:pt x="7065" y="1107874"/>
                          <a:pt x="0" y="701078"/>
                        </a:cubicBezTo>
                        <a:cubicBezTo>
                          <a:pt x="7011" y="271667"/>
                          <a:pt x="287934" y="-1887"/>
                          <a:pt x="701078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مستطيل: زوايا مستديرة 1">
            <a:extLst>
              <a:ext uri="{FF2B5EF4-FFF2-40B4-BE49-F238E27FC236}">
                <a16:creationId xmlns:a16="http://schemas.microsoft.com/office/drawing/2014/main" id="{D248E184-AD2C-49B8-8DF5-34BBFC0A2B06}"/>
              </a:ext>
            </a:extLst>
          </p:cNvPr>
          <p:cNvSpPr/>
          <p:nvPr/>
        </p:nvSpPr>
        <p:spPr>
          <a:xfrm>
            <a:off x="920606" y="1000409"/>
            <a:ext cx="6562019" cy="130391"/>
          </a:xfrm>
          <a:custGeom>
            <a:avLst/>
            <a:gdLst>
              <a:gd name="connsiteX0" fmla="*/ 0 w 10591800"/>
              <a:gd name="connsiteY0" fmla="*/ 181971 h 1091803"/>
              <a:gd name="connsiteX1" fmla="*/ 181971 w 10591800"/>
              <a:gd name="connsiteY1" fmla="*/ 0 h 1091803"/>
              <a:gd name="connsiteX2" fmla="*/ 10409829 w 10591800"/>
              <a:gd name="connsiteY2" fmla="*/ 0 h 1091803"/>
              <a:gd name="connsiteX3" fmla="*/ 10591800 w 10591800"/>
              <a:gd name="connsiteY3" fmla="*/ 181971 h 1091803"/>
              <a:gd name="connsiteX4" fmla="*/ 10591800 w 10591800"/>
              <a:gd name="connsiteY4" fmla="*/ 909832 h 1091803"/>
              <a:gd name="connsiteX5" fmla="*/ 10409829 w 10591800"/>
              <a:gd name="connsiteY5" fmla="*/ 1091803 h 1091803"/>
              <a:gd name="connsiteX6" fmla="*/ 181971 w 10591800"/>
              <a:gd name="connsiteY6" fmla="*/ 1091803 h 1091803"/>
              <a:gd name="connsiteX7" fmla="*/ 0 w 10591800"/>
              <a:gd name="connsiteY7" fmla="*/ 909832 h 1091803"/>
              <a:gd name="connsiteX8" fmla="*/ 0 w 10591800"/>
              <a:gd name="connsiteY8" fmla="*/ 181971 h 1091803"/>
              <a:gd name="connsiteX0" fmla="*/ 0 w 10591800"/>
              <a:gd name="connsiteY0" fmla="*/ 194376 h 1104208"/>
              <a:gd name="connsiteX1" fmla="*/ 181971 w 10591800"/>
              <a:gd name="connsiteY1" fmla="*/ 12405 h 1104208"/>
              <a:gd name="connsiteX2" fmla="*/ 5929423 w 10591800"/>
              <a:gd name="connsiteY2" fmla="*/ 0 h 1104208"/>
              <a:gd name="connsiteX3" fmla="*/ 10409829 w 10591800"/>
              <a:gd name="connsiteY3" fmla="*/ 12405 h 1104208"/>
              <a:gd name="connsiteX4" fmla="*/ 10591800 w 10591800"/>
              <a:gd name="connsiteY4" fmla="*/ 194376 h 1104208"/>
              <a:gd name="connsiteX5" fmla="*/ 10591800 w 10591800"/>
              <a:gd name="connsiteY5" fmla="*/ 922237 h 1104208"/>
              <a:gd name="connsiteX6" fmla="*/ 10409829 w 10591800"/>
              <a:gd name="connsiteY6" fmla="*/ 1104208 h 1104208"/>
              <a:gd name="connsiteX7" fmla="*/ 181971 w 10591800"/>
              <a:gd name="connsiteY7" fmla="*/ 1104208 h 1104208"/>
              <a:gd name="connsiteX8" fmla="*/ 0 w 10591800"/>
              <a:gd name="connsiteY8" fmla="*/ 922237 h 1104208"/>
              <a:gd name="connsiteX9" fmla="*/ 0 w 10591800"/>
              <a:gd name="connsiteY9" fmla="*/ 194376 h 1104208"/>
              <a:gd name="connsiteX0" fmla="*/ 0 w 10591800"/>
              <a:gd name="connsiteY0" fmla="*/ 194376 h 1104208"/>
              <a:gd name="connsiteX1" fmla="*/ 181971 w 10591800"/>
              <a:gd name="connsiteY1" fmla="*/ 12405 h 1104208"/>
              <a:gd name="connsiteX2" fmla="*/ 5929423 w 10591800"/>
              <a:gd name="connsiteY2" fmla="*/ 0 h 1104208"/>
              <a:gd name="connsiteX3" fmla="*/ 10409829 w 10591800"/>
              <a:gd name="connsiteY3" fmla="*/ 12405 h 1104208"/>
              <a:gd name="connsiteX4" fmla="*/ 10591800 w 10591800"/>
              <a:gd name="connsiteY4" fmla="*/ 194376 h 1104208"/>
              <a:gd name="connsiteX5" fmla="*/ 10591800 w 10591800"/>
              <a:gd name="connsiteY5" fmla="*/ 922237 h 1104208"/>
              <a:gd name="connsiteX6" fmla="*/ 10409829 w 10591800"/>
              <a:gd name="connsiteY6" fmla="*/ 1104208 h 1104208"/>
              <a:gd name="connsiteX7" fmla="*/ 181971 w 10591800"/>
              <a:gd name="connsiteY7" fmla="*/ 1104208 h 1104208"/>
              <a:gd name="connsiteX8" fmla="*/ 0 w 10591800"/>
              <a:gd name="connsiteY8" fmla="*/ 922237 h 1104208"/>
              <a:gd name="connsiteX9" fmla="*/ 0 w 10591800"/>
              <a:gd name="connsiteY9" fmla="*/ 194376 h 1104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1800" h="1104208">
                <a:moveTo>
                  <a:pt x="0" y="194376"/>
                </a:moveTo>
                <a:cubicBezTo>
                  <a:pt x="0" y="93876"/>
                  <a:pt x="81471" y="12405"/>
                  <a:pt x="181971" y="12405"/>
                </a:cubicBezTo>
                <a:lnTo>
                  <a:pt x="5929423" y="0"/>
                </a:lnTo>
                <a:cubicBezTo>
                  <a:pt x="7422892" y="4135"/>
                  <a:pt x="6640992" y="18903"/>
                  <a:pt x="10409829" y="12405"/>
                </a:cubicBezTo>
                <a:cubicBezTo>
                  <a:pt x="10510329" y="12405"/>
                  <a:pt x="10591800" y="93876"/>
                  <a:pt x="10591800" y="194376"/>
                </a:cubicBezTo>
                <a:lnTo>
                  <a:pt x="10591800" y="922237"/>
                </a:lnTo>
                <a:cubicBezTo>
                  <a:pt x="10591800" y="1022737"/>
                  <a:pt x="10510329" y="1104208"/>
                  <a:pt x="10409829" y="1104208"/>
                </a:cubicBezTo>
                <a:lnTo>
                  <a:pt x="181971" y="1104208"/>
                </a:lnTo>
                <a:cubicBezTo>
                  <a:pt x="81471" y="1104208"/>
                  <a:pt x="0" y="1022737"/>
                  <a:pt x="0" y="922237"/>
                </a:cubicBezTo>
                <a:lnTo>
                  <a:pt x="0" y="194376"/>
                </a:lnTo>
                <a:close/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BD167082-5B87-4A6F-9EB2-F8D5CF73BCC8}"/>
              </a:ext>
            </a:extLst>
          </p:cNvPr>
          <p:cNvSpPr/>
          <p:nvPr/>
        </p:nvSpPr>
        <p:spPr>
          <a:xfrm>
            <a:off x="7391400" y="609600"/>
            <a:ext cx="3166756" cy="9233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1376138-C41A-4221-84A6-A303FCE90C8A}"/>
              </a:ext>
            </a:extLst>
          </p:cNvPr>
          <p:cNvSpPr/>
          <p:nvPr/>
        </p:nvSpPr>
        <p:spPr>
          <a:xfrm>
            <a:off x="7391400" y="600670"/>
            <a:ext cx="2842469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5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نشاط</a:t>
            </a:r>
          </a:p>
        </p:txBody>
      </p:sp>
      <p:sp>
        <p:nvSpPr>
          <p:cNvPr id="19" name="مستطيل 23">
            <a:extLst>
              <a:ext uri="{FF2B5EF4-FFF2-40B4-BE49-F238E27FC236}">
                <a16:creationId xmlns:a16="http://schemas.microsoft.com/office/drawing/2014/main" id="{568736C1-9F08-476C-BD13-3A2AA3365937}"/>
              </a:ext>
            </a:extLst>
          </p:cNvPr>
          <p:cNvSpPr/>
          <p:nvPr/>
        </p:nvSpPr>
        <p:spPr>
          <a:xfrm>
            <a:off x="1325237" y="1589782"/>
            <a:ext cx="89811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أضع علامة (√) أمام العبارة الصحيحة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b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وعلامة (×) أمام العبارة غير الصحيحة فيما يأتي:</a:t>
            </a:r>
            <a:endParaRPr lang="en-GB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0" name="مجموعة 32">
            <a:extLst>
              <a:ext uri="{FF2B5EF4-FFF2-40B4-BE49-F238E27FC236}">
                <a16:creationId xmlns:a16="http://schemas.microsoft.com/office/drawing/2014/main" id="{B1E97C87-B0E5-46C2-9B61-7986FB7A6C92}"/>
              </a:ext>
            </a:extLst>
          </p:cNvPr>
          <p:cNvGrpSpPr/>
          <p:nvPr/>
        </p:nvGrpSpPr>
        <p:grpSpPr>
          <a:xfrm>
            <a:off x="1143000" y="1641131"/>
            <a:ext cx="2300059" cy="552365"/>
            <a:chOff x="791005" y="1844253"/>
            <a:chExt cx="2300059" cy="552365"/>
          </a:xfrm>
        </p:grpSpPr>
        <p:sp>
          <p:nvSpPr>
            <p:cNvPr id="21" name="شكل بيضاوي 33">
              <a:extLst>
                <a:ext uri="{FF2B5EF4-FFF2-40B4-BE49-F238E27FC236}">
                  <a16:creationId xmlns:a16="http://schemas.microsoft.com/office/drawing/2014/main" id="{D3193668-B1D0-42E1-B1CA-3FAB62149A3C}"/>
                </a:ext>
              </a:extLst>
            </p:cNvPr>
            <p:cNvSpPr/>
            <p:nvPr/>
          </p:nvSpPr>
          <p:spPr>
            <a:xfrm>
              <a:off x="791005" y="1844253"/>
              <a:ext cx="2300059" cy="55236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E30A5661-338E-4F26-A7AB-F12FB69261D1}"/>
                </a:ext>
              </a:extLst>
            </p:cNvPr>
            <p:cNvSpPr/>
            <p:nvPr/>
          </p:nvSpPr>
          <p:spPr>
            <a:xfrm>
              <a:off x="882243" y="1908931"/>
              <a:ext cx="2064525" cy="4801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lvl="0" algn="ctr" defTabSz="4572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BH" sz="2800" b="1" dirty="0">
                  <a:ln w="0"/>
                  <a:solidFill>
                    <a:srgbClr val="0065B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نموذج الإجابة</a:t>
              </a:r>
              <a:endParaRPr lang="en-US" sz="2800" b="1" dirty="0">
                <a:ln w="0"/>
                <a:solidFill>
                  <a:srgbClr val="0065B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23" name="مجموعة 12">
            <a:extLst>
              <a:ext uri="{FF2B5EF4-FFF2-40B4-BE49-F238E27FC236}">
                <a16:creationId xmlns:a16="http://schemas.microsoft.com/office/drawing/2014/main" id="{C4AB99F4-B227-4B8F-8A8E-995AE1493B2C}"/>
              </a:ext>
            </a:extLst>
          </p:cNvPr>
          <p:cNvGrpSpPr/>
          <p:nvPr/>
        </p:nvGrpSpPr>
        <p:grpSpPr>
          <a:xfrm>
            <a:off x="685800" y="3128242"/>
            <a:ext cx="10820400" cy="634603"/>
            <a:chOff x="685800" y="2999452"/>
            <a:chExt cx="10820400" cy="634603"/>
          </a:xfrm>
        </p:grpSpPr>
        <p:grpSp>
          <p:nvGrpSpPr>
            <p:cNvPr id="24" name="مجموعة 5">
              <a:extLst>
                <a:ext uri="{FF2B5EF4-FFF2-40B4-BE49-F238E27FC236}">
                  <a16:creationId xmlns:a16="http://schemas.microsoft.com/office/drawing/2014/main" id="{E2934D20-B865-48F6-84AF-78A7C194D565}"/>
                </a:ext>
              </a:extLst>
            </p:cNvPr>
            <p:cNvGrpSpPr/>
            <p:nvPr/>
          </p:nvGrpSpPr>
          <p:grpSpPr>
            <a:xfrm>
              <a:off x="685800" y="2999452"/>
              <a:ext cx="9653585" cy="634603"/>
              <a:chOff x="914400" y="2503917"/>
              <a:chExt cx="9653585" cy="851298"/>
            </a:xfrm>
          </p:grpSpPr>
          <p:sp>
            <p:nvSpPr>
              <p:cNvPr id="28" name="مستطيل: زوايا قطرية مستديرة 25">
                <a:extLst>
                  <a:ext uri="{FF2B5EF4-FFF2-40B4-BE49-F238E27FC236}">
                    <a16:creationId xmlns:a16="http://schemas.microsoft.com/office/drawing/2014/main" id="{77F4F6BC-353B-4CEA-8B27-27711FC4557D}"/>
                  </a:ext>
                </a:extLst>
              </p:cNvPr>
              <p:cNvSpPr/>
              <p:nvPr/>
            </p:nvSpPr>
            <p:spPr>
              <a:xfrm>
                <a:off x="914400" y="2503917"/>
                <a:ext cx="9653585" cy="772683"/>
              </a:xfrm>
              <a:prstGeom prst="round2DiagRect">
                <a:avLst/>
              </a:prstGeom>
              <a:noFill/>
              <a:ln w="19050">
                <a:solidFill>
                  <a:srgbClr val="FFC000"/>
                </a:solidFill>
                <a:prstDash val="sysDash"/>
                <a:extLst>
                  <a:ext uri="{C807C97D-BFC1-408E-A445-0C87EB9F89A2}">
                    <ask:lineSketchStyleProps xmlns:ask="http://schemas.microsoft.com/office/drawing/2018/sketchyshapes" sd="3040545050">
                      <a:custGeom>
                        <a:avLst/>
                        <a:gdLst>
                          <a:gd name="connsiteX0" fmla="*/ 701078 w 7908915"/>
                          <a:gd name="connsiteY0" fmla="*/ 0 h 4206384"/>
                          <a:gd name="connsiteX1" fmla="*/ 1399684 w 7908915"/>
                          <a:gd name="connsiteY1" fmla="*/ 0 h 4206384"/>
                          <a:gd name="connsiteX2" fmla="*/ 1954133 w 7908915"/>
                          <a:gd name="connsiteY2" fmla="*/ 0 h 4206384"/>
                          <a:gd name="connsiteX3" fmla="*/ 2508582 w 7908915"/>
                          <a:gd name="connsiteY3" fmla="*/ 0 h 4206384"/>
                          <a:gd name="connsiteX4" fmla="*/ 3207187 w 7908915"/>
                          <a:gd name="connsiteY4" fmla="*/ 0 h 4206384"/>
                          <a:gd name="connsiteX5" fmla="*/ 3761636 w 7908915"/>
                          <a:gd name="connsiteY5" fmla="*/ 0 h 4206384"/>
                          <a:gd name="connsiteX6" fmla="*/ 4316085 w 7908915"/>
                          <a:gd name="connsiteY6" fmla="*/ 0 h 4206384"/>
                          <a:gd name="connsiteX7" fmla="*/ 4654299 w 7908915"/>
                          <a:gd name="connsiteY7" fmla="*/ 0 h 4206384"/>
                          <a:gd name="connsiteX8" fmla="*/ 5352905 w 7908915"/>
                          <a:gd name="connsiteY8" fmla="*/ 0 h 4206384"/>
                          <a:gd name="connsiteX9" fmla="*/ 5979432 w 7908915"/>
                          <a:gd name="connsiteY9" fmla="*/ 0 h 4206384"/>
                          <a:gd name="connsiteX10" fmla="*/ 6605960 w 7908915"/>
                          <a:gd name="connsiteY10" fmla="*/ 0 h 4206384"/>
                          <a:gd name="connsiteX11" fmla="*/ 7232487 w 7908915"/>
                          <a:gd name="connsiteY11" fmla="*/ 0 h 4206384"/>
                          <a:gd name="connsiteX12" fmla="*/ 7908915 w 7908915"/>
                          <a:gd name="connsiteY12" fmla="*/ 0 h 4206384"/>
                          <a:gd name="connsiteX13" fmla="*/ 7908915 w 7908915"/>
                          <a:gd name="connsiteY13" fmla="*/ 0 h 4206384"/>
                          <a:gd name="connsiteX14" fmla="*/ 7908915 w 7908915"/>
                          <a:gd name="connsiteY14" fmla="*/ 584218 h 4206384"/>
                          <a:gd name="connsiteX15" fmla="*/ 7908915 w 7908915"/>
                          <a:gd name="connsiteY15" fmla="*/ 1133382 h 4206384"/>
                          <a:gd name="connsiteX16" fmla="*/ 7908915 w 7908915"/>
                          <a:gd name="connsiteY16" fmla="*/ 1787706 h 4206384"/>
                          <a:gd name="connsiteX17" fmla="*/ 7908915 w 7908915"/>
                          <a:gd name="connsiteY17" fmla="*/ 2301818 h 4206384"/>
                          <a:gd name="connsiteX18" fmla="*/ 7908915 w 7908915"/>
                          <a:gd name="connsiteY18" fmla="*/ 2850982 h 4206384"/>
                          <a:gd name="connsiteX19" fmla="*/ 7908915 w 7908915"/>
                          <a:gd name="connsiteY19" fmla="*/ 3505306 h 4206384"/>
                          <a:gd name="connsiteX20" fmla="*/ 7207837 w 7908915"/>
                          <a:gd name="connsiteY20" fmla="*/ 4206384 h 4206384"/>
                          <a:gd name="connsiteX21" fmla="*/ 6869623 w 7908915"/>
                          <a:gd name="connsiteY21" fmla="*/ 4206384 h 4206384"/>
                          <a:gd name="connsiteX22" fmla="*/ 6387252 w 7908915"/>
                          <a:gd name="connsiteY22" fmla="*/ 4206384 h 4206384"/>
                          <a:gd name="connsiteX23" fmla="*/ 5760725 w 7908915"/>
                          <a:gd name="connsiteY23" fmla="*/ 4206384 h 4206384"/>
                          <a:gd name="connsiteX24" fmla="*/ 5422511 w 7908915"/>
                          <a:gd name="connsiteY24" fmla="*/ 4206384 h 4206384"/>
                          <a:gd name="connsiteX25" fmla="*/ 4868062 w 7908915"/>
                          <a:gd name="connsiteY25" fmla="*/ 4206384 h 4206384"/>
                          <a:gd name="connsiteX26" fmla="*/ 4529848 w 7908915"/>
                          <a:gd name="connsiteY26" fmla="*/ 4206384 h 4206384"/>
                          <a:gd name="connsiteX27" fmla="*/ 3903321 w 7908915"/>
                          <a:gd name="connsiteY27" fmla="*/ 4206384 h 4206384"/>
                          <a:gd name="connsiteX28" fmla="*/ 3420950 w 7908915"/>
                          <a:gd name="connsiteY28" fmla="*/ 4206384 h 4206384"/>
                          <a:gd name="connsiteX29" fmla="*/ 3082736 w 7908915"/>
                          <a:gd name="connsiteY29" fmla="*/ 4206384 h 4206384"/>
                          <a:gd name="connsiteX30" fmla="*/ 2744523 w 7908915"/>
                          <a:gd name="connsiteY30" fmla="*/ 4206384 h 4206384"/>
                          <a:gd name="connsiteX31" fmla="*/ 2117995 w 7908915"/>
                          <a:gd name="connsiteY31" fmla="*/ 4206384 h 4206384"/>
                          <a:gd name="connsiteX32" fmla="*/ 1779781 w 7908915"/>
                          <a:gd name="connsiteY32" fmla="*/ 4206384 h 4206384"/>
                          <a:gd name="connsiteX33" fmla="*/ 1081176 w 7908915"/>
                          <a:gd name="connsiteY33" fmla="*/ 4206384 h 4206384"/>
                          <a:gd name="connsiteX34" fmla="*/ 598805 w 7908915"/>
                          <a:gd name="connsiteY34" fmla="*/ 4206384 h 4206384"/>
                          <a:gd name="connsiteX35" fmla="*/ 0 w 7908915"/>
                          <a:gd name="connsiteY35" fmla="*/ 4206384 h 4206384"/>
                          <a:gd name="connsiteX36" fmla="*/ 0 w 7908915"/>
                          <a:gd name="connsiteY36" fmla="*/ 4206384 h 4206384"/>
                          <a:gd name="connsiteX37" fmla="*/ 0 w 7908915"/>
                          <a:gd name="connsiteY37" fmla="*/ 3727326 h 4206384"/>
                          <a:gd name="connsiteX38" fmla="*/ 0 w 7908915"/>
                          <a:gd name="connsiteY38" fmla="*/ 3213214 h 4206384"/>
                          <a:gd name="connsiteX39" fmla="*/ 0 w 7908915"/>
                          <a:gd name="connsiteY39" fmla="*/ 2699102 h 4206384"/>
                          <a:gd name="connsiteX40" fmla="*/ 0 w 7908915"/>
                          <a:gd name="connsiteY40" fmla="*/ 2184991 h 4206384"/>
                          <a:gd name="connsiteX41" fmla="*/ 0 w 7908915"/>
                          <a:gd name="connsiteY41" fmla="*/ 1635826 h 4206384"/>
                          <a:gd name="connsiteX42" fmla="*/ 0 w 7908915"/>
                          <a:gd name="connsiteY42" fmla="*/ 701078 h 4206384"/>
                          <a:gd name="connsiteX43" fmla="*/ 701078 w 7908915"/>
                          <a:gd name="connsiteY43" fmla="*/ 0 h 42063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</a:cxnLst>
                        <a:rect l="l" t="t" r="r" b="b"/>
                        <a:pathLst>
                          <a:path w="7908915" h="4206384" extrusionOk="0">
                            <a:moveTo>
                              <a:pt x="701078" y="0"/>
                            </a:moveTo>
                            <a:cubicBezTo>
                              <a:pt x="996894" y="-5534"/>
                              <a:pt x="1258734" y="3784"/>
                              <a:pt x="1399684" y="0"/>
                            </a:cubicBezTo>
                            <a:cubicBezTo>
                              <a:pt x="1540634" y="-3784"/>
                              <a:pt x="1816744" y="51023"/>
                              <a:pt x="1954133" y="0"/>
                            </a:cubicBezTo>
                            <a:cubicBezTo>
                              <a:pt x="2091522" y="-51023"/>
                              <a:pt x="2316584" y="46215"/>
                              <a:pt x="2508582" y="0"/>
                            </a:cubicBezTo>
                            <a:cubicBezTo>
                              <a:pt x="2700580" y="-46215"/>
                              <a:pt x="2867691" y="70562"/>
                              <a:pt x="3207187" y="0"/>
                            </a:cubicBezTo>
                            <a:cubicBezTo>
                              <a:pt x="3546683" y="-70562"/>
                              <a:pt x="3648124" y="13097"/>
                              <a:pt x="3761636" y="0"/>
                            </a:cubicBezTo>
                            <a:cubicBezTo>
                              <a:pt x="3875148" y="-13097"/>
                              <a:pt x="4041213" y="13831"/>
                              <a:pt x="4316085" y="0"/>
                            </a:cubicBezTo>
                            <a:cubicBezTo>
                              <a:pt x="4590957" y="-13831"/>
                              <a:pt x="4578060" y="33022"/>
                              <a:pt x="4654299" y="0"/>
                            </a:cubicBezTo>
                            <a:cubicBezTo>
                              <a:pt x="4730538" y="-33022"/>
                              <a:pt x="5119276" y="32484"/>
                              <a:pt x="5352905" y="0"/>
                            </a:cubicBezTo>
                            <a:cubicBezTo>
                              <a:pt x="5586534" y="-32484"/>
                              <a:pt x="5852047" y="56033"/>
                              <a:pt x="5979432" y="0"/>
                            </a:cubicBezTo>
                            <a:cubicBezTo>
                              <a:pt x="6106817" y="-56033"/>
                              <a:pt x="6479142" y="176"/>
                              <a:pt x="6605960" y="0"/>
                            </a:cubicBezTo>
                            <a:cubicBezTo>
                              <a:pt x="6732778" y="-176"/>
                              <a:pt x="7017457" y="34377"/>
                              <a:pt x="7232487" y="0"/>
                            </a:cubicBezTo>
                            <a:cubicBezTo>
                              <a:pt x="7447517" y="-34377"/>
                              <a:pt x="7676981" y="26120"/>
                              <a:pt x="7908915" y="0"/>
                            </a:cubicBezTo>
                            <a:lnTo>
                              <a:pt x="7908915" y="0"/>
                            </a:lnTo>
                            <a:cubicBezTo>
                              <a:pt x="7934942" y="285731"/>
                              <a:pt x="7880800" y="437048"/>
                              <a:pt x="7908915" y="584218"/>
                            </a:cubicBezTo>
                            <a:cubicBezTo>
                              <a:pt x="7937030" y="731388"/>
                              <a:pt x="7847834" y="991509"/>
                              <a:pt x="7908915" y="1133382"/>
                            </a:cubicBezTo>
                            <a:cubicBezTo>
                              <a:pt x="7969996" y="1275255"/>
                              <a:pt x="7889604" y="1570006"/>
                              <a:pt x="7908915" y="1787706"/>
                            </a:cubicBezTo>
                            <a:cubicBezTo>
                              <a:pt x="7928226" y="2005406"/>
                              <a:pt x="7857848" y="2108575"/>
                              <a:pt x="7908915" y="2301818"/>
                            </a:cubicBezTo>
                            <a:cubicBezTo>
                              <a:pt x="7959982" y="2495061"/>
                              <a:pt x="7859916" y="2722733"/>
                              <a:pt x="7908915" y="2850982"/>
                            </a:cubicBezTo>
                            <a:cubicBezTo>
                              <a:pt x="7957914" y="2979231"/>
                              <a:pt x="7882128" y="3265016"/>
                              <a:pt x="7908915" y="3505306"/>
                            </a:cubicBezTo>
                            <a:cubicBezTo>
                              <a:pt x="7999661" y="3904013"/>
                              <a:pt x="7565215" y="4196065"/>
                              <a:pt x="7207837" y="4206384"/>
                            </a:cubicBezTo>
                            <a:cubicBezTo>
                              <a:pt x="7085752" y="4217878"/>
                              <a:pt x="7034960" y="4206285"/>
                              <a:pt x="6869623" y="4206384"/>
                            </a:cubicBezTo>
                            <a:cubicBezTo>
                              <a:pt x="6704286" y="4206483"/>
                              <a:pt x="6616526" y="4150485"/>
                              <a:pt x="6387252" y="4206384"/>
                            </a:cubicBezTo>
                            <a:cubicBezTo>
                              <a:pt x="6157978" y="4262283"/>
                              <a:pt x="6018731" y="4167196"/>
                              <a:pt x="5760725" y="4206384"/>
                            </a:cubicBezTo>
                            <a:cubicBezTo>
                              <a:pt x="5502719" y="4245572"/>
                              <a:pt x="5509310" y="4166293"/>
                              <a:pt x="5422511" y="4206384"/>
                            </a:cubicBezTo>
                            <a:cubicBezTo>
                              <a:pt x="5335712" y="4246475"/>
                              <a:pt x="5013014" y="4140243"/>
                              <a:pt x="4868062" y="4206384"/>
                            </a:cubicBezTo>
                            <a:cubicBezTo>
                              <a:pt x="4723110" y="4272525"/>
                              <a:pt x="4694922" y="4172773"/>
                              <a:pt x="4529848" y="4206384"/>
                            </a:cubicBezTo>
                            <a:cubicBezTo>
                              <a:pt x="4364774" y="4239995"/>
                              <a:pt x="4134432" y="4195002"/>
                              <a:pt x="3903321" y="4206384"/>
                            </a:cubicBezTo>
                            <a:cubicBezTo>
                              <a:pt x="3672210" y="4217766"/>
                              <a:pt x="3593287" y="4149713"/>
                              <a:pt x="3420950" y="4206384"/>
                            </a:cubicBezTo>
                            <a:cubicBezTo>
                              <a:pt x="3248613" y="4263055"/>
                              <a:pt x="3152479" y="4186402"/>
                              <a:pt x="3082736" y="4206384"/>
                            </a:cubicBezTo>
                            <a:cubicBezTo>
                              <a:pt x="3012993" y="4226366"/>
                              <a:pt x="2821091" y="4184241"/>
                              <a:pt x="2744523" y="4206384"/>
                            </a:cubicBezTo>
                            <a:cubicBezTo>
                              <a:pt x="2667955" y="4228527"/>
                              <a:pt x="2331767" y="4184609"/>
                              <a:pt x="2117995" y="4206384"/>
                            </a:cubicBezTo>
                            <a:cubicBezTo>
                              <a:pt x="1904223" y="4228159"/>
                              <a:pt x="1936487" y="4203224"/>
                              <a:pt x="1779781" y="4206384"/>
                            </a:cubicBezTo>
                            <a:cubicBezTo>
                              <a:pt x="1623075" y="4209544"/>
                              <a:pt x="1351193" y="4195276"/>
                              <a:pt x="1081176" y="4206384"/>
                            </a:cubicBezTo>
                            <a:cubicBezTo>
                              <a:pt x="811160" y="4217492"/>
                              <a:pt x="724920" y="4178486"/>
                              <a:pt x="598805" y="4206384"/>
                            </a:cubicBezTo>
                            <a:cubicBezTo>
                              <a:pt x="472690" y="4234282"/>
                              <a:pt x="254383" y="4194085"/>
                              <a:pt x="0" y="4206384"/>
                            </a:cubicBezTo>
                            <a:lnTo>
                              <a:pt x="0" y="4206384"/>
                            </a:lnTo>
                            <a:cubicBezTo>
                              <a:pt x="-23161" y="3969262"/>
                              <a:pt x="25715" y="3856288"/>
                              <a:pt x="0" y="3727326"/>
                            </a:cubicBezTo>
                            <a:cubicBezTo>
                              <a:pt x="-25715" y="3598364"/>
                              <a:pt x="33719" y="3461008"/>
                              <a:pt x="0" y="3213214"/>
                            </a:cubicBezTo>
                            <a:cubicBezTo>
                              <a:pt x="-33719" y="2965420"/>
                              <a:pt x="57835" y="2810542"/>
                              <a:pt x="0" y="2699102"/>
                            </a:cubicBezTo>
                            <a:cubicBezTo>
                              <a:pt x="-57835" y="2587662"/>
                              <a:pt x="16998" y="2389550"/>
                              <a:pt x="0" y="2184991"/>
                            </a:cubicBezTo>
                            <a:cubicBezTo>
                              <a:pt x="-16998" y="1980432"/>
                              <a:pt x="51483" y="1780701"/>
                              <a:pt x="0" y="1635826"/>
                            </a:cubicBezTo>
                            <a:cubicBezTo>
                              <a:pt x="-51483" y="1490951"/>
                              <a:pt x="7065" y="1107874"/>
                              <a:pt x="0" y="701078"/>
                            </a:cubicBezTo>
                            <a:cubicBezTo>
                              <a:pt x="7011" y="271667"/>
                              <a:pt x="287934" y="-1887"/>
                              <a:pt x="701078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00" dirty="0"/>
              </a:p>
            </p:txBody>
          </p:sp>
          <p:sp>
            <p:nvSpPr>
              <p:cNvPr id="29" name="مستطيل 4">
                <a:extLst>
                  <a:ext uri="{FF2B5EF4-FFF2-40B4-BE49-F238E27FC236}">
                    <a16:creationId xmlns:a16="http://schemas.microsoft.com/office/drawing/2014/main" id="{DCEAFBEB-F68C-4B89-ACF9-7395AA853B96}"/>
                  </a:ext>
                </a:extLst>
              </p:cNvPr>
              <p:cNvSpPr/>
              <p:nvPr/>
            </p:nvSpPr>
            <p:spPr>
              <a:xfrm>
                <a:off x="6505675" y="2590800"/>
                <a:ext cx="4012637" cy="764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BH" sz="2900" b="1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خديجة بنت خويلد زوج الرسول ﷺ.</a:t>
                </a:r>
                <a:endParaRPr lang="en-GB" sz="2900" b="1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25" name="مجموعة 11">
              <a:extLst>
                <a:ext uri="{FF2B5EF4-FFF2-40B4-BE49-F238E27FC236}">
                  <a16:creationId xmlns:a16="http://schemas.microsoft.com/office/drawing/2014/main" id="{ABC878B4-0152-4AED-9F55-A809CE7CE815}"/>
                </a:ext>
              </a:extLst>
            </p:cNvPr>
            <p:cNvGrpSpPr/>
            <p:nvPr/>
          </p:nvGrpSpPr>
          <p:grpSpPr>
            <a:xfrm>
              <a:off x="10486955" y="2999452"/>
              <a:ext cx="1019245" cy="575999"/>
              <a:chOff x="10708482" y="2999452"/>
              <a:chExt cx="1019245" cy="575999"/>
            </a:xfrm>
          </p:grpSpPr>
          <p:sp>
            <p:nvSpPr>
              <p:cNvPr id="26" name="قوس 2">
                <a:extLst>
                  <a:ext uri="{FF2B5EF4-FFF2-40B4-BE49-F238E27FC236}">
                    <a16:creationId xmlns:a16="http://schemas.microsoft.com/office/drawing/2014/main" id="{56452578-3530-43BE-8248-B99782B3FFC8}"/>
                  </a:ext>
                </a:extLst>
              </p:cNvPr>
              <p:cNvSpPr/>
              <p:nvPr/>
            </p:nvSpPr>
            <p:spPr>
              <a:xfrm rot="2353734">
                <a:off x="11151728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قوس 51">
                <a:extLst>
                  <a:ext uri="{FF2B5EF4-FFF2-40B4-BE49-F238E27FC236}">
                    <a16:creationId xmlns:a16="http://schemas.microsoft.com/office/drawing/2014/main" id="{09E2A0EF-62CB-4201-8FD9-D2206A2B268C}"/>
                  </a:ext>
                </a:extLst>
              </p:cNvPr>
              <p:cNvSpPr/>
              <p:nvPr/>
            </p:nvSpPr>
            <p:spPr>
              <a:xfrm rot="19246266" flipH="1">
                <a:off x="10708482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0" name="مجموعة 13">
            <a:extLst>
              <a:ext uri="{FF2B5EF4-FFF2-40B4-BE49-F238E27FC236}">
                <a16:creationId xmlns:a16="http://schemas.microsoft.com/office/drawing/2014/main" id="{56B079B8-B58D-458E-97DF-3E18B5782EF7}"/>
              </a:ext>
            </a:extLst>
          </p:cNvPr>
          <p:cNvGrpSpPr/>
          <p:nvPr/>
        </p:nvGrpSpPr>
        <p:grpSpPr>
          <a:xfrm>
            <a:off x="655982" y="4044147"/>
            <a:ext cx="10820400" cy="634603"/>
            <a:chOff x="685800" y="3785950"/>
            <a:chExt cx="10820400" cy="634603"/>
          </a:xfrm>
        </p:grpSpPr>
        <p:grpSp>
          <p:nvGrpSpPr>
            <p:cNvPr id="31" name="مجموعة 39">
              <a:extLst>
                <a:ext uri="{FF2B5EF4-FFF2-40B4-BE49-F238E27FC236}">
                  <a16:creationId xmlns:a16="http://schemas.microsoft.com/office/drawing/2014/main" id="{068EDFE9-FCD6-4A29-BB9C-5C92649C746A}"/>
                </a:ext>
              </a:extLst>
            </p:cNvPr>
            <p:cNvGrpSpPr/>
            <p:nvPr/>
          </p:nvGrpSpPr>
          <p:grpSpPr>
            <a:xfrm>
              <a:off x="685800" y="3785950"/>
              <a:ext cx="9653585" cy="634603"/>
              <a:chOff x="914400" y="2503917"/>
              <a:chExt cx="9653585" cy="851298"/>
            </a:xfrm>
          </p:grpSpPr>
          <p:sp>
            <p:nvSpPr>
              <p:cNvPr id="35" name="مستطيل: زوايا قطرية مستديرة 41">
                <a:extLst>
                  <a:ext uri="{FF2B5EF4-FFF2-40B4-BE49-F238E27FC236}">
                    <a16:creationId xmlns:a16="http://schemas.microsoft.com/office/drawing/2014/main" id="{2D980B5D-1875-4B63-B1BF-F7DFF694DAEE}"/>
                  </a:ext>
                </a:extLst>
              </p:cNvPr>
              <p:cNvSpPr/>
              <p:nvPr/>
            </p:nvSpPr>
            <p:spPr>
              <a:xfrm>
                <a:off x="914400" y="2503917"/>
                <a:ext cx="9653585" cy="772683"/>
              </a:xfrm>
              <a:prstGeom prst="round2DiagRect">
                <a:avLst/>
              </a:prstGeom>
              <a:noFill/>
              <a:ln w="19050">
                <a:solidFill>
                  <a:srgbClr val="FFC000"/>
                </a:solidFill>
                <a:prstDash val="sysDash"/>
                <a:extLst>
                  <a:ext uri="{C807C97D-BFC1-408E-A445-0C87EB9F89A2}">
                    <ask:lineSketchStyleProps xmlns:ask="http://schemas.microsoft.com/office/drawing/2018/sketchyshapes" sd="3040545050">
                      <a:custGeom>
                        <a:avLst/>
                        <a:gdLst>
                          <a:gd name="connsiteX0" fmla="*/ 701078 w 7908915"/>
                          <a:gd name="connsiteY0" fmla="*/ 0 h 4206384"/>
                          <a:gd name="connsiteX1" fmla="*/ 1399684 w 7908915"/>
                          <a:gd name="connsiteY1" fmla="*/ 0 h 4206384"/>
                          <a:gd name="connsiteX2" fmla="*/ 1954133 w 7908915"/>
                          <a:gd name="connsiteY2" fmla="*/ 0 h 4206384"/>
                          <a:gd name="connsiteX3" fmla="*/ 2508582 w 7908915"/>
                          <a:gd name="connsiteY3" fmla="*/ 0 h 4206384"/>
                          <a:gd name="connsiteX4" fmla="*/ 3207187 w 7908915"/>
                          <a:gd name="connsiteY4" fmla="*/ 0 h 4206384"/>
                          <a:gd name="connsiteX5" fmla="*/ 3761636 w 7908915"/>
                          <a:gd name="connsiteY5" fmla="*/ 0 h 4206384"/>
                          <a:gd name="connsiteX6" fmla="*/ 4316085 w 7908915"/>
                          <a:gd name="connsiteY6" fmla="*/ 0 h 4206384"/>
                          <a:gd name="connsiteX7" fmla="*/ 4654299 w 7908915"/>
                          <a:gd name="connsiteY7" fmla="*/ 0 h 4206384"/>
                          <a:gd name="connsiteX8" fmla="*/ 5352905 w 7908915"/>
                          <a:gd name="connsiteY8" fmla="*/ 0 h 4206384"/>
                          <a:gd name="connsiteX9" fmla="*/ 5979432 w 7908915"/>
                          <a:gd name="connsiteY9" fmla="*/ 0 h 4206384"/>
                          <a:gd name="connsiteX10" fmla="*/ 6605960 w 7908915"/>
                          <a:gd name="connsiteY10" fmla="*/ 0 h 4206384"/>
                          <a:gd name="connsiteX11" fmla="*/ 7232487 w 7908915"/>
                          <a:gd name="connsiteY11" fmla="*/ 0 h 4206384"/>
                          <a:gd name="connsiteX12" fmla="*/ 7908915 w 7908915"/>
                          <a:gd name="connsiteY12" fmla="*/ 0 h 4206384"/>
                          <a:gd name="connsiteX13" fmla="*/ 7908915 w 7908915"/>
                          <a:gd name="connsiteY13" fmla="*/ 0 h 4206384"/>
                          <a:gd name="connsiteX14" fmla="*/ 7908915 w 7908915"/>
                          <a:gd name="connsiteY14" fmla="*/ 584218 h 4206384"/>
                          <a:gd name="connsiteX15" fmla="*/ 7908915 w 7908915"/>
                          <a:gd name="connsiteY15" fmla="*/ 1133382 h 4206384"/>
                          <a:gd name="connsiteX16" fmla="*/ 7908915 w 7908915"/>
                          <a:gd name="connsiteY16" fmla="*/ 1787706 h 4206384"/>
                          <a:gd name="connsiteX17" fmla="*/ 7908915 w 7908915"/>
                          <a:gd name="connsiteY17" fmla="*/ 2301818 h 4206384"/>
                          <a:gd name="connsiteX18" fmla="*/ 7908915 w 7908915"/>
                          <a:gd name="connsiteY18" fmla="*/ 2850982 h 4206384"/>
                          <a:gd name="connsiteX19" fmla="*/ 7908915 w 7908915"/>
                          <a:gd name="connsiteY19" fmla="*/ 3505306 h 4206384"/>
                          <a:gd name="connsiteX20" fmla="*/ 7207837 w 7908915"/>
                          <a:gd name="connsiteY20" fmla="*/ 4206384 h 4206384"/>
                          <a:gd name="connsiteX21" fmla="*/ 6869623 w 7908915"/>
                          <a:gd name="connsiteY21" fmla="*/ 4206384 h 4206384"/>
                          <a:gd name="connsiteX22" fmla="*/ 6387252 w 7908915"/>
                          <a:gd name="connsiteY22" fmla="*/ 4206384 h 4206384"/>
                          <a:gd name="connsiteX23" fmla="*/ 5760725 w 7908915"/>
                          <a:gd name="connsiteY23" fmla="*/ 4206384 h 4206384"/>
                          <a:gd name="connsiteX24" fmla="*/ 5422511 w 7908915"/>
                          <a:gd name="connsiteY24" fmla="*/ 4206384 h 4206384"/>
                          <a:gd name="connsiteX25" fmla="*/ 4868062 w 7908915"/>
                          <a:gd name="connsiteY25" fmla="*/ 4206384 h 4206384"/>
                          <a:gd name="connsiteX26" fmla="*/ 4529848 w 7908915"/>
                          <a:gd name="connsiteY26" fmla="*/ 4206384 h 4206384"/>
                          <a:gd name="connsiteX27" fmla="*/ 3903321 w 7908915"/>
                          <a:gd name="connsiteY27" fmla="*/ 4206384 h 4206384"/>
                          <a:gd name="connsiteX28" fmla="*/ 3420950 w 7908915"/>
                          <a:gd name="connsiteY28" fmla="*/ 4206384 h 4206384"/>
                          <a:gd name="connsiteX29" fmla="*/ 3082736 w 7908915"/>
                          <a:gd name="connsiteY29" fmla="*/ 4206384 h 4206384"/>
                          <a:gd name="connsiteX30" fmla="*/ 2744523 w 7908915"/>
                          <a:gd name="connsiteY30" fmla="*/ 4206384 h 4206384"/>
                          <a:gd name="connsiteX31" fmla="*/ 2117995 w 7908915"/>
                          <a:gd name="connsiteY31" fmla="*/ 4206384 h 4206384"/>
                          <a:gd name="connsiteX32" fmla="*/ 1779781 w 7908915"/>
                          <a:gd name="connsiteY32" fmla="*/ 4206384 h 4206384"/>
                          <a:gd name="connsiteX33" fmla="*/ 1081176 w 7908915"/>
                          <a:gd name="connsiteY33" fmla="*/ 4206384 h 4206384"/>
                          <a:gd name="connsiteX34" fmla="*/ 598805 w 7908915"/>
                          <a:gd name="connsiteY34" fmla="*/ 4206384 h 4206384"/>
                          <a:gd name="connsiteX35" fmla="*/ 0 w 7908915"/>
                          <a:gd name="connsiteY35" fmla="*/ 4206384 h 4206384"/>
                          <a:gd name="connsiteX36" fmla="*/ 0 w 7908915"/>
                          <a:gd name="connsiteY36" fmla="*/ 4206384 h 4206384"/>
                          <a:gd name="connsiteX37" fmla="*/ 0 w 7908915"/>
                          <a:gd name="connsiteY37" fmla="*/ 3727326 h 4206384"/>
                          <a:gd name="connsiteX38" fmla="*/ 0 w 7908915"/>
                          <a:gd name="connsiteY38" fmla="*/ 3213214 h 4206384"/>
                          <a:gd name="connsiteX39" fmla="*/ 0 w 7908915"/>
                          <a:gd name="connsiteY39" fmla="*/ 2699102 h 4206384"/>
                          <a:gd name="connsiteX40" fmla="*/ 0 w 7908915"/>
                          <a:gd name="connsiteY40" fmla="*/ 2184991 h 4206384"/>
                          <a:gd name="connsiteX41" fmla="*/ 0 w 7908915"/>
                          <a:gd name="connsiteY41" fmla="*/ 1635826 h 4206384"/>
                          <a:gd name="connsiteX42" fmla="*/ 0 w 7908915"/>
                          <a:gd name="connsiteY42" fmla="*/ 701078 h 4206384"/>
                          <a:gd name="connsiteX43" fmla="*/ 701078 w 7908915"/>
                          <a:gd name="connsiteY43" fmla="*/ 0 h 42063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</a:cxnLst>
                        <a:rect l="l" t="t" r="r" b="b"/>
                        <a:pathLst>
                          <a:path w="7908915" h="4206384" extrusionOk="0">
                            <a:moveTo>
                              <a:pt x="701078" y="0"/>
                            </a:moveTo>
                            <a:cubicBezTo>
                              <a:pt x="996894" y="-5534"/>
                              <a:pt x="1258734" y="3784"/>
                              <a:pt x="1399684" y="0"/>
                            </a:cubicBezTo>
                            <a:cubicBezTo>
                              <a:pt x="1540634" y="-3784"/>
                              <a:pt x="1816744" y="51023"/>
                              <a:pt x="1954133" y="0"/>
                            </a:cubicBezTo>
                            <a:cubicBezTo>
                              <a:pt x="2091522" y="-51023"/>
                              <a:pt x="2316584" y="46215"/>
                              <a:pt x="2508582" y="0"/>
                            </a:cubicBezTo>
                            <a:cubicBezTo>
                              <a:pt x="2700580" y="-46215"/>
                              <a:pt x="2867691" y="70562"/>
                              <a:pt x="3207187" y="0"/>
                            </a:cubicBezTo>
                            <a:cubicBezTo>
                              <a:pt x="3546683" y="-70562"/>
                              <a:pt x="3648124" y="13097"/>
                              <a:pt x="3761636" y="0"/>
                            </a:cubicBezTo>
                            <a:cubicBezTo>
                              <a:pt x="3875148" y="-13097"/>
                              <a:pt x="4041213" y="13831"/>
                              <a:pt x="4316085" y="0"/>
                            </a:cubicBezTo>
                            <a:cubicBezTo>
                              <a:pt x="4590957" y="-13831"/>
                              <a:pt x="4578060" y="33022"/>
                              <a:pt x="4654299" y="0"/>
                            </a:cubicBezTo>
                            <a:cubicBezTo>
                              <a:pt x="4730538" y="-33022"/>
                              <a:pt x="5119276" y="32484"/>
                              <a:pt x="5352905" y="0"/>
                            </a:cubicBezTo>
                            <a:cubicBezTo>
                              <a:pt x="5586534" y="-32484"/>
                              <a:pt x="5852047" y="56033"/>
                              <a:pt x="5979432" y="0"/>
                            </a:cubicBezTo>
                            <a:cubicBezTo>
                              <a:pt x="6106817" y="-56033"/>
                              <a:pt x="6479142" y="176"/>
                              <a:pt x="6605960" y="0"/>
                            </a:cubicBezTo>
                            <a:cubicBezTo>
                              <a:pt x="6732778" y="-176"/>
                              <a:pt x="7017457" y="34377"/>
                              <a:pt x="7232487" y="0"/>
                            </a:cubicBezTo>
                            <a:cubicBezTo>
                              <a:pt x="7447517" y="-34377"/>
                              <a:pt x="7676981" y="26120"/>
                              <a:pt x="7908915" y="0"/>
                            </a:cubicBezTo>
                            <a:lnTo>
                              <a:pt x="7908915" y="0"/>
                            </a:lnTo>
                            <a:cubicBezTo>
                              <a:pt x="7934942" y="285731"/>
                              <a:pt x="7880800" y="437048"/>
                              <a:pt x="7908915" y="584218"/>
                            </a:cubicBezTo>
                            <a:cubicBezTo>
                              <a:pt x="7937030" y="731388"/>
                              <a:pt x="7847834" y="991509"/>
                              <a:pt x="7908915" y="1133382"/>
                            </a:cubicBezTo>
                            <a:cubicBezTo>
                              <a:pt x="7969996" y="1275255"/>
                              <a:pt x="7889604" y="1570006"/>
                              <a:pt x="7908915" y="1787706"/>
                            </a:cubicBezTo>
                            <a:cubicBezTo>
                              <a:pt x="7928226" y="2005406"/>
                              <a:pt x="7857848" y="2108575"/>
                              <a:pt x="7908915" y="2301818"/>
                            </a:cubicBezTo>
                            <a:cubicBezTo>
                              <a:pt x="7959982" y="2495061"/>
                              <a:pt x="7859916" y="2722733"/>
                              <a:pt x="7908915" y="2850982"/>
                            </a:cubicBezTo>
                            <a:cubicBezTo>
                              <a:pt x="7957914" y="2979231"/>
                              <a:pt x="7882128" y="3265016"/>
                              <a:pt x="7908915" y="3505306"/>
                            </a:cubicBezTo>
                            <a:cubicBezTo>
                              <a:pt x="7999661" y="3904013"/>
                              <a:pt x="7565215" y="4196065"/>
                              <a:pt x="7207837" y="4206384"/>
                            </a:cubicBezTo>
                            <a:cubicBezTo>
                              <a:pt x="7085752" y="4217878"/>
                              <a:pt x="7034960" y="4206285"/>
                              <a:pt x="6869623" y="4206384"/>
                            </a:cubicBezTo>
                            <a:cubicBezTo>
                              <a:pt x="6704286" y="4206483"/>
                              <a:pt x="6616526" y="4150485"/>
                              <a:pt x="6387252" y="4206384"/>
                            </a:cubicBezTo>
                            <a:cubicBezTo>
                              <a:pt x="6157978" y="4262283"/>
                              <a:pt x="6018731" y="4167196"/>
                              <a:pt x="5760725" y="4206384"/>
                            </a:cubicBezTo>
                            <a:cubicBezTo>
                              <a:pt x="5502719" y="4245572"/>
                              <a:pt x="5509310" y="4166293"/>
                              <a:pt x="5422511" y="4206384"/>
                            </a:cubicBezTo>
                            <a:cubicBezTo>
                              <a:pt x="5335712" y="4246475"/>
                              <a:pt x="5013014" y="4140243"/>
                              <a:pt x="4868062" y="4206384"/>
                            </a:cubicBezTo>
                            <a:cubicBezTo>
                              <a:pt x="4723110" y="4272525"/>
                              <a:pt x="4694922" y="4172773"/>
                              <a:pt x="4529848" y="4206384"/>
                            </a:cubicBezTo>
                            <a:cubicBezTo>
                              <a:pt x="4364774" y="4239995"/>
                              <a:pt x="4134432" y="4195002"/>
                              <a:pt x="3903321" y="4206384"/>
                            </a:cubicBezTo>
                            <a:cubicBezTo>
                              <a:pt x="3672210" y="4217766"/>
                              <a:pt x="3593287" y="4149713"/>
                              <a:pt x="3420950" y="4206384"/>
                            </a:cubicBezTo>
                            <a:cubicBezTo>
                              <a:pt x="3248613" y="4263055"/>
                              <a:pt x="3152479" y="4186402"/>
                              <a:pt x="3082736" y="4206384"/>
                            </a:cubicBezTo>
                            <a:cubicBezTo>
                              <a:pt x="3012993" y="4226366"/>
                              <a:pt x="2821091" y="4184241"/>
                              <a:pt x="2744523" y="4206384"/>
                            </a:cubicBezTo>
                            <a:cubicBezTo>
                              <a:pt x="2667955" y="4228527"/>
                              <a:pt x="2331767" y="4184609"/>
                              <a:pt x="2117995" y="4206384"/>
                            </a:cubicBezTo>
                            <a:cubicBezTo>
                              <a:pt x="1904223" y="4228159"/>
                              <a:pt x="1936487" y="4203224"/>
                              <a:pt x="1779781" y="4206384"/>
                            </a:cubicBezTo>
                            <a:cubicBezTo>
                              <a:pt x="1623075" y="4209544"/>
                              <a:pt x="1351193" y="4195276"/>
                              <a:pt x="1081176" y="4206384"/>
                            </a:cubicBezTo>
                            <a:cubicBezTo>
                              <a:pt x="811160" y="4217492"/>
                              <a:pt x="724920" y="4178486"/>
                              <a:pt x="598805" y="4206384"/>
                            </a:cubicBezTo>
                            <a:cubicBezTo>
                              <a:pt x="472690" y="4234282"/>
                              <a:pt x="254383" y="4194085"/>
                              <a:pt x="0" y="4206384"/>
                            </a:cubicBezTo>
                            <a:lnTo>
                              <a:pt x="0" y="4206384"/>
                            </a:lnTo>
                            <a:cubicBezTo>
                              <a:pt x="-23161" y="3969262"/>
                              <a:pt x="25715" y="3856288"/>
                              <a:pt x="0" y="3727326"/>
                            </a:cubicBezTo>
                            <a:cubicBezTo>
                              <a:pt x="-25715" y="3598364"/>
                              <a:pt x="33719" y="3461008"/>
                              <a:pt x="0" y="3213214"/>
                            </a:cubicBezTo>
                            <a:cubicBezTo>
                              <a:pt x="-33719" y="2965420"/>
                              <a:pt x="57835" y="2810542"/>
                              <a:pt x="0" y="2699102"/>
                            </a:cubicBezTo>
                            <a:cubicBezTo>
                              <a:pt x="-57835" y="2587662"/>
                              <a:pt x="16998" y="2389550"/>
                              <a:pt x="0" y="2184991"/>
                            </a:cubicBezTo>
                            <a:cubicBezTo>
                              <a:pt x="-16998" y="1980432"/>
                              <a:pt x="51483" y="1780701"/>
                              <a:pt x="0" y="1635826"/>
                            </a:cubicBezTo>
                            <a:cubicBezTo>
                              <a:pt x="-51483" y="1490951"/>
                              <a:pt x="7065" y="1107874"/>
                              <a:pt x="0" y="701078"/>
                            </a:cubicBezTo>
                            <a:cubicBezTo>
                              <a:pt x="7011" y="271667"/>
                              <a:pt x="287934" y="-1887"/>
                              <a:pt x="701078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00" dirty="0"/>
              </a:p>
            </p:txBody>
          </p:sp>
          <p:sp>
            <p:nvSpPr>
              <p:cNvPr id="36" name="مستطيل 42">
                <a:extLst>
                  <a:ext uri="{FF2B5EF4-FFF2-40B4-BE49-F238E27FC236}">
                    <a16:creationId xmlns:a16="http://schemas.microsoft.com/office/drawing/2014/main" id="{FCF136F4-BEBF-4BC8-A5E5-0850A8C86DE3}"/>
                  </a:ext>
                </a:extLst>
              </p:cNvPr>
              <p:cNvSpPr/>
              <p:nvPr/>
            </p:nvSpPr>
            <p:spPr>
              <a:xfrm>
                <a:off x="6858336" y="2590800"/>
                <a:ext cx="3659976" cy="764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BH" sz="2900" b="1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أبو بكر الصديق ابن عم النبي ﷺ.</a:t>
                </a:r>
                <a:endParaRPr lang="en-GB" sz="2900" b="1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32" name="مجموعة 52">
              <a:extLst>
                <a:ext uri="{FF2B5EF4-FFF2-40B4-BE49-F238E27FC236}">
                  <a16:creationId xmlns:a16="http://schemas.microsoft.com/office/drawing/2014/main" id="{9DF4B577-A4A5-495F-819B-49D7748D2F44}"/>
                </a:ext>
              </a:extLst>
            </p:cNvPr>
            <p:cNvGrpSpPr/>
            <p:nvPr/>
          </p:nvGrpSpPr>
          <p:grpSpPr>
            <a:xfrm>
              <a:off x="10486955" y="3785950"/>
              <a:ext cx="1019245" cy="575999"/>
              <a:chOff x="10708482" y="2999452"/>
              <a:chExt cx="1019245" cy="575999"/>
            </a:xfrm>
          </p:grpSpPr>
          <p:sp>
            <p:nvSpPr>
              <p:cNvPr id="33" name="قوس 53">
                <a:extLst>
                  <a:ext uri="{FF2B5EF4-FFF2-40B4-BE49-F238E27FC236}">
                    <a16:creationId xmlns:a16="http://schemas.microsoft.com/office/drawing/2014/main" id="{9C311D34-9372-4734-B688-C7D18C5CC13E}"/>
                  </a:ext>
                </a:extLst>
              </p:cNvPr>
              <p:cNvSpPr/>
              <p:nvPr/>
            </p:nvSpPr>
            <p:spPr>
              <a:xfrm rot="2353734">
                <a:off x="11151728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قوس 54">
                <a:extLst>
                  <a:ext uri="{FF2B5EF4-FFF2-40B4-BE49-F238E27FC236}">
                    <a16:creationId xmlns:a16="http://schemas.microsoft.com/office/drawing/2014/main" id="{BB3F0673-D938-4E85-AFF1-2E82D13F4FB7}"/>
                  </a:ext>
                </a:extLst>
              </p:cNvPr>
              <p:cNvSpPr/>
              <p:nvPr/>
            </p:nvSpPr>
            <p:spPr>
              <a:xfrm rot="19246266" flipH="1">
                <a:off x="10708482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7" name="مجموعة 18">
            <a:extLst>
              <a:ext uri="{FF2B5EF4-FFF2-40B4-BE49-F238E27FC236}">
                <a16:creationId xmlns:a16="http://schemas.microsoft.com/office/drawing/2014/main" id="{10D98076-B92D-44FC-9BE1-971944F92761}"/>
              </a:ext>
            </a:extLst>
          </p:cNvPr>
          <p:cNvGrpSpPr/>
          <p:nvPr/>
        </p:nvGrpSpPr>
        <p:grpSpPr>
          <a:xfrm>
            <a:off x="609599" y="5038312"/>
            <a:ext cx="10820400" cy="634603"/>
            <a:chOff x="685800" y="4572448"/>
            <a:chExt cx="10820400" cy="634603"/>
          </a:xfrm>
        </p:grpSpPr>
        <p:grpSp>
          <p:nvGrpSpPr>
            <p:cNvPr id="38" name="مجموعة 43">
              <a:extLst>
                <a:ext uri="{FF2B5EF4-FFF2-40B4-BE49-F238E27FC236}">
                  <a16:creationId xmlns:a16="http://schemas.microsoft.com/office/drawing/2014/main" id="{0DB42E6D-6256-4F92-9256-57E2085ED6D2}"/>
                </a:ext>
              </a:extLst>
            </p:cNvPr>
            <p:cNvGrpSpPr/>
            <p:nvPr/>
          </p:nvGrpSpPr>
          <p:grpSpPr>
            <a:xfrm>
              <a:off x="685800" y="4572448"/>
              <a:ext cx="9653585" cy="634603"/>
              <a:chOff x="914400" y="2503917"/>
              <a:chExt cx="9653585" cy="851298"/>
            </a:xfrm>
          </p:grpSpPr>
          <p:sp>
            <p:nvSpPr>
              <p:cNvPr id="42" name="مستطيل: زوايا قطرية مستديرة 45">
                <a:extLst>
                  <a:ext uri="{FF2B5EF4-FFF2-40B4-BE49-F238E27FC236}">
                    <a16:creationId xmlns:a16="http://schemas.microsoft.com/office/drawing/2014/main" id="{2E174E2F-EDF0-4BD4-8ECA-981955CABAA4}"/>
                  </a:ext>
                </a:extLst>
              </p:cNvPr>
              <p:cNvSpPr/>
              <p:nvPr/>
            </p:nvSpPr>
            <p:spPr>
              <a:xfrm>
                <a:off x="914400" y="2503917"/>
                <a:ext cx="9653585" cy="772683"/>
              </a:xfrm>
              <a:prstGeom prst="round2DiagRect">
                <a:avLst/>
              </a:prstGeom>
              <a:noFill/>
              <a:ln w="19050">
                <a:solidFill>
                  <a:srgbClr val="FFC000"/>
                </a:solidFill>
                <a:prstDash val="sysDash"/>
                <a:extLst>
                  <a:ext uri="{C807C97D-BFC1-408E-A445-0C87EB9F89A2}">
                    <ask:lineSketchStyleProps xmlns:ask="http://schemas.microsoft.com/office/drawing/2018/sketchyshapes" sd="3040545050">
                      <a:custGeom>
                        <a:avLst/>
                        <a:gdLst>
                          <a:gd name="connsiteX0" fmla="*/ 701078 w 7908915"/>
                          <a:gd name="connsiteY0" fmla="*/ 0 h 4206384"/>
                          <a:gd name="connsiteX1" fmla="*/ 1399684 w 7908915"/>
                          <a:gd name="connsiteY1" fmla="*/ 0 h 4206384"/>
                          <a:gd name="connsiteX2" fmla="*/ 1954133 w 7908915"/>
                          <a:gd name="connsiteY2" fmla="*/ 0 h 4206384"/>
                          <a:gd name="connsiteX3" fmla="*/ 2508582 w 7908915"/>
                          <a:gd name="connsiteY3" fmla="*/ 0 h 4206384"/>
                          <a:gd name="connsiteX4" fmla="*/ 3207187 w 7908915"/>
                          <a:gd name="connsiteY4" fmla="*/ 0 h 4206384"/>
                          <a:gd name="connsiteX5" fmla="*/ 3761636 w 7908915"/>
                          <a:gd name="connsiteY5" fmla="*/ 0 h 4206384"/>
                          <a:gd name="connsiteX6" fmla="*/ 4316085 w 7908915"/>
                          <a:gd name="connsiteY6" fmla="*/ 0 h 4206384"/>
                          <a:gd name="connsiteX7" fmla="*/ 4654299 w 7908915"/>
                          <a:gd name="connsiteY7" fmla="*/ 0 h 4206384"/>
                          <a:gd name="connsiteX8" fmla="*/ 5352905 w 7908915"/>
                          <a:gd name="connsiteY8" fmla="*/ 0 h 4206384"/>
                          <a:gd name="connsiteX9" fmla="*/ 5979432 w 7908915"/>
                          <a:gd name="connsiteY9" fmla="*/ 0 h 4206384"/>
                          <a:gd name="connsiteX10" fmla="*/ 6605960 w 7908915"/>
                          <a:gd name="connsiteY10" fmla="*/ 0 h 4206384"/>
                          <a:gd name="connsiteX11" fmla="*/ 7232487 w 7908915"/>
                          <a:gd name="connsiteY11" fmla="*/ 0 h 4206384"/>
                          <a:gd name="connsiteX12" fmla="*/ 7908915 w 7908915"/>
                          <a:gd name="connsiteY12" fmla="*/ 0 h 4206384"/>
                          <a:gd name="connsiteX13" fmla="*/ 7908915 w 7908915"/>
                          <a:gd name="connsiteY13" fmla="*/ 0 h 4206384"/>
                          <a:gd name="connsiteX14" fmla="*/ 7908915 w 7908915"/>
                          <a:gd name="connsiteY14" fmla="*/ 584218 h 4206384"/>
                          <a:gd name="connsiteX15" fmla="*/ 7908915 w 7908915"/>
                          <a:gd name="connsiteY15" fmla="*/ 1133382 h 4206384"/>
                          <a:gd name="connsiteX16" fmla="*/ 7908915 w 7908915"/>
                          <a:gd name="connsiteY16" fmla="*/ 1787706 h 4206384"/>
                          <a:gd name="connsiteX17" fmla="*/ 7908915 w 7908915"/>
                          <a:gd name="connsiteY17" fmla="*/ 2301818 h 4206384"/>
                          <a:gd name="connsiteX18" fmla="*/ 7908915 w 7908915"/>
                          <a:gd name="connsiteY18" fmla="*/ 2850982 h 4206384"/>
                          <a:gd name="connsiteX19" fmla="*/ 7908915 w 7908915"/>
                          <a:gd name="connsiteY19" fmla="*/ 3505306 h 4206384"/>
                          <a:gd name="connsiteX20" fmla="*/ 7207837 w 7908915"/>
                          <a:gd name="connsiteY20" fmla="*/ 4206384 h 4206384"/>
                          <a:gd name="connsiteX21" fmla="*/ 6869623 w 7908915"/>
                          <a:gd name="connsiteY21" fmla="*/ 4206384 h 4206384"/>
                          <a:gd name="connsiteX22" fmla="*/ 6387252 w 7908915"/>
                          <a:gd name="connsiteY22" fmla="*/ 4206384 h 4206384"/>
                          <a:gd name="connsiteX23" fmla="*/ 5760725 w 7908915"/>
                          <a:gd name="connsiteY23" fmla="*/ 4206384 h 4206384"/>
                          <a:gd name="connsiteX24" fmla="*/ 5422511 w 7908915"/>
                          <a:gd name="connsiteY24" fmla="*/ 4206384 h 4206384"/>
                          <a:gd name="connsiteX25" fmla="*/ 4868062 w 7908915"/>
                          <a:gd name="connsiteY25" fmla="*/ 4206384 h 4206384"/>
                          <a:gd name="connsiteX26" fmla="*/ 4529848 w 7908915"/>
                          <a:gd name="connsiteY26" fmla="*/ 4206384 h 4206384"/>
                          <a:gd name="connsiteX27" fmla="*/ 3903321 w 7908915"/>
                          <a:gd name="connsiteY27" fmla="*/ 4206384 h 4206384"/>
                          <a:gd name="connsiteX28" fmla="*/ 3420950 w 7908915"/>
                          <a:gd name="connsiteY28" fmla="*/ 4206384 h 4206384"/>
                          <a:gd name="connsiteX29" fmla="*/ 3082736 w 7908915"/>
                          <a:gd name="connsiteY29" fmla="*/ 4206384 h 4206384"/>
                          <a:gd name="connsiteX30" fmla="*/ 2744523 w 7908915"/>
                          <a:gd name="connsiteY30" fmla="*/ 4206384 h 4206384"/>
                          <a:gd name="connsiteX31" fmla="*/ 2117995 w 7908915"/>
                          <a:gd name="connsiteY31" fmla="*/ 4206384 h 4206384"/>
                          <a:gd name="connsiteX32" fmla="*/ 1779781 w 7908915"/>
                          <a:gd name="connsiteY32" fmla="*/ 4206384 h 4206384"/>
                          <a:gd name="connsiteX33" fmla="*/ 1081176 w 7908915"/>
                          <a:gd name="connsiteY33" fmla="*/ 4206384 h 4206384"/>
                          <a:gd name="connsiteX34" fmla="*/ 598805 w 7908915"/>
                          <a:gd name="connsiteY34" fmla="*/ 4206384 h 4206384"/>
                          <a:gd name="connsiteX35" fmla="*/ 0 w 7908915"/>
                          <a:gd name="connsiteY35" fmla="*/ 4206384 h 4206384"/>
                          <a:gd name="connsiteX36" fmla="*/ 0 w 7908915"/>
                          <a:gd name="connsiteY36" fmla="*/ 4206384 h 4206384"/>
                          <a:gd name="connsiteX37" fmla="*/ 0 w 7908915"/>
                          <a:gd name="connsiteY37" fmla="*/ 3727326 h 4206384"/>
                          <a:gd name="connsiteX38" fmla="*/ 0 w 7908915"/>
                          <a:gd name="connsiteY38" fmla="*/ 3213214 h 4206384"/>
                          <a:gd name="connsiteX39" fmla="*/ 0 w 7908915"/>
                          <a:gd name="connsiteY39" fmla="*/ 2699102 h 4206384"/>
                          <a:gd name="connsiteX40" fmla="*/ 0 w 7908915"/>
                          <a:gd name="connsiteY40" fmla="*/ 2184991 h 4206384"/>
                          <a:gd name="connsiteX41" fmla="*/ 0 w 7908915"/>
                          <a:gd name="connsiteY41" fmla="*/ 1635826 h 4206384"/>
                          <a:gd name="connsiteX42" fmla="*/ 0 w 7908915"/>
                          <a:gd name="connsiteY42" fmla="*/ 701078 h 4206384"/>
                          <a:gd name="connsiteX43" fmla="*/ 701078 w 7908915"/>
                          <a:gd name="connsiteY43" fmla="*/ 0 h 42063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</a:cxnLst>
                        <a:rect l="l" t="t" r="r" b="b"/>
                        <a:pathLst>
                          <a:path w="7908915" h="4206384" extrusionOk="0">
                            <a:moveTo>
                              <a:pt x="701078" y="0"/>
                            </a:moveTo>
                            <a:cubicBezTo>
                              <a:pt x="996894" y="-5534"/>
                              <a:pt x="1258734" y="3784"/>
                              <a:pt x="1399684" y="0"/>
                            </a:cubicBezTo>
                            <a:cubicBezTo>
                              <a:pt x="1540634" y="-3784"/>
                              <a:pt x="1816744" y="51023"/>
                              <a:pt x="1954133" y="0"/>
                            </a:cubicBezTo>
                            <a:cubicBezTo>
                              <a:pt x="2091522" y="-51023"/>
                              <a:pt x="2316584" y="46215"/>
                              <a:pt x="2508582" y="0"/>
                            </a:cubicBezTo>
                            <a:cubicBezTo>
                              <a:pt x="2700580" y="-46215"/>
                              <a:pt x="2867691" y="70562"/>
                              <a:pt x="3207187" y="0"/>
                            </a:cubicBezTo>
                            <a:cubicBezTo>
                              <a:pt x="3546683" y="-70562"/>
                              <a:pt x="3648124" y="13097"/>
                              <a:pt x="3761636" y="0"/>
                            </a:cubicBezTo>
                            <a:cubicBezTo>
                              <a:pt x="3875148" y="-13097"/>
                              <a:pt x="4041213" y="13831"/>
                              <a:pt x="4316085" y="0"/>
                            </a:cubicBezTo>
                            <a:cubicBezTo>
                              <a:pt x="4590957" y="-13831"/>
                              <a:pt x="4578060" y="33022"/>
                              <a:pt x="4654299" y="0"/>
                            </a:cubicBezTo>
                            <a:cubicBezTo>
                              <a:pt x="4730538" y="-33022"/>
                              <a:pt x="5119276" y="32484"/>
                              <a:pt x="5352905" y="0"/>
                            </a:cubicBezTo>
                            <a:cubicBezTo>
                              <a:pt x="5586534" y="-32484"/>
                              <a:pt x="5852047" y="56033"/>
                              <a:pt x="5979432" y="0"/>
                            </a:cubicBezTo>
                            <a:cubicBezTo>
                              <a:pt x="6106817" y="-56033"/>
                              <a:pt x="6479142" y="176"/>
                              <a:pt x="6605960" y="0"/>
                            </a:cubicBezTo>
                            <a:cubicBezTo>
                              <a:pt x="6732778" y="-176"/>
                              <a:pt x="7017457" y="34377"/>
                              <a:pt x="7232487" y="0"/>
                            </a:cubicBezTo>
                            <a:cubicBezTo>
                              <a:pt x="7447517" y="-34377"/>
                              <a:pt x="7676981" y="26120"/>
                              <a:pt x="7908915" y="0"/>
                            </a:cubicBezTo>
                            <a:lnTo>
                              <a:pt x="7908915" y="0"/>
                            </a:lnTo>
                            <a:cubicBezTo>
                              <a:pt x="7934942" y="285731"/>
                              <a:pt x="7880800" y="437048"/>
                              <a:pt x="7908915" y="584218"/>
                            </a:cubicBezTo>
                            <a:cubicBezTo>
                              <a:pt x="7937030" y="731388"/>
                              <a:pt x="7847834" y="991509"/>
                              <a:pt x="7908915" y="1133382"/>
                            </a:cubicBezTo>
                            <a:cubicBezTo>
                              <a:pt x="7969996" y="1275255"/>
                              <a:pt x="7889604" y="1570006"/>
                              <a:pt x="7908915" y="1787706"/>
                            </a:cubicBezTo>
                            <a:cubicBezTo>
                              <a:pt x="7928226" y="2005406"/>
                              <a:pt x="7857848" y="2108575"/>
                              <a:pt x="7908915" y="2301818"/>
                            </a:cubicBezTo>
                            <a:cubicBezTo>
                              <a:pt x="7959982" y="2495061"/>
                              <a:pt x="7859916" y="2722733"/>
                              <a:pt x="7908915" y="2850982"/>
                            </a:cubicBezTo>
                            <a:cubicBezTo>
                              <a:pt x="7957914" y="2979231"/>
                              <a:pt x="7882128" y="3265016"/>
                              <a:pt x="7908915" y="3505306"/>
                            </a:cubicBezTo>
                            <a:cubicBezTo>
                              <a:pt x="7999661" y="3904013"/>
                              <a:pt x="7565215" y="4196065"/>
                              <a:pt x="7207837" y="4206384"/>
                            </a:cubicBezTo>
                            <a:cubicBezTo>
                              <a:pt x="7085752" y="4217878"/>
                              <a:pt x="7034960" y="4206285"/>
                              <a:pt x="6869623" y="4206384"/>
                            </a:cubicBezTo>
                            <a:cubicBezTo>
                              <a:pt x="6704286" y="4206483"/>
                              <a:pt x="6616526" y="4150485"/>
                              <a:pt x="6387252" y="4206384"/>
                            </a:cubicBezTo>
                            <a:cubicBezTo>
                              <a:pt x="6157978" y="4262283"/>
                              <a:pt x="6018731" y="4167196"/>
                              <a:pt x="5760725" y="4206384"/>
                            </a:cubicBezTo>
                            <a:cubicBezTo>
                              <a:pt x="5502719" y="4245572"/>
                              <a:pt x="5509310" y="4166293"/>
                              <a:pt x="5422511" y="4206384"/>
                            </a:cubicBezTo>
                            <a:cubicBezTo>
                              <a:pt x="5335712" y="4246475"/>
                              <a:pt x="5013014" y="4140243"/>
                              <a:pt x="4868062" y="4206384"/>
                            </a:cubicBezTo>
                            <a:cubicBezTo>
                              <a:pt x="4723110" y="4272525"/>
                              <a:pt x="4694922" y="4172773"/>
                              <a:pt x="4529848" y="4206384"/>
                            </a:cubicBezTo>
                            <a:cubicBezTo>
                              <a:pt x="4364774" y="4239995"/>
                              <a:pt x="4134432" y="4195002"/>
                              <a:pt x="3903321" y="4206384"/>
                            </a:cubicBezTo>
                            <a:cubicBezTo>
                              <a:pt x="3672210" y="4217766"/>
                              <a:pt x="3593287" y="4149713"/>
                              <a:pt x="3420950" y="4206384"/>
                            </a:cubicBezTo>
                            <a:cubicBezTo>
                              <a:pt x="3248613" y="4263055"/>
                              <a:pt x="3152479" y="4186402"/>
                              <a:pt x="3082736" y="4206384"/>
                            </a:cubicBezTo>
                            <a:cubicBezTo>
                              <a:pt x="3012993" y="4226366"/>
                              <a:pt x="2821091" y="4184241"/>
                              <a:pt x="2744523" y="4206384"/>
                            </a:cubicBezTo>
                            <a:cubicBezTo>
                              <a:pt x="2667955" y="4228527"/>
                              <a:pt x="2331767" y="4184609"/>
                              <a:pt x="2117995" y="4206384"/>
                            </a:cubicBezTo>
                            <a:cubicBezTo>
                              <a:pt x="1904223" y="4228159"/>
                              <a:pt x="1936487" y="4203224"/>
                              <a:pt x="1779781" y="4206384"/>
                            </a:cubicBezTo>
                            <a:cubicBezTo>
                              <a:pt x="1623075" y="4209544"/>
                              <a:pt x="1351193" y="4195276"/>
                              <a:pt x="1081176" y="4206384"/>
                            </a:cubicBezTo>
                            <a:cubicBezTo>
                              <a:pt x="811160" y="4217492"/>
                              <a:pt x="724920" y="4178486"/>
                              <a:pt x="598805" y="4206384"/>
                            </a:cubicBezTo>
                            <a:cubicBezTo>
                              <a:pt x="472690" y="4234282"/>
                              <a:pt x="254383" y="4194085"/>
                              <a:pt x="0" y="4206384"/>
                            </a:cubicBezTo>
                            <a:lnTo>
                              <a:pt x="0" y="4206384"/>
                            </a:lnTo>
                            <a:cubicBezTo>
                              <a:pt x="-23161" y="3969262"/>
                              <a:pt x="25715" y="3856288"/>
                              <a:pt x="0" y="3727326"/>
                            </a:cubicBezTo>
                            <a:cubicBezTo>
                              <a:pt x="-25715" y="3598364"/>
                              <a:pt x="33719" y="3461008"/>
                              <a:pt x="0" y="3213214"/>
                            </a:cubicBezTo>
                            <a:cubicBezTo>
                              <a:pt x="-33719" y="2965420"/>
                              <a:pt x="57835" y="2810542"/>
                              <a:pt x="0" y="2699102"/>
                            </a:cubicBezTo>
                            <a:cubicBezTo>
                              <a:pt x="-57835" y="2587662"/>
                              <a:pt x="16998" y="2389550"/>
                              <a:pt x="0" y="2184991"/>
                            </a:cubicBezTo>
                            <a:cubicBezTo>
                              <a:pt x="-16998" y="1980432"/>
                              <a:pt x="51483" y="1780701"/>
                              <a:pt x="0" y="1635826"/>
                            </a:cubicBezTo>
                            <a:cubicBezTo>
                              <a:pt x="-51483" y="1490951"/>
                              <a:pt x="7065" y="1107874"/>
                              <a:pt x="0" y="701078"/>
                            </a:cubicBezTo>
                            <a:cubicBezTo>
                              <a:pt x="7011" y="271667"/>
                              <a:pt x="287934" y="-1887"/>
                              <a:pt x="701078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900" dirty="0"/>
              </a:p>
            </p:txBody>
          </p:sp>
          <p:sp>
            <p:nvSpPr>
              <p:cNvPr id="43" name="مستطيل 46">
                <a:extLst>
                  <a:ext uri="{FF2B5EF4-FFF2-40B4-BE49-F238E27FC236}">
                    <a16:creationId xmlns:a16="http://schemas.microsoft.com/office/drawing/2014/main" id="{55557944-F61A-4011-89A1-D2A800EDB291}"/>
                  </a:ext>
                </a:extLst>
              </p:cNvPr>
              <p:cNvSpPr/>
              <p:nvPr/>
            </p:nvSpPr>
            <p:spPr>
              <a:xfrm>
                <a:off x="6680402" y="2590800"/>
                <a:ext cx="3837910" cy="764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BH" sz="2900" b="1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علي بن أبي طالب خال الرسول ﷺ.</a:t>
                </a:r>
                <a:endParaRPr lang="en-GB" sz="2900" dirty="0"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39" name="مجموعة 55">
              <a:extLst>
                <a:ext uri="{FF2B5EF4-FFF2-40B4-BE49-F238E27FC236}">
                  <a16:creationId xmlns:a16="http://schemas.microsoft.com/office/drawing/2014/main" id="{9E4128E8-0C1F-4382-AB3E-7C31FDFAEF4B}"/>
                </a:ext>
              </a:extLst>
            </p:cNvPr>
            <p:cNvGrpSpPr/>
            <p:nvPr/>
          </p:nvGrpSpPr>
          <p:grpSpPr>
            <a:xfrm>
              <a:off x="10486955" y="4572448"/>
              <a:ext cx="1019245" cy="575999"/>
              <a:chOff x="10708482" y="2999452"/>
              <a:chExt cx="1019245" cy="575999"/>
            </a:xfrm>
          </p:grpSpPr>
          <p:sp>
            <p:nvSpPr>
              <p:cNvPr id="40" name="قوس 56">
                <a:extLst>
                  <a:ext uri="{FF2B5EF4-FFF2-40B4-BE49-F238E27FC236}">
                    <a16:creationId xmlns:a16="http://schemas.microsoft.com/office/drawing/2014/main" id="{1A4FB208-8B5F-4527-9C97-65893DA905BC}"/>
                  </a:ext>
                </a:extLst>
              </p:cNvPr>
              <p:cNvSpPr/>
              <p:nvPr/>
            </p:nvSpPr>
            <p:spPr>
              <a:xfrm rot="2353734">
                <a:off x="11151728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قوس 57">
                <a:extLst>
                  <a:ext uri="{FF2B5EF4-FFF2-40B4-BE49-F238E27FC236}">
                    <a16:creationId xmlns:a16="http://schemas.microsoft.com/office/drawing/2014/main" id="{C09B6D5C-3AE9-4E20-B05A-ACF286134D51}"/>
                  </a:ext>
                </a:extLst>
              </p:cNvPr>
              <p:cNvSpPr/>
              <p:nvPr/>
            </p:nvSpPr>
            <p:spPr>
              <a:xfrm rot="19246266" flipH="1">
                <a:off x="10708482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51" name="مستطيل 20">
            <a:extLst>
              <a:ext uri="{FF2B5EF4-FFF2-40B4-BE49-F238E27FC236}">
                <a16:creationId xmlns:a16="http://schemas.microsoft.com/office/drawing/2014/main" id="{2ED8B6CC-F0AF-48F9-AB23-DB38F79CC20F}"/>
              </a:ext>
            </a:extLst>
          </p:cNvPr>
          <p:cNvSpPr/>
          <p:nvPr/>
        </p:nvSpPr>
        <p:spPr>
          <a:xfrm>
            <a:off x="10707354" y="3016949"/>
            <a:ext cx="4940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dirty="0">
                <a:solidFill>
                  <a:schemeClr val="accent6">
                    <a:lumMod val="50000"/>
                  </a:schemeClr>
                </a:solidFill>
                <a:latin typeface="FreesiaUPC" panose="020B0502040204020203" pitchFamily="34" charset="-34"/>
              </a:rPr>
              <a:t>√</a:t>
            </a:r>
            <a:endParaRPr lang="en-GB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2" name="مستطيل 61">
            <a:extLst>
              <a:ext uri="{FF2B5EF4-FFF2-40B4-BE49-F238E27FC236}">
                <a16:creationId xmlns:a16="http://schemas.microsoft.com/office/drawing/2014/main" id="{67710DCA-63B5-46BC-996E-36278F210F5D}"/>
              </a:ext>
            </a:extLst>
          </p:cNvPr>
          <p:cNvSpPr/>
          <p:nvPr/>
        </p:nvSpPr>
        <p:spPr>
          <a:xfrm>
            <a:off x="10707354" y="4863773"/>
            <a:ext cx="5148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dirty="0">
                <a:solidFill>
                  <a:srgbClr val="FF0000"/>
                </a:solidFill>
              </a:rPr>
              <a:t>×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53" name="مستطيل 62">
            <a:extLst>
              <a:ext uri="{FF2B5EF4-FFF2-40B4-BE49-F238E27FC236}">
                <a16:creationId xmlns:a16="http://schemas.microsoft.com/office/drawing/2014/main" id="{02C85B3A-F1D2-496B-98D0-F6B0111FD7E2}"/>
              </a:ext>
            </a:extLst>
          </p:cNvPr>
          <p:cNvSpPr/>
          <p:nvPr/>
        </p:nvSpPr>
        <p:spPr>
          <a:xfrm>
            <a:off x="10714538" y="3918549"/>
            <a:ext cx="5437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800" dirty="0">
                <a:solidFill>
                  <a:srgbClr val="FF0000"/>
                </a:solidFill>
              </a:rPr>
              <a:t>×</a:t>
            </a:r>
            <a:endParaRPr lang="en-GB" sz="4800" dirty="0">
              <a:solidFill>
                <a:srgbClr val="FF0000"/>
              </a:solidFill>
            </a:endParaRPr>
          </a:p>
        </p:txBody>
      </p:sp>
      <p:grpSp>
        <p:nvGrpSpPr>
          <p:cNvPr id="63" name="مجموعة 13">
            <a:extLst>
              <a:ext uri="{FF2B5EF4-FFF2-40B4-BE49-F238E27FC236}">
                <a16:creationId xmlns:a16="http://schemas.microsoft.com/office/drawing/2014/main" id="{56B079B8-B58D-458E-97DF-3E18B5782EF7}"/>
              </a:ext>
            </a:extLst>
          </p:cNvPr>
          <p:cNvGrpSpPr/>
          <p:nvPr/>
        </p:nvGrpSpPr>
        <p:grpSpPr>
          <a:xfrm>
            <a:off x="655982" y="4044433"/>
            <a:ext cx="10820400" cy="575999"/>
            <a:chOff x="685800" y="3785950"/>
            <a:chExt cx="10820400" cy="575999"/>
          </a:xfrm>
        </p:grpSpPr>
        <p:sp>
          <p:nvSpPr>
            <p:cNvPr id="68" name="مستطيل: زوايا قطرية مستديرة 41">
              <a:extLst>
                <a:ext uri="{FF2B5EF4-FFF2-40B4-BE49-F238E27FC236}">
                  <a16:creationId xmlns:a16="http://schemas.microsoft.com/office/drawing/2014/main" id="{2D980B5D-1875-4B63-B1BF-F7DFF694DAEE}"/>
                </a:ext>
              </a:extLst>
            </p:cNvPr>
            <p:cNvSpPr/>
            <p:nvPr/>
          </p:nvSpPr>
          <p:spPr>
            <a:xfrm>
              <a:off x="685800" y="3785950"/>
              <a:ext cx="9653585" cy="575999"/>
            </a:xfrm>
            <a:prstGeom prst="round2DiagRect">
              <a:avLst/>
            </a:prstGeom>
            <a:noFill/>
            <a:ln w="19050">
              <a:solidFill>
                <a:srgbClr val="FFC000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3040545050">
                    <a:custGeom>
                      <a:avLst/>
                      <a:gdLst>
                        <a:gd name="connsiteX0" fmla="*/ 701078 w 7908915"/>
                        <a:gd name="connsiteY0" fmla="*/ 0 h 4206384"/>
                        <a:gd name="connsiteX1" fmla="*/ 1399684 w 7908915"/>
                        <a:gd name="connsiteY1" fmla="*/ 0 h 4206384"/>
                        <a:gd name="connsiteX2" fmla="*/ 1954133 w 7908915"/>
                        <a:gd name="connsiteY2" fmla="*/ 0 h 4206384"/>
                        <a:gd name="connsiteX3" fmla="*/ 2508582 w 7908915"/>
                        <a:gd name="connsiteY3" fmla="*/ 0 h 4206384"/>
                        <a:gd name="connsiteX4" fmla="*/ 3207187 w 7908915"/>
                        <a:gd name="connsiteY4" fmla="*/ 0 h 4206384"/>
                        <a:gd name="connsiteX5" fmla="*/ 3761636 w 7908915"/>
                        <a:gd name="connsiteY5" fmla="*/ 0 h 4206384"/>
                        <a:gd name="connsiteX6" fmla="*/ 4316085 w 7908915"/>
                        <a:gd name="connsiteY6" fmla="*/ 0 h 4206384"/>
                        <a:gd name="connsiteX7" fmla="*/ 4654299 w 7908915"/>
                        <a:gd name="connsiteY7" fmla="*/ 0 h 4206384"/>
                        <a:gd name="connsiteX8" fmla="*/ 5352905 w 7908915"/>
                        <a:gd name="connsiteY8" fmla="*/ 0 h 4206384"/>
                        <a:gd name="connsiteX9" fmla="*/ 5979432 w 7908915"/>
                        <a:gd name="connsiteY9" fmla="*/ 0 h 4206384"/>
                        <a:gd name="connsiteX10" fmla="*/ 6605960 w 7908915"/>
                        <a:gd name="connsiteY10" fmla="*/ 0 h 4206384"/>
                        <a:gd name="connsiteX11" fmla="*/ 7232487 w 7908915"/>
                        <a:gd name="connsiteY11" fmla="*/ 0 h 4206384"/>
                        <a:gd name="connsiteX12" fmla="*/ 7908915 w 7908915"/>
                        <a:gd name="connsiteY12" fmla="*/ 0 h 4206384"/>
                        <a:gd name="connsiteX13" fmla="*/ 7908915 w 7908915"/>
                        <a:gd name="connsiteY13" fmla="*/ 0 h 4206384"/>
                        <a:gd name="connsiteX14" fmla="*/ 7908915 w 7908915"/>
                        <a:gd name="connsiteY14" fmla="*/ 584218 h 4206384"/>
                        <a:gd name="connsiteX15" fmla="*/ 7908915 w 7908915"/>
                        <a:gd name="connsiteY15" fmla="*/ 1133382 h 4206384"/>
                        <a:gd name="connsiteX16" fmla="*/ 7908915 w 7908915"/>
                        <a:gd name="connsiteY16" fmla="*/ 1787706 h 4206384"/>
                        <a:gd name="connsiteX17" fmla="*/ 7908915 w 7908915"/>
                        <a:gd name="connsiteY17" fmla="*/ 2301818 h 4206384"/>
                        <a:gd name="connsiteX18" fmla="*/ 7908915 w 7908915"/>
                        <a:gd name="connsiteY18" fmla="*/ 2850982 h 4206384"/>
                        <a:gd name="connsiteX19" fmla="*/ 7908915 w 7908915"/>
                        <a:gd name="connsiteY19" fmla="*/ 3505306 h 4206384"/>
                        <a:gd name="connsiteX20" fmla="*/ 7207837 w 7908915"/>
                        <a:gd name="connsiteY20" fmla="*/ 4206384 h 4206384"/>
                        <a:gd name="connsiteX21" fmla="*/ 6869623 w 7908915"/>
                        <a:gd name="connsiteY21" fmla="*/ 4206384 h 4206384"/>
                        <a:gd name="connsiteX22" fmla="*/ 6387252 w 7908915"/>
                        <a:gd name="connsiteY22" fmla="*/ 4206384 h 4206384"/>
                        <a:gd name="connsiteX23" fmla="*/ 5760725 w 7908915"/>
                        <a:gd name="connsiteY23" fmla="*/ 4206384 h 4206384"/>
                        <a:gd name="connsiteX24" fmla="*/ 5422511 w 7908915"/>
                        <a:gd name="connsiteY24" fmla="*/ 4206384 h 4206384"/>
                        <a:gd name="connsiteX25" fmla="*/ 4868062 w 7908915"/>
                        <a:gd name="connsiteY25" fmla="*/ 4206384 h 4206384"/>
                        <a:gd name="connsiteX26" fmla="*/ 4529848 w 7908915"/>
                        <a:gd name="connsiteY26" fmla="*/ 4206384 h 4206384"/>
                        <a:gd name="connsiteX27" fmla="*/ 3903321 w 7908915"/>
                        <a:gd name="connsiteY27" fmla="*/ 4206384 h 4206384"/>
                        <a:gd name="connsiteX28" fmla="*/ 3420950 w 7908915"/>
                        <a:gd name="connsiteY28" fmla="*/ 4206384 h 4206384"/>
                        <a:gd name="connsiteX29" fmla="*/ 3082736 w 7908915"/>
                        <a:gd name="connsiteY29" fmla="*/ 4206384 h 4206384"/>
                        <a:gd name="connsiteX30" fmla="*/ 2744523 w 7908915"/>
                        <a:gd name="connsiteY30" fmla="*/ 4206384 h 4206384"/>
                        <a:gd name="connsiteX31" fmla="*/ 2117995 w 7908915"/>
                        <a:gd name="connsiteY31" fmla="*/ 4206384 h 4206384"/>
                        <a:gd name="connsiteX32" fmla="*/ 1779781 w 7908915"/>
                        <a:gd name="connsiteY32" fmla="*/ 4206384 h 4206384"/>
                        <a:gd name="connsiteX33" fmla="*/ 1081176 w 7908915"/>
                        <a:gd name="connsiteY33" fmla="*/ 4206384 h 4206384"/>
                        <a:gd name="connsiteX34" fmla="*/ 598805 w 7908915"/>
                        <a:gd name="connsiteY34" fmla="*/ 4206384 h 4206384"/>
                        <a:gd name="connsiteX35" fmla="*/ 0 w 7908915"/>
                        <a:gd name="connsiteY35" fmla="*/ 4206384 h 4206384"/>
                        <a:gd name="connsiteX36" fmla="*/ 0 w 7908915"/>
                        <a:gd name="connsiteY36" fmla="*/ 4206384 h 4206384"/>
                        <a:gd name="connsiteX37" fmla="*/ 0 w 7908915"/>
                        <a:gd name="connsiteY37" fmla="*/ 3727326 h 4206384"/>
                        <a:gd name="connsiteX38" fmla="*/ 0 w 7908915"/>
                        <a:gd name="connsiteY38" fmla="*/ 3213214 h 4206384"/>
                        <a:gd name="connsiteX39" fmla="*/ 0 w 7908915"/>
                        <a:gd name="connsiteY39" fmla="*/ 2699102 h 4206384"/>
                        <a:gd name="connsiteX40" fmla="*/ 0 w 7908915"/>
                        <a:gd name="connsiteY40" fmla="*/ 2184991 h 4206384"/>
                        <a:gd name="connsiteX41" fmla="*/ 0 w 7908915"/>
                        <a:gd name="connsiteY41" fmla="*/ 1635826 h 4206384"/>
                        <a:gd name="connsiteX42" fmla="*/ 0 w 7908915"/>
                        <a:gd name="connsiteY42" fmla="*/ 701078 h 4206384"/>
                        <a:gd name="connsiteX43" fmla="*/ 701078 w 7908915"/>
                        <a:gd name="connsiteY43" fmla="*/ 0 h 4206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</a:cxnLst>
                      <a:rect l="l" t="t" r="r" b="b"/>
                      <a:pathLst>
                        <a:path w="7908915" h="4206384" extrusionOk="0">
                          <a:moveTo>
                            <a:pt x="701078" y="0"/>
                          </a:moveTo>
                          <a:cubicBezTo>
                            <a:pt x="996894" y="-5534"/>
                            <a:pt x="1258734" y="3784"/>
                            <a:pt x="1399684" y="0"/>
                          </a:cubicBezTo>
                          <a:cubicBezTo>
                            <a:pt x="1540634" y="-3784"/>
                            <a:pt x="1816744" y="51023"/>
                            <a:pt x="1954133" y="0"/>
                          </a:cubicBezTo>
                          <a:cubicBezTo>
                            <a:pt x="2091522" y="-51023"/>
                            <a:pt x="2316584" y="46215"/>
                            <a:pt x="2508582" y="0"/>
                          </a:cubicBezTo>
                          <a:cubicBezTo>
                            <a:pt x="2700580" y="-46215"/>
                            <a:pt x="2867691" y="70562"/>
                            <a:pt x="3207187" y="0"/>
                          </a:cubicBezTo>
                          <a:cubicBezTo>
                            <a:pt x="3546683" y="-70562"/>
                            <a:pt x="3648124" y="13097"/>
                            <a:pt x="3761636" y="0"/>
                          </a:cubicBezTo>
                          <a:cubicBezTo>
                            <a:pt x="3875148" y="-13097"/>
                            <a:pt x="4041213" y="13831"/>
                            <a:pt x="4316085" y="0"/>
                          </a:cubicBezTo>
                          <a:cubicBezTo>
                            <a:pt x="4590957" y="-13831"/>
                            <a:pt x="4578060" y="33022"/>
                            <a:pt x="4654299" y="0"/>
                          </a:cubicBezTo>
                          <a:cubicBezTo>
                            <a:pt x="4730538" y="-33022"/>
                            <a:pt x="5119276" y="32484"/>
                            <a:pt x="5352905" y="0"/>
                          </a:cubicBezTo>
                          <a:cubicBezTo>
                            <a:pt x="5586534" y="-32484"/>
                            <a:pt x="5852047" y="56033"/>
                            <a:pt x="5979432" y="0"/>
                          </a:cubicBezTo>
                          <a:cubicBezTo>
                            <a:pt x="6106817" y="-56033"/>
                            <a:pt x="6479142" y="176"/>
                            <a:pt x="6605960" y="0"/>
                          </a:cubicBezTo>
                          <a:cubicBezTo>
                            <a:pt x="6732778" y="-176"/>
                            <a:pt x="7017457" y="34377"/>
                            <a:pt x="7232487" y="0"/>
                          </a:cubicBezTo>
                          <a:cubicBezTo>
                            <a:pt x="7447517" y="-34377"/>
                            <a:pt x="7676981" y="26120"/>
                            <a:pt x="7908915" y="0"/>
                          </a:cubicBezTo>
                          <a:lnTo>
                            <a:pt x="7908915" y="0"/>
                          </a:lnTo>
                          <a:cubicBezTo>
                            <a:pt x="7934942" y="285731"/>
                            <a:pt x="7880800" y="437048"/>
                            <a:pt x="7908915" y="584218"/>
                          </a:cubicBezTo>
                          <a:cubicBezTo>
                            <a:pt x="7937030" y="731388"/>
                            <a:pt x="7847834" y="991509"/>
                            <a:pt x="7908915" y="1133382"/>
                          </a:cubicBezTo>
                          <a:cubicBezTo>
                            <a:pt x="7969996" y="1275255"/>
                            <a:pt x="7889604" y="1570006"/>
                            <a:pt x="7908915" y="1787706"/>
                          </a:cubicBezTo>
                          <a:cubicBezTo>
                            <a:pt x="7928226" y="2005406"/>
                            <a:pt x="7857848" y="2108575"/>
                            <a:pt x="7908915" y="2301818"/>
                          </a:cubicBezTo>
                          <a:cubicBezTo>
                            <a:pt x="7959982" y="2495061"/>
                            <a:pt x="7859916" y="2722733"/>
                            <a:pt x="7908915" y="2850982"/>
                          </a:cubicBezTo>
                          <a:cubicBezTo>
                            <a:pt x="7957914" y="2979231"/>
                            <a:pt x="7882128" y="3265016"/>
                            <a:pt x="7908915" y="3505306"/>
                          </a:cubicBezTo>
                          <a:cubicBezTo>
                            <a:pt x="7999661" y="3904013"/>
                            <a:pt x="7565215" y="4196065"/>
                            <a:pt x="7207837" y="4206384"/>
                          </a:cubicBezTo>
                          <a:cubicBezTo>
                            <a:pt x="7085752" y="4217878"/>
                            <a:pt x="7034960" y="4206285"/>
                            <a:pt x="6869623" y="4206384"/>
                          </a:cubicBezTo>
                          <a:cubicBezTo>
                            <a:pt x="6704286" y="4206483"/>
                            <a:pt x="6616526" y="4150485"/>
                            <a:pt x="6387252" y="4206384"/>
                          </a:cubicBezTo>
                          <a:cubicBezTo>
                            <a:pt x="6157978" y="4262283"/>
                            <a:pt x="6018731" y="4167196"/>
                            <a:pt x="5760725" y="4206384"/>
                          </a:cubicBezTo>
                          <a:cubicBezTo>
                            <a:pt x="5502719" y="4245572"/>
                            <a:pt x="5509310" y="4166293"/>
                            <a:pt x="5422511" y="4206384"/>
                          </a:cubicBezTo>
                          <a:cubicBezTo>
                            <a:pt x="5335712" y="4246475"/>
                            <a:pt x="5013014" y="4140243"/>
                            <a:pt x="4868062" y="4206384"/>
                          </a:cubicBezTo>
                          <a:cubicBezTo>
                            <a:pt x="4723110" y="4272525"/>
                            <a:pt x="4694922" y="4172773"/>
                            <a:pt x="4529848" y="4206384"/>
                          </a:cubicBezTo>
                          <a:cubicBezTo>
                            <a:pt x="4364774" y="4239995"/>
                            <a:pt x="4134432" y="4195002"/>
                            <a:pt x="3903321" y="4206384"/>
                          </a:cubicBezTo>
                          <a:cubicBezTo>
                            <a:pt x="3672210" y="4217766"/>
                            <a:pt x="3593287" y="4149713"/>
                            <a:pt x="3420950" y="4206384"/>
                          </a:cubicBezTo>
                          <a:cubicBezTo>
                            <a:pt x="3248613" y="4263055"/>
                            <a:pt x="3152479" y="4186402"/>
                            <a:pt x="3082736" y="4206384"/>
                          </a:cubicBezTo>
                          <a:cubicBezTo>
                            <a:pt x="3012993" y="4226366"/>
                            <a:pt x="2821091" y="4184241"/>
                            <a:pt x="2744523" y="4206384"/>
                          </a:cubicBezTo>
                          <a:cubicBezTo>
                            <a:pt x="2667955" y="4228527"/>
                            <a:pt x="2331767" y="4184609"/>
                            <a:pt x="2117995" y="4206384"/>
                          </a:cubicBezTo>
                          <a:cubicBezTo>
                            <a:pt x="1904223" y="4228159"/>
                            <a:pt x="1936487" y="4203224"/>
                            <a:pt x="1779781" y="4206384"/>
                          </a:cubicBezTo>
                          <a:cubicBezTo>
                            <a:pt x="1623075" y="4209544"/>
                            <a:pt x="1351193" y="4195276"/>
                            <a:pt x="1081176" y="4206384"/>
                          </a:cubicBezTo>
                          <a:cubicBezTo>
                            <a:pt x="811160" y="4217492"/>
                            <a:pt x="724920" y="4178486"/>
                            <a:pt x="598805" y="4206384"/>
                          </a:cubicBezTo>
                          <a:cubicBezTo>
                            <a:pt x="472690" y="4234282"/>
                            <a:pt x="254383" y="4194085"/>
                            <a:pt x="0" y="4206384"/>
                          </a:cubicBezTo>
                          <a:lnTo>
                            <a:pt x="0" y="4206384"/>
                          </a:lnTo>
                          <a:cubicBezTo>
                            <a:pt x="-23161" y="3969262"/>
                            <a:pt x="25715" y="3856288"/>
                            <a:pt x="0" y="3727326"/>
                          </a:cubicBezTo>
                          <a:cubicBezTo>
                            <a:pt x="-25715" y="3598364"/>
                            <a:pt x="33719" y="3461008"/>
                            <a:pt x="0" y="3213214"/>
                          </a:cubicBezTo>
                          <a:cubicBezTo>
                            <a:pt x="-33719" y="2965420"/>
                            <a:pt x="57835" y="2810542"/>
                            <a:pt x="0" y="2699102"/>
                          </a:cubicBezTo>
                          <a:cubicBezTo>
                            <a:pt x="-57835" y="2587662"/>
                            <a:pt x="16998" y="2389550"/>
                            <a:pt x="0" y="2184991"/>
                          </a:cubicBezTo>
                          <a:cubicBezTo>
                            <a:pt x="-16998" y="1980432"/>
                            <a:pt x="51483" y="1780701"/>
                            <a:pt x="0" y="1635826"/>
                          </a:cubicBezTo>
                          <a:cubicBezTo>
                            <a:pt x="-51483" y="1490951"/>
                            <a:pt x="7065" y="1107874"/>
                            <a:pt x="0" y="701078"/>
                          </a:cubicBezTo>
                          <a:cubicBezTo>
                            <a:pt x="7011" y="271667"/>
                            <a:pt x="287934" y="-1887"/>
                            <a:pt x="701078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900" dirty="0"/>
            </a:p>
          </p:txBody>
        </p:sp>
        <p:grpSp>
          <p:nvGrpSpPr>
            <p:cNvPr id="65" name="مجموعة 52">
              <a:extLst>
                <a:ext uri="{FF2B5EF4-FFF2-40B4-BE49-F238E27FC236}">
                  <a16:creationId xmlns:a16="http://schemas.microsoft.com/office/drawing/2014/main" id="{9DF4B577-A4A5-495F-819B-49D7748D2F44}"/>
                </a:ext>
              </a:extLst>
            </p:cNvPr>
            <p:cNvGrpSpPr/>
            <p:nvPr/>
          </p:nvGrpSpPr>
          <p:grpSpPr>
            <a:xfrm>
              <a:off x="10486955" y="3785950"/>
              <a:ext cx="1019245" cy="575999"/>
              <a:chOff x="10708482" y="2999452"/>
              <a:chExt cx="1019245" cy="575999"/>
            </a:xfrm>
          </p:grpSpPr>
          <p:sp>
            <p:nvSpPr>
              <p:cNvPr id="66" name="قوس 53">
                <a:extLst>
                  <a:ext uri="{FF2B5EF4-FFF2-40B4-BE49-F238E27FC236}">
                    <a16:creationId xmlns:a16="http://schemas.microsoft.com/office/drawing/2014/main" id="{9C311D34-9372-4734-B688-C7D18C5CC13E}"/>
                  </a:ext>
                </a:extLst>
              </p:cNvPr>
              <p:cNvSpPr/>
              <p:nvPr/>
            </p:nvSpPr>
            <p:spPr>
              <a:xfrm rot="2353734">
                <a:off x="11151728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قوس 54">
                <a:extLst>
                  <a:ext uri="{FF2B5EF4-FFF2-40B4-BE49-F238E27FC236}">
                    <a16:creationId xmlns:a16="http://schemas.microsoft.com/office/drawing/2014/main" id="{BB3F0673-D938-4E85-AFF1-2E82D13F4FB7}"/>
                  </a:ext>
                </a:extLst>
              </p:cNvPr>
              <p:cNvSpPr/>
              <p:nvPr/>
            </p:nvSpPr>
            <p:spPr>
              <a:xfrm rot="19246266" flipH="1">
                <a:off x="10708482" y="2999452"/>
                <a:ext cx="575999" cy="575999"/>
              </a:xfrm>
              <a:prstGeom prst="arc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928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55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3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05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8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50"/>
                            </p:stCondLst>
                            <p:childTnLst>
                              <p:par>
                                <p:cTn id="51" presetID="18" presetClass="entr" presetSubtype="3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50"/>
                            </p:stCondLst>
                            <p:childTnLst>
                              <p:par>
                                <p:cTn id="55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50"/>
                            </p:stCondLst>
                            <p:childTnLst>
                              <p:par>
                                <p:cTn id="59" presetID="18" presetClass="entr" presetSubtype="3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5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  <p:bldP spid="17" grpId="0"/>
      <p:bldP spid="19" grpId="0"/>
      <p:bldP spid="51" grpId="0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>
                <a:alpha val="56000"/>
              </a:srgbClr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: زوايا قطرية مستديرة 19">
            <a:extLst>
              <a:ext uri="{FF2B5EF4-FFF2-40B4-BE49-F238E27FC236}">
                <a16:creationId xmlns:a16="http://schemas.microsoft.com/office/drawing/2014/main" id="{8CB45642-EE23-4D4A-A4BB-BC982028E8DC}"/>
              </a:ext>
            </a:extLst>
          </p:cNvPr>
          <p:cNvSpPr/>
          <p:nvPr/>
        </p:nvSpPr>
        <p:spPr>
          <a:xfrm>
            <a:off x="8522377" y="3217491"/>
            <a:ext cx="3513677" cy="1390241"/>
          </a:xfrm>
          <a:prstGeom prst="round2DiagRect">
            <a:avLst/>
          </a:pr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13" name="مستطيل: زوايا قطرية مستديرة 24">
            <a:extLst>
              <a:ext uri="{FF2B5EF4-FFF2-40B4-BE49-F238E27FC236}">
                <a16:creationId xmlns:a16="http://schemas.microsoft.com/office/drawing/2014/main" id="{C4622B64-FCFD-4C89-B388-ABC1C57D34B3}"/>
              </a:ext>
            </a:extLst>
          </p:cNvPr>
          <p:cNvSpPr/>
          <p:nvPr/>
        </p:nvSpPr>
        <p:spPr>
          <a:xfrm>
            <a:off x="4661678" y="3549489"/>
            <a:ext cx="3600000" cy="1185365"/>
          </a:xfrm>
          <a:prstGeom prst="round2DiagRect">
            <a:avLst/>
          </a:pr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14" name="مستطيل: زوايا قطرية مستديرة 36">
            <a:extLst>
              <a:ext uri="{FF2B5EF4-FFF2-40B4-BE49-F238E27FC236}">
                <a16:creationId xmlns:a16="http://schemas.microsoft.com/office/drawing/2014/main" id="{D52F2ACA-51EB-4B8C-AF18-01AD8613774E}"/>
              </a:ext>
            </a:extLst>
          </p:cNvPr>
          <p:cNvSpPr/>
          <p:nvPr/>
        </p:nvSpPr>
        <p:spPr>
          <a:xfrm>
            <a:off x="454888" y="3263919"/>
            <a:ext cx="3866991" cy="1431187"/>
          </a:xfrm>
          <a:prstGeom prst="round2DiagRect">
            <a:avLst/>
          </a:pr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BD20799-3288-4DC3-9F2D-3570D921EE3E}"/>
              </a:ext>
            </a:extLst>
          </p:cNvPr>
          <p:cNvSpPr txBox="1">
            <a:spLocks/>
          </p:cNvSpPr>
          <p:nvPr/>
        </p:nvSpPr>
        <p:spPr>
          <a:xfrm>
            <a:off x="762000" y="-1862237"/>
            <a:ext cx="11938852" cy="5472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>
              <a:defRPr/>
            </a:pPr>
            <a:endParaRPr lang="en-US" b="1" kern="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AAD7B80-88E2-4016-9403-01A6C3F4F6E0}"/>
              </a:ext>
            </a:extLst>
          </p:cNvPr>
          <p:cNvSpPr txBox="1">
            <a:spLocks/>
          </p:cNvSpPr>
          <p:nvPr/>
        </p:nvSpPr>
        <p:spPr>
          <a:xfrm>
            <a:off x="1175181" y="-792729"/>
            <a:ext cx="10515600" cy="45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>
              <a:defRPr/>
            </a:pPr>
            <a:br>
              <a:rPr lang="ar-SA" sz="3200" b="1" dirty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ar-SA" sz="2800" b="1" dirty="0">
                <a:solidFill>
                  <a:prstClr val="black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-</a:t>
            </a:r>
            <a:endParaRPr lang="en-US" sz="3200" b="1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17" name="مستطيل: زوايا قطرية مستديرة 34">
            <a:extLst>
              <a:ext uri="{FF2B5EF4-FFF2-40B4-BE49-F238E27FC236}">
                <a16:creationId xmlns:a16="http://schemas.microsoft.com/office/drawing/2014/main" id="{97FE367D-13E1-4C35-AB27-1F6296101A23}"/>
              </a:ext>
            </a:extLst>
          </p:cNvPr>
          <p:cNvSpPr/>
          <p:nvPr/>
        </p:nvSpPr>
        <p:spPr>
          <a:xfrm>
            <a:off x="1219200" y="914401"/>
            <a:ext cx="9143999" cy="792482"/>
          </a:xfrm>
          <a:prstGeom prst="round2Diag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ACCACDEE-B35E-4B45-947A-9A32D108222F}"/>
              </a:ext>
            </a:extLst>
          </p:cNvPr>
          <p:cNvSpPr/>
          <p:nvPr/>
        </p:nvSpPr>
        <p:spPr>
          <a:xfrm>
            <a:off x="1395738" y="990600"/>
            <a:ext cx="607293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SA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املأ الخريطة المفاهيمية بما يناسب</a:t>
            </a:r>
            <a:r>
              <a:rPr lang="ar-BH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ar-BH" sz="54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شكل بيضاوي 41">
            <a:extLst>
              <a:ext uri="{FF2B5EF4-FFF2-40B4-BE49-F238E27FC236}">
                <a16:creationId xmlns:a16="http://schemas.microsoft.com/office/drawing/2014/main" id="{242198AB-0E40-4635-9918-14A640EFF13F}"/>
              </a:ext>
            </a:extLst>
          </p:cNvPr>
          <p:cNvSpPr/>
          <p:nvPr/>
        </p:nvSpPr>
        <p:spPr>
          <a:xfrm>
            <a:off x="7543800" y="762000"/>
            <a:ext cx="3166756" cy="7605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0BFED44-A613-4B49-935E-63F831A3D5AA}"/>
              </a:ext>
            </a:extLst>
          </p:cNvPr>
          <p:cNvSpPr/>
          <p:nvPr/>
        </p:nvSpPr>
        <p:spPr>
          <a:xfrm>
            <a:off x="7621165" y="796003"/>
            <a:ext cx="2842469" cy="7186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defRPr/>
            </a:pPr>
            <a:r>
              <a:rPr lang="ar-SA" sz="4400" b="1" dirty="0">
                <a:ln w="0"/>
                <a:solidFill>
                  <a:srgbClr val="ED7D31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نشاط ختامي </a:t>
            </a:r>
            <a:endParaRPr lang="en-US" sz="4400" b="1" dirty="0">
              <a:ln w="0"/>
              <a:solidFill>
                <a:srgbClr val="ED7D31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670EB31C-FBF7-4CFF-8B67-F256B624C0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09" b="3878"/>
          <a:stretch/>
        </p:blipFill>
        <p:spPr bwMode="auto">
          <a:xfrm>
            <a:off x="10299464" y="295324"/>
            <a:ext cx="1499071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مجموعة 2">
            <a:extLst>
              <a:ext uri="{FF2B5EF4-FFF2-40B4-BE49-F238E27FC236}">
                <a16:creationId xmlns:a16="http://schemas.microsoft.com/office/drawing/2014/main" id="{355F49B4-BCF8-48AC-97F8-FE66412A7DA3}"/>
              </a:ext>
            </a:extLst>
          </p:cNvPr>
          <p:cNvGrpSpPr/>
          <p:nvPr/>
        </p:nvGrpSpPr>
        <p:grpSpPr>
          <a:xfrm>
            <a:off x="3785494" y="2138449"/>
            <a:ext cx="4876801" cy="1015987"/>
            <a:chOff x="3633094" y="1735678"/>
            <a:chExt cx="4876801" cy="1015987"/>
          </a:xfrm>
        </p:grpSpPr>
        <p:grpSp>
          <p:nvGrpSpPr>
            <p:cNvPr id="23" name="مجموعة 1">
              <a:extLst>
                <a:ext uri="{FF2B5EF4-FFF2-40B4-BE49-F238E27FC236}">
                  <a16:creationId xmlns:a16="http://schemas.microsoft.com/office/drawing/2014/main" id="{4CF2BF8E-B09D-4DA3-A0C5-C90309BC97BB}"/>
                </a:ext>
              </a:extLst>
            </p:cNvPr>
            <p:cNvGrpSpPr/>
            <p:nvPr/>
          </p:nvGrpSpPr>
          <p:grpSpPr>
            <a:xfrm>
              <a:off x="4076700" y="1844244"/>
              <a:ext cx="4038600" cy="907421"/>
              <a:chOff x="3650317" y="1835778"/>
              <a:chExt cx="4884083" cy="907421"/>
            </a:xfrm>
          </p:grpSpPr>
          <p:sp>
            <p:nvSpPr>
              <p:cNvPr id="25" name="Pentagon 48">
                <a:extLst>
                  <a:ext uri="{FF2B5EF4-FFF2-40B4-BE49-F238E27FC236}">
                    <a16:creationId xmlns:a16="http://schemas.microsoft.com/office/drawing/2014/main" id="{69DA0FF2-8650-4FA2-BB8D-013E14551776}"/>
                  </a:ext>
                </a:extLst>
              </p:cNvPr>
              <p:cNvSpPr/>
              <p:nvPr/>
            </p:nvSpPr>
            <p:spPr>
              <a:xfrm rot="16200000" flipH="1">
                <a:off x="5734691" y="248291"/>
                <a:ext cx="709169" cy="4280648"/>
              </a:xfrm>
              <a:prstGeom prst="homePlate">
                <a:avLst>
                  <a:gd name="adj" fmla="val 64856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Pentagon 48">
                <a:extLst>
                  <a:ext uri="{FF2B5EF4-FFF2-40B4-BE49-F238E27FC236}">
                    <a16:creationId xmlns:a16="http://schemas.microsoft.com/office/drawing/2014/main" id="{7425EC92-E19F-453E-AA6E-E40DB449A41B}"/>
                  </a:ext>
                </a:extLst>
              </p:cNvPr>
              <p:cNvSpPr/>
              <p:nvPr/>
            </p:nvSpPr>
            <p:spPr>
              <a:xfrm rot="16200000" flipH="1">
                <a:off x="5748171" y="-195428"/>
                <a:ext cx="695657" cy="4876800"/>
              </a:xfrm>
              <a:prstGeom prst="homePlate">
                <a:avLst>
                  <a:gd name="adj" fmla="val 64856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Pentagon 26">
                <a:extLst>
                  <a:ext uri="{FF2B5EF4-FFF2-40B4-BE49-F238E27FC236}">
                    <a16:creationId xmlns:a16="http://schemas.microsoft.com/office/drawing/2014/main" id="{DC064715-57BB-42FA-BB1C-46B631975EF4}"/>
                  </a:ext>
                </a:extLst>
              </p:cNvPr>
              <p:cNvSpPr/>
              <p:nvPr/>
            </p:nvSpPr>
            <p:spPr>
              <a:xfrm rot="16200000" flipH="1">
                <a:off x="5740888" y="-254793"/>
                <a:ext cx="695657" cy="4876800"/>
              </a:xfrm>
              <a:prstGeom prst="homePlate">
                <a:avLst>
                  <a:gd name="adj" fmla="val 6485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6D3C8C00-C31F-4F74-952A-BD2C272F2195}"/>
                </a:ext>
              </a:extLst>
            </p:cNvPr>
            <p:cNvSpPr/>
            <p:nvPr/>
          </p:nvSpPr>
          <p:spPr>
            <a:xfrm>
              <a:off x="3633094" y="1735678"/>
              <a:ext cx="4876801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 rtl="1"/>
              <a:r>
                <a:rPr lang="ar-BH" sz="4400" b="1" dirty="0">
                  <a:ln w="0"/>
                  <a:solidFill>
                    <a:srgbClr val="7030A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الدَّعوةُ السريَّة </a:t>
              </a:r>
              <a:endParaRPr lang="en-US" sz="4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28" name="مستطيل: زوايا قطرية مستديرة 101">
            <a:extLst>
              <a:ext uri="{FF2B5EF4-FFF2-40B4-BE49-F238E27FC236}">
                <a16:creationId xmlns:a16="http://schemas.microsoft.com/office/drawing/2014/main" id="{DAC4040C-7D79-443A-B31F-F73FF4C187C6}"/>
              </a:ext>
            </a:extLst>
          </p:cNvPr>
          <p:cNvSpPr/>
          <p:nvPr/>
        </p:nvSpPr>
        <p:spPr>
          <a:xfrm>
            <a:off x="454888" y="4925956"/>
            <a:ext cx="3841049" cy="1253223"/>
          </a:xfrm>
          <a:prstGeom prst="round2DiagRect">
            <a:avLst>
              <a:gd name="adj1" fmla="val 27302"/>
              <a:gd name="adj2" fmla="val 0"/>
            </a:avLst>
          </a:pr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29" name="قوس 3">
            <a:extLst>
              <a:ext uri="{FF2B5EF4-FFF2-40B4-BE49-F238E27FC236}">
                <a16:creationId xmlns:a16="http://schemas.microsoft.com/office/drawing/2014/main" id="{EC8BB086-FE64-4160-AAA2-E36B8CC2CD85}"/>
              </a:ext>
            </a:extLst>
          </p:cNvPr>
          <p:cNvSpPr/>
          <p:nvPr/>
        </p:nvSpPr>
        <p:spPr>
          <a:xfrm>
            <a:off x="5712624" y="2899267"/>
            <a:ext cx="4876801" cy="821289"/>
          </a:xfrm>
          <a:prstGeom prst="arc">
            <a:avLst>
              <a:gd name="adj1" fmla="val 11890076"/>
              <a:gd name="adj2" fmla="val 21510257"/>
            </a:avLst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0" name="قوس 103">
            <a:extLst>
              <a:ext uri="{FF2B5EF4-FFF2-40B4-BE49-F238E27FC236}">
                <a16:creationId xmlns:a16="http://schemas.microsoft.com/office/drawing/2014/main" id="{9AB62DFC-DB3B-4263-9B1C-3A30B289C593}"/>
              </a:ext>
            </a:extLst>
          </p:cNvPr>
          <p:cNvSpPr/>
          <p:nvPr/>
        </p:nvSpPr>
        <p:spPr>
          <a:xfrm flipH="1">
            <a:off x="1902275" y="2899267"/>
            <a:ext cx="5000507" cy="820930"/>
          </a:xfrm>
          <a:prstGeom prst="arc">
            <a:avLst>
              <a:gd name="adj1" fmla="val 11890076"/>
              <a:gd name="adj2" fmla="val 21510257"/>
            </a:avLst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قوس 104">
            <a:extLst>
              <a:ext uri="{FF2B5EF4-FFF2-40B4-BE49-F238E27FC236}">
                <a16:creationId xmlns:a16="http://schemas.microsoft.com/office/drawing/2014/main" id="{D3926B7D-EF33-4379-99EC-C2DED337A99A}"/>
              </a:ext>
            </a:extLst>
          </p:cNvPr>
          <p:cNvSpPr/>
          <p:nvPr/>
        </p:nvSpPr>
        <p:spPr>
          <a:xfrm rot="15957405" flipH="1">
            <a:off x="6002146" y="3218256"/>
            <a:ext cx="694096" cy="202159"/>
          </a:xfrm>
          <a:prstGeom prst="arc">
            <a:avLst>
              <a:gd name="adj1" fmla="val 11890076"/>
              <a:gd name="adj2" fmla="val 20704491"/>
            </a:avLst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4" name="مستطيل: زوايا قطرية مستديرة 19">
            <a:extLst>
              <a:ext uri="{FF2B5EF4-FFF2-40B4-BE49-F238E27FC236}">
                <a16:creationId xmlns:a16="http://schemas.microsoft.com/office/drawing/2014/main" id="{8CB45642-EE23-4D4A-A4BB-BC982028E8DC}"/>
              </a:ext>
            </a:extLst>
          </p:cNvPr>
          <p:cNvSpPr/>
          <p:nvPr/>
        </p:nvSpPr>
        <p:spPr>
          <a:xfrm>
            <a:off x="8522377" y="4912940"/>
            <a:ext cx="3600000" cy="1263851"/>
          </a:xfrm>
          <a:prstGeom prst="round2DiagRect">
            <a:avLst/>
          </a:pr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35" name="مستطيل: زوايا قطرية مستديرة 24">
            <a:extLst>
              <a:ext uri="{FF2B5EF4-FFF2-40B4-BE49-F238E27FC236}">
                <a16:creationId xmlns:a16="http://schemas.microsoft.com/office/drawing/2014/main" id="{C4622B64-FCFD-4C89-B388-ABC1C57D34B3}"/>
              </a:ext>
            </a:extLst>
          </p:cNvPr>
          <p:cNvSpPr/>
          <p:nvPr/>
        </p:nvSpPr>
        <p:spPr>
          <a:xfrm>
            <a:off x="4440764" y="4925956"/>
            <a:ext cx="3600000" cy="1253223"/>
          </a:xfrm>
          <a:prstGeom prst="round2DiagRect">
            <a:avLst/>
          </a:pr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6000"/>
              </a:lnSpc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43628" y="3377888"/>
            <a:ext cx="3230544" cy="115405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كانَ أهلُ مكة قبل الإسلام يعبدون</a:t>
            </a:r>
            <a:r>
              <a:rPr lang="ar-BH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.........................  .</a:t>
            </a:r>
            <a:endParaRPr lang="en-US" sz="1000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683159" y="4925956"/>
            <a:ext cx="3352894" cy="12110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07000"/>
              </a:lnSpc>
            </a:pPr>
            <a:r>
              <a:rPr lang="ar-BH" sz="24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نزلَ الوَحْيُ على سيِّدنا محمدٍ ﷺ وهو في سن </a:t>
            </a:r>
            <a:r>
              <a:rPr lang="ar-BH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 ............................ .</a:t>
            </a:r>
            <a:endParaRPr lang="en-US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09806" y="4949767"/>
            <a:ext cx="3079611" cy="10846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أوَّلُ مَنْ أسلمَ من النِّساء</a:t>
            </a:r>
          </a:p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  ................................................................ .</a:t>
            </a:r>
            <a:endParaRPr lang="en-US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76720" y="3321617"/>
            <a:ext cx="3539835" cy="12993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كان الرسول ﷺ يجتمعُ سرًّا بأتباعه في دار  </a:t>
            </a:r>
            <a:r>
              <a:rPr lang="ar-BH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..............................................     .</a:t>
            </a:r>
            <a:endParaRPr lang="en-US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62823" y="4968160"/>
            <a:ext cx="3430206" cy="11178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أوَّلُ مَنْ أسلمَ من الموالي </a:t>
            </a: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.....................................................   .   </a:t>
            </a:r>
            <a:endParaRPr lang="en-US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50169" y="3646160"/>
            <a:ext cx="3365624" cy="9858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>
              <a:spcAft>
                <a:spcPts val="800"/>
              </a:spcAft>
            </a:pPr>
            <a:r>
              <a:rPr lang="ar-BH" sz="2800" b="1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أوَّلُ مَنْ أسلمَ من الصِّبيان </a:t>
            </a:r>
            <a:r>
              <a:rPr lang="ar-BH" dirty="0"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........................................................................ .</a:t>
            </a:r>
            <a:endParaRPr lang="en-GB" dirty="0"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51" name="مستطيل 1">
            <a:extLst>
              <a:ext uri="{FF2B5EF4-FFF2-40B4-BE49-F238E27FC236}">
                <a16:creationId xmlns:a16="http://schemas.microsoft.com/office/drawing/2014/main" id="{40B3909B-CD89-4322-9D67-2DD670208F61}"/>
              </a:ext>
            </a:extLst>
          </p:cNvPr>
          <p:cNvSpPr/>
          <p:nvPr/>
        </p:nvSpPr>
        <p:spPr>
          <a:xfrm>
            <a:off x="4920395" y="4133986"/>
            <a:ext cx="302517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ابن عمِّه عليُّ بن أبي طالب</a:t>
            </a:r>
            <a:endParaRPr lang="en-GB" sz="240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2" name="مستطيل 1">
            <a:extLst>
              <a:ext uri="{FF2B5EF4-FFF2-40B4-BE49-F238E27FC236}">
                <a16:creationId xmlns:a16="http://schemas.microsoft.com/office/drawing/2014/main" id="{40B3909B-CD89-4322-9D67-2DD670208F61}"/>
              </a:ext>
            </a:extLst>
          </p:cNvPr>
          <p:cNvSpPr/>
          <p:nvPr/>
        </p:nvSpPr>
        <p:spPr>
          <a:xfrm>
            <a:off x="662823" y="3836401"/>
            <a:ext cx="1899879" cy="48750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الأرقم بن أبي الأرقم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4" name="مستطيل 1">
            <a:extLst>
              <a:ext uri="{FF2B5EF4-FFF2-40B4-BE49-F238E27FC236}">
                <a16:creationId xmlns:a16="http://schemas.microsoft.com/office/drawing/2014/main" id="{40B3909B-CD89-4322-9D67-2DD670208F61}"/>
              </a:ext>
            </a:extLst>
          </p:cNvPr>
          <p:cNvSpPr/>
          <p:nvPr/>
        </p:nvSpPr>
        <p:spPr>
          <a:xfrm>
            <a:off x="9749456" y="4029453"/>
            <a:ext cx="125147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الأصنام</a:t>
            </a:r>
          </a:p>
        </p:txBody>
      </p:sp>
      <p:sp>
        <p:nvSpPr>
          <p:cNvPr id="56" name="مستطيل 1">
            <a:extLst>
              <a:ext uri="{FF2B5EF4-FFF2-40B4-BE49-F238E27FC236}">
                <a16:creationId xmlns:a16="http://schemas.microsoft.com/office/drawing/2014/main" id="{40B3909B-CD89-4322-9D67-2DD670208F61}"/>
              </a:ext>
            </a:extLst>
          </p:cNvPr>
          <p:cNvSpPr/>
          <p:nvPr/>
        </p:nvSpPr>
        <p:spPr>
          <a:xfrm>
            <a:off x="9115864" y="5589590"/>
            <a:ext cx="126430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الأربعين</a:t>
            </a:r>
          </a:p>
        </p:txBody>
      </p:sp>
      <p:sp>
        <p:nvSpPr>
          <p:cNvPr id="57" name="مستطيل 8">
            <a:extLst>
              <a:ext uri="{FF2B5EF4-FFF2-40B4-BE49-F238E27FC236}">
                <a16:creationId xmlns:a16="http://schemas.microsoft.com/office/drawing/2014/main" id="{ED64E14E-F99A-45B2-A359-985D5F783508}"/>
              </a:ext>
            </a:extLst>
          </p:cNvPr>
          <p:cNvSpPr/>
          <p:nvPr/>
        </p:nvSpPr>
        <p:spPr>
          <a:xfrm>
            <a:off x="4988095" y="5570454"/>
            <a:ext cx="2525050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زوجتُه خديجةُ بنتُ خُوَيلِد</a:t>
            </a:r>
            <a:endParaRPr lang="en-GB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8" name="مستطيل 9">
            <a:extLst>
              <a:ext uri="{FF2B5EF4-FFF2-40B4-BE49-F238E27FC236}">
                <a16:creationId xmlns:a16="http://schemas.microsoft.com/office/drawing/2014/main" id="{CE11375E-C988-4956-83F4-DD9BBDEE25EA}"/>
              </a:ext>
            </a:extLst>
          </p:cNvPr>
          <p:cNvSpPr/>
          <p:nvPr/>
        </p:nvSpPr>
        <p:spPr>
          <a:xfrm>
            <a:off x="1783692" y="5586355"/>
            <a:ext cx="221086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BH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مولاهُ زيدُ ابن حارثة</a:t>
            </a:r>
            <a:endParaRPr lang="en-GB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64" name="مجموعة 32">
            <a:extLst>
              <a:ext uri="{FF2B5EF4-FFF2-40B4-BE49-F238E27FC236}">
                <a16:creationId xmlns:a16="http://schemas.microsoft.com/office/drawing/2014/main" id="{B1E97C87-B0E5-46C2-9B61-7986FB7A6C92}"/>
              </a:ext>
            </a:extLst>
          </p:cNvPr>
          <p:cNvGrpSpPr/>
          <p:nvPr/>
        </p:nvGrpSpPr>
        <p:grpSpPr>
          <a:xfrm>
            <a:off x="649704" y="2017931"/>
            <a:ext cx="2300059" cy="555582"/>
            <a:chOff x="791005" y="1844253"/>
            <a:chExt cx="2300059" cy="555582"/>
          </a:xfrm>
        </p:grpSpPr>
        <p:sp>
          <p:nvSpPr>
            <p:cNvPr id="65" name="شكل بيضاوي 33">
              <a:extLst>
                <a:ext uri="{FF2B5EF4-FFF2-40B4-BE49-F238E27FC236}">
                  <a16:creationId xmlns:a16="http://schemas.microsoft.com/office/drawing/2014/main" id="{D3193668-B1D0-42E1-B1CA-3FAB62149A3C}"/>
                </a:ext>
              </a:extLst>
            </p:cNvPr>
            <p:cNvSpPr/>
            <p:nvPr/>
          </p:nvSpPr>
          <p:spPr>
            <a:xfrm>
              <a:off x="791005" y="1844253"/>
              <a:ext cx="2300059" cy="55236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BH"/>
            </a:p>
          </p:txBody>
        </p:sp>
        <p:sp>
          <p:nvSpPr>
            <p:cNvPr id="66" name="Rectangle 5">
              <a:extLst>
                <a:ext uri="{FF2B5EF4-FFF2-40B4-BE49-F238E27FC236}">
                  <a16:creationId xmlns:a16="http://schemas.microsoft.com/office/drawing/2014/main" id="{E30A5661-338E-4F26-A7AB-F12FB69261D1}"/>
                </a:ext>
              </a:extLst>
            </p:cNvPr>
            <p:cNvSpPr/>
            <p:nvPr/>
          </p:nvSpPr>
          <p:spPr>
            <a:xfrm>
              <a:off x="882243" y="1908931"/>
              <a:ext cx="2064525" cy="4909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lvl="0" algn="ctr" defTabSz="4572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BH" sz="2800" b="1" dirty="0">
                  <a:ln w="0"/>
                  <a:solidFill>
                    <a:srgbClr val="0065B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نموذج الإجابة</a:t>
              </a:r>
              <a:endParaRPr lang="en-US" sz="2800" b="1" dirty="0">
                <a:ln w="0"/>
                <a:solidFill>
                  <a:srgbClr val="0065B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55" name="قوس 104">
            <a:extLst>
              <a:ext uri="{FF2B5EF4-FFF2-40B4-BE49-F238E27FC236}">
                <a16:creationId xmlns:a16="http://schemas.microsoft.com/office/drawing/2014/main" id="{D3926B7D-EF33-4379-99EC-C2DED337A99A}"/>
              </a:ext>
            </a:extLst>
          </p:cNvPr>
          <p:cNvSpPr/>
          <p:nvPr/>
        </p:nvSpPr>
        <p:spPr>
          <a:xfrm rot="15957405" flipH="1">
            <a:off x="6215825" y="4730314"/>
            <a:ext cx="330282" cy="338271"/>
          </a:xfrm>
          <a:prstGeom prst="arc">
            <a:avLst>
              <a:gd name="adj1" fmla="val 11890076"/>
              <a:gd name="adj2" fmla="val 20704491"/>
            </a:avLst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59" name="قوس 104">
            <a:extLst>
              <a:ext uri="{FF2B5EF4-FFF2-40B4-BE49-F238E27FC236}">
                <a16:creationId xmlns:a16="http://schemas.microsoft.com/office/drawing/2014/main" id="{D3926B7D-EF33-4379-99EC-C2DED337A99A}"/>
              </a:ext>
            </a:extLst>
          </p:cNvPr>
          <p:cNvSpPr/>
          <p:nvPr/>
        </p:nvSpPr>
        <p:spPr>
          <a:xfrm rot="15957405" flipH="1">
            <a:off x="10343268" y="4646391"/>
            <a:ext cx="330282" cy="338271"/>
          </a:xfrm>
          <a:prstGeom prst="arc">
            <a:avLst>
              <a:gd name="adj1" fmla="val 11890076"/>
              <a:gd name="adj2" fmla="val 20704491"/>
            </a:avLst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60" name="قوس 104">
            <a:extLst>
              <a:ext uri="{FF2B5EF4-FFF2-40B4-BE49-F238E27FC236}">
                <a16:creationId xmlns:a16="http://schemas.microsoft.com/office/drawing/2014/main" id="{D3926B7D-EF33-4379-99EC-C2DED337A99A}"/>
              </a:ext>
            </a:extLst>
          </p:cNvPr>
          <p:cNvSpPr/>
          <p:nvPr/>
        </p:nvSpPr>
        <p:spPr>
          <a:xfrm rot="15957405" flipH="1">
            <a:off x="2228846" y="4671153"/>
            <a:ext cx="430605" cy="338271"/>
          </a:xfrm>
          <a:prstGeom prst="arc">
            <a:avLst>
              <a:gd name="adj1" fmla="val 11890076"/>
              <a:gd name="adj2" fmla="val 20704491"/>
            </a:avLst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834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8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33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875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9250"/>
                            </p:stCondLst>
                            <p:childTnLst>
                              <p:par>
                                <p:cTn id="8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4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2950"/>
                            </p:stCondLst>
                            <p:childTnLst>
                              <p:par>
                                <p:cTn id="8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3450"/>
                            </p:stCondLst>
                            <p:childTnLst>
                              <p:par>
                                <p:cTn id="9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7100"/>
                            </p:stCondLst>
                            <p:childTnLst>
                              <p:par>
                                <p:cTn id="9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7600"/>
                            </p:stCondLst>
                            <p:childTnLst>
                              <p:par>
                                <p:cTn id="10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215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2650"/>
                            </p:stCondLst>
                            <p:childTnLst>
                              <p:par>
                                <p:cTn id="10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3150"/>
                            </p:stCondLst>
                            <p:childTnLst>
                              <p:par>
                                <p:cTn id="1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635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1350"/>
                            </p:stCondLst>
                            <p:childTnLst>
                              <p:par>
                                <p:cTn id="122" presetID="26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62350"/>
                            </p:stCondLst>
                            <p:childTnLst>
                              <p:par>
                                <p:cTn id="1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7350"/>
                            </p:stCondLst>
                            <p:childTnLst>
                              <p:par>
                                <p:cTn id="1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2350"/>
                            </p:stCondLst>
                            <p:childTnLst>
                              <p:par>
                                <p:cTn id="1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77350"/>
                            </p:stCondLst>
                            <p:childTnLst>
                              <p:par>
                                <p:cTn id="1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8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9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1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3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5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82350"/>
                            </p:stCondLst>
                            <p:childTnLst>
                              <p:par>
                                <p:cTn id="2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/>
      <p:bldP spid="17" grpId="0" animBg="1"/>
      <p:bldP spid="18" grpId="0"/>
      <p:bldP spid="19" grpId="0" animBg="1"/>
      <p:bldP spid="20" grpId="0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2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4" grpId="0"/>
      <p:bldP spid="56" grpId="0"/>
      <p:bldP spid="57" grpId="0"/>
      <p:bldP spid="58" grpId="0"/>
      <p:bldP spid="55" grpId="0" animBg="1"/>
      <p:bldP spid="59" grpId="0" animBg="1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>
            <a:extLst>
              <a:ext uri="{FF2B5EF4-FFF2-40B4-BE49-F238E27FC236}">
                <a16:creationId xmlns:a16="http://schemas.microsoft.com/office/drawing/2014/main" id="{700B9559-58B5-459A-838E-59C54E63D1ED}"/>
              </a:ext>
            </a:extLst>
          </p:cNvPr>
          <p:cNvSpPr txBox="1"/>
          <p:nvPr/>
        </p:nvSpPr>
        <p:spPr>
          <a:xfrm>
            <a:off x="5676846" y="5043274"/>
            <a:ext cx="4698595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BH" sz="5400" b="1" dirty="0">
                <a:ln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اِنْتَهى الدرس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419600" y="1075751"/>
            <a:ext cx="7044571" cy="3722130"/>
            <a:chOff x="292157" y="908720"/>
            <a:chExt cx="11713301" cy="5112568"/>
          </a:xfrm>
        </p:grpSpPr>
        <p:sp>
          <p:nvSpPr>
            <p:cNvPr id="17" name="Cloud Callout 16"/>
            <p:cNvSpPr/>
            <p:nvPr/>
          </p:nvSpPr>
          <p:spPr bwMode="auto">
            <a:xfrm>
              <a:off x="292157" y="908720"/>
              <a:ext cx="11713301" cy="5112568"/>
            </a:xfrm>
            <a:prstGeom prst="cloudCallout">
              <a:avLst>
                <a:gd name="adj1" fmla="val -72134"/>
                <a:gd name="adj2" fmla="val 8303"/>
              </a:avLst>
            </a:prstGeom>
            <a:solidFill>
              <a:srgbClr val="FDB5F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35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63305" y="1731059"/>
              <a:ext cx="8256918" cy="2124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BH" sz="495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دعواتنا للجميع </a:t>
              </a:r>
              <a:endParaRPr lang="en-US" sz="495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/>
              <a:r>
                <a:rPr lang="ar-BH" sz="45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بالنجاح والتوفيق</a:t>
              </a:r>
              <a:endParaRPr lang="en-US" sz="45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pic>
        <p:nvPicPr>
          <p:cNvPr id="1026" name="Picture 2" descr="Roses Bouquet Vector Illustration Royalty Free Cliparts, Vectors ...">
            <a:extLst>
              <a:ext uri="{FF2B5EF4-FFF2-40B4-BE49-F238E27FC236}">
                <a16:creationId xmlns:a16="http://schemas.microsoft.com/office/drawing/2014/main" id="{D1737C6E-4046-427B-B9E3-682F3CC4E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422" y="2961664"/>
            <a:ext cx="2573795" cy="193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C72B48A-D9FA-4F62-B1D3-CD64EF6321C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331" y="2002787"/>
            <a:ext cx="2775480" cy="2613392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270641" y="6264165"/>
            <a:ext cx="11498317" cy="420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>
            <a:spLocks/>
          </p:cNvSpPr>
          <p:nvPr/>
        </p:nvSpPr>
        <p:spPr>
          <a:xfrm>
            <a:off x="8349483" y="6306207"/>
            <a:ext cx="3419475" cy="381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ar-BH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الثاني 2020-2021م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0641" y="105723"/>
            <a:ext cx="3307245" cy="461665"/>
          </a:xfrm>
          <a:prstGeom prst="rect">
            <a:avLst/>
          </a:prstGeom>
          <a:solidFill>
            <a:srgbClr val="00206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الدَّعوةُ السريَّة - التربية الإسلامية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149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دعواتنا بالنجاح مري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1224</TotalTime>
  <Words>584</Words>
  <Application>Microsoft Office PowerPoint</Application>
  <PresentationFormat>Widescreen</PresentationFormat>
  <Paragraphs>96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FreesiaUPC</vt:lpstr>
      <vt:lpstr>Sakkal Majalla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Abdulrahim Alsharifi</cp:lastModifiedBy>
  <cp:revision>128</cp:revision>
  <cp:lastPrinted>2021-01-17T11:49:49Z</cp:lastPrinted>
  <dcterms:created xsi:type="dcterms:W3CDTF">2020-03-04T10:47:58Z</dcterms:created>
  <dcterms:modified xsi:type="dcterms:W3CDTF">2021-02-18T10:23:54Z</dcterms:modified>
</cp:coreProperties>
</file>