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6"/>
  </p:notesMasterIdLst>
  <p:sldIdLst>
    <p:sldId id="326" r:id="rId2"/>
    <p:sldId id="355" r:id="rId3"/>
    <p:sldId id="379" r:id="rId4"/>
    <p:sldId id="380" r:id="rId5"/>
    <p:sldId id="381" r:id="rId6"/>
    <p:sldId id="382" r:id="rId7"/>
    <p:sldId id="383" r:id="rId8"/>
    <p:sldId id="374" r:id="rId9"/>
    <p:sldId id="384" r:id="rId10"/>
    <p:sldId id="385" r:id="rId11"/>
    <p:sldId id="386" r:id="rId12"/>
    <p:sldId id="387" r:id="rId13"/>
    <p:sldId id="388" r:id="rId14"/>
    <p:sldId id="311" r:id="rId15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F4"/>
    <a:srgbClr val="07ED43"/>
    <a:srgbClr val="43B15D"/>
    <a:srgbClr val="CC66FF"/>
    <a:srgbClr val="E1E1E1"/>
    <a:srgbClr val="FF3399"/>
    <a:srgbClr val="FFFFCC"/>
    <a:srgbClr val="FF0066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20/07/1444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270641" y="2026988"/>
            <a:ext cx="11498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الأولى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(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وَطَني الْبَحْرَيْنُ)                                            الدَّرْسُ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ثاني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وَطَني الْغالي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وطني الغالي 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38D9A3-41D7-43D0-A7FC-ED357933A70D}"/>
              </a:ext>
            </a:extLst>
          </p:cNvPr>
          <p:cNvSpPr/>
          <p:nvPr/>
        </p:nvSpPr>
        <p:spPr>
          <a:xfrm>
            <a:off x="2764270" y="5502002"/>
            <a:ext cx="6511058" cy="746786"/>
          </a:xfrm>
          <a:prstGeom prst="roundRect">
            <a:avLst/>
          </a:prstGeom>
          <a:solidFill>
            <a:srgbClr val="43B1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3- </a:t>
            </a:r>
            <a:r>
              <a:rPr lang="ar-BH" sz="4000" b="1" kern="0" dirty="0">
                <a:solidFill>
                  <a:srgbClr val="FFFFFF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أُحَلِّلُ وأُرَكِّبُ</a:t>
            </a:r>
            <a:r>
              <a:rPr lang="ar-BH" sz="40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b="1" kern="0" dirty="0">
                <a:solidFill>
                  <a:srgbClr val="FFFFFF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أَتَدَرَّبُ</a:t>
            </a:r>
            <a:endParaRPr lang="en-US" sz="4000" b="1" kern="0" dirty="0">
              <a:solidFill>
                <a:srgbClr val="FFFFFF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8BF568-A616-437A-8520-8877E82F1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4611756" y="2030506"/>
            <a:ext cx="2666393" cy="344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A683C7A-C95E-4C1E-9156-4A00E9D1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وطني الغالي 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EE63D-48AA-4349-B878-010070050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30" t="15802" r="27161" b="10878"/>
          <a:stretch/>
        </p:blipFill>
        <p:spPr>
          <a:xfrm>
            <a:off x="1371600" y="670606"/>
            <a:ext cx="8450826" cy="55167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05B3AF-3F07-428A-8289-7DCFD6C9AA14}"/>
              </a:ext>
            </a:extLst>
          </p:cNvPr>
          <p:cNvSpPr txBox="1"/>
          <p:nvPr/>
        </p:nvSpPr>
        <p:spPr>
          <a:xfrm>
            <a:off x="7109094" y="2619430"/>
            <a:ext cx="163082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لِـماذا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B77955-E69E-4E4A-85DF-64518CDD8553}"/>
              </a:ext>
            </a:extLst>
          </p:cNvPr>
          <p:cNvSpPr txBox="1"/>
          <p:nvPr/>
        </p:nvSpPr>
        <p:spPr>
          <a:xfrm>
            <a:off x="4465174" y="3051047"/>
            <a:ext cx="163082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لِأَنَّ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771C1E-8AAB-4A34-BDF3-BD32F86B7E2F}"/>
              </a:ext>
            </a:extLst>
          </p:cNvPr>
          <p:cNvSpPr txBox="1"/>
          <p:nvPr/>
        </p:nvSpPr>
        <p:spPr>
          <a:xfrm>
            <a:off x="7168774" y="3701315"/>
            <a:ext cx="163082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لِـماذا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590659-DAE6-470F-B6CF-3EE5FFB96632}"/>
              </a:ext>
            </a:extLst>
          </p:cNvPr>
          <p:cNvSpPr txBox="1"/>
          <p:nvPr/>
        </p:nvSpPr>
        <p:spPr>
          <a:xfrm>
            <a:off x="4207814" y="4150433"/>
            <a:ext cx="163082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لِأَنَّ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A18CBA-CE84-4397-A5C4-A41E435FD2AA}"/>
              </a:ext>
            </a:extLst>
          </p:cNvPr>
          <p:cNvSpPr txBox="1"/>
          <p:nvPr/>
        </p:nvSpPr>
        <p:spPr>
          <a:xfrm>
            <a:off x="7109094" y="5006346"/>
            <a:ext cx="163082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لِـماذا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B546BE-804D-4216-8FC5-CC2D2D190271}"/>
              </a:ext>
            </a:extLst>
          </p:cNvPr>
          <p:cNvSpPr txBox="1"/>
          <p:nvPr/>
        </p:nvSpPr>
        <p:spPr>
          <a:xfrm>
            <a:off x="4010557" y="5486460"/>
            <a:ext cx="163082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لِأَنَّ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A683C7A-C95E-4C1E-9156-4A00E9D1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</a:rPr>
              <a:t>وطني الغالي /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43E8C-F92A-4497-9F7B-9DE197261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0" t="28743" r="30466" b="20468"/>
          <a:stretch/>
        </p:blipFill>
        <p:spPr>
          <a:xfrm>
            <a:off x="1509812" y="782605"/>
            <a:ext cx="8736085" cy="51005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EF8F4F-2506-4233-AFAA-AA50BCA255A2}"/>
              </a:ext>
            </a:extLst>
          </p:cNvPr>
          <p:cNvCxnSpPr/>
          <p:nvPr/>
        </p:nvCxnSpPr>
        <p:spPr>
          <a:xfrm flipH="1">
            <a:off x="5456903" y="2389239"/>
            <a:ext cx="855407" cy="1932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B4BB94-084C-4628-B717-04377F3155F1}"/>
              </a:ext>
            </a:extLst>
          </p:cNvPr>
          <p:cNvCxnSpPr>
            <a:cxnSpLocks/>
          </p:cNvCxnSpPr>
          <p:nvPr/>
        </p:nvCxnSpPr>
        <p:spPr>
          <a:xfrm flipH="1" flipV="1">
            <a:off x="5456903" y="2197510"/>
            <a:ext cx="872613" cy="1157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971078-8011-49A2-AEE1-7F7CA3850439}"/>
              </a:ext>
            </a:extLst>
          </p:cNvPr>
          <p:cNvCxnSpPr>
            <a:cxnSpLocks/>
          </p:cNvCxnSpPr>
          <p:nvPr/>
        </p:nvCxnSpPr>
        <p:spPr>
          <a:xfrm flipH="1">
            <a:off x="5456903" y="4456471"/>
            <a:ext cx="848033" cy="6907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D8AE92-BA01-4213-9964-F7ADEA11ECF8}"/>
              </a:ext>
            </a:extLst>
          </p:cNvPr>
          <p:cNvCxnSpPr>
            <a:cxnSpLocks/>
          </p:cNvCxnSpPr>
          <p:nvPr/>
        </p:nvCxnSpPr>
        <p:spPr>
          <a:xfrm flipH="1" flipV="1">
            <a:off x="5456904" y="3200401"/>
            <a:ext cx="848032" cy="20162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A683C7A-C95E-4C1E-9156-4A00E9D1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وطني الغالي 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29A39-3763-482C-B3C4-21E272339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4" t="26881" r="30466" b="35649"/>
          <a:stretch/>
        </p:blipFill>
        <p:spPr>
          <a:xfrm>
            <a:off x="2227006" y="914401"/>
            <a:ext cx="7451391" cy="50146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2BA5F9-D089-4085-826C-DE961E49C372}"/>
              </a:ext>
            </a:extLst>
          </p:cNvPr>
          <p:cNvSpPr txBox="1"/>
          <p:nvPr/>
        </p:nvSpPr>
        <p:spPr>
          <a:xfrm>
            <a:off x="3425125" y="4665206"/>
            <a:ext cx="5392286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لِـماذا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حارَبَ الْجُنْدِيُّ بِشَجاعَةٍ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؟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A683C7A-C95E-4C1E-9156-4A00E9D1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وطني الغالي 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92599-45FF-4E3D-9841-819232C18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84" t="63283" r="33538" b="7269"/>
          <a:stretch/>
        </p:blipFill>
        <p:spPr>
          <a:xfrm>
            <a:off x="2014781" y="956442"/>
            <a:ext cx="7950630" cy="4926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E15CBE-0AC8-4196-B2DB-0BF936580252}"/>
              </a:ext>
            </a:extLst>
          </p:cNvPr>
          <p:cNvSpPr txBox="1"/>
          <p:nvPr/>
        </p:nvSpPr>
        <p:spPr>
          <a:xfrm>
            <a:off x="3309814" y="2125734"/>
            <a:ext cx="5572371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لِـماذا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شَكَرَتِ الْـمُعَلِّمَةُ الطّالِبَ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؟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C7FF4-2254-41D0-92B0-8A4B49308C46}"/>
              </a:ext>
            </a:extLst>
          </p:cNvPr>
          <p:cNvSpPr txBox="1"/>
          <p:nvPr/>
        </p:nvSpPr>
        <p:spPr>
          <a:xfrm>
            <a:off x="2805193" y="4571883"/>
            <a:ext cx="6000791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لِـماذا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تَعْتَني رَبابُ بِالْحَمامَةِ الصَّغيرَةِ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؟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35106-0E1D-4F1D-AD1E-C93AC5D0D29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031604A-0671-4D8F-BC89-7DD77B91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وطني الغالي 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351604" y="343186"/>
            <a:ext cx="3777691" cy="1105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ثالِثًا: أُحَلِّلُ وأُرَكِّبُ.</a:t>
            </a:r>
            <a:endParaRPr lang="en-GB" sz="4000" b="1" dirty="0">
              <a:solidFill>
                <a:srgbClr val="FF0000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0F769D2-38B2-4D7A-B4C1-ABC41906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وطني الغالي 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152EB-B2E5-4DA4-8302-40D05F003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64" t="22334" r="21129" b="35798"/>
          <a:stretch/>
        </p:blipFill>
        <p:spPr>
          <a:xfrm>
            <a:off x="1153496" y="1288536"/>
            <a:ext cx="8905724" cy="46282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C93230-AFFD-42A8-AC5E-3AA013A745E3}"/>
              </a:ext>
            </a:extLst>
          </p:cNvPr>
          <p:cNvSpPr txBox="1"/>
          <p:nvPr/>
        </p:nvSpPr>
        <p:spPr>
          <a:xfrm>
            <a:off x="1501552" y="2679439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1E3EB1-534A-4AB0-8386-5FB64882F4F8}"/>
              </a:ext>
            </a:extLst>
          </p:cNvPr>
          <p:cNvSpPr txBox="1"/>
          <p:nvPr/>
        </p:nvSpPr>
        <p:spPr>
          <a:xfrm>
            <a:off x="1486804" y="3766193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561449-E1B3-4FE5-AC0B-12928969010D}"/>
              </a:ext>
            </a:extLst>
          </p:cNvPr>
          <p:cNvSpPr txBox="1"/>
          <p:nvPr/>
        </p:nvSpPr>
        <p:spPr>
          <a:xfrm>
            <a:off x="1506722" y="4852947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8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0F769D2-38B2-4D7A-B4C1-ABC41906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البحرين وطني/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C688A-8500-4CEF-9F36-B9FDC037D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6" t="26487" r="24395" b="22406"/>
          <a:stretch/>
        </p:blipFill>
        <p:spPr>
          <a:xfrm>
            <a:off x="1203431" y="804367"/>
            <a:ext cx="9192426" cy="51195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C93230-AFFD-42A8-AC5E-3AA013A745E3}"/>
              </a:ext>
            </a:extLst>
          </p:cNvPr>
          <p:cNvSpPr txBox="1"/>
          <p:nvPr/>
        </p:nvSpPr>
        <p:spPr>
          <a:xfrm>
            <a:off x="8819535" y="2722965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أَسْـ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F45BB8-2EBE-4611-A6CA-5FA5B1FD900E}"/>
              </a:ext>
            </a:extLst>
          </p:cNvPr>
          <p:cNvSpPr txBox="1"/>
          <p:nvPr/>
        </p:nvSpPr>
        <p:spPr>
          <a:xfrm>
            <a:off x="8155857" y="2713443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ــــما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DD3C18-1230-4EA0-A7E3-3EBEC2801DB1}"/>
              </a:ext>
            </a:extLst>
          </p:cNvPr>
          <p:cNvSpPr txBox="1"/>
          <p:nvPr/>
        </p:nvSpPr>
        <p:spPr>
          <a:xfrm>
            <a:off x="7353823" y="2669199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ءٌ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BA98F5-95FA-416E-873C-68727DFDD27F}"/>
              </a:ext>
            </a:extLst>
          </p:cNvPr>
          <p:cNvSpPr txBox="1"/>
          <p:nvPr/>
        </p:nvSpPr>
        <p:spPr>
          <a:xfrm>
            <a:off x="6177835" y="2713443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فَـنْـ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E7E207-86FB-4226-A5E2-5DD98F85E952}"/>
              </a:ext>
            </a:extLst>
          </p:cNvPr>
          <p:cNvSpPr txBox="1"/>
          <p:nvPr/>
        </p:nvSpPr>
        <p:spPr>
          <a:xfrm>
            <a:off x="5497669" y="2694187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ـــنا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584B94-3A72-46CC-B6DE-ADA334511F60}"/>
              </a:ext>
            </a:extLst>
          </p:cNvPr>
          <p:cNvSpPr txBox="1"/>
          <p:nvPr/>
        </p:nvSpPr>
        <p:spPr>
          <a:xfrm>
            <a:off x="4764813" y="2694187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نٌ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92A1A3-5D6A-4F3C-8FD3-E4BB3CD5EABB}"/>
              </a:ext>
            </a:extLst>
          </p:cNvPr>
          <p:cNvSpPr txBox="1"/>
          <p:nvPr/>
        </p:nvSpPr>
        <p:spPr>
          <a:xfrm>
            <a:off x="3539487" y="2738431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اسْـــ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253D1-5A49-4E8E-9573-FE7146E85A49}"/>
              </a:ext>
            </a:extLst>
          </p:cNvPr>
          <p:cNvSpPr txBox="1"/>
          <p:nvPr/>
        </p:nvSpPr>
        <p:spPr>
          <a:xfrm>
            <a:off x="2758917" y="2738431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ـــتَدْ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1B1907-6FAB-4DD4-8A07-4F684C30803C}"/>
              </a:ext>
            </a:extLst>
          </p:cNvPr>
          <p:cNvSpPr txBox="1"/>
          <p:nvPr/>
        </p:nvSpPr>
        <p:spPr>
          <a:xfrm>
            <a:off x="2095239" y="2738431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عى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CDDCF7-0DE9-4948-85CF-86394917CF7A}"/>
              </a:ext>
            </a:extLst>
          </p:cNvPr>
          <p:cNvSpPr txBox="1"/>
          <p:nvPr/>
        </p:nvSpPr>
        <p:spPr>
          <a:xfrm>
            <a:off x="8796662" y="4518183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يَـــــ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40B44C-F41C-4EB5-901D-EDE1610FE204}"/>
              </a:ext>
            </a:extLst>
          </p:cNvPr>
          <p:cNvSpPr txBox="1"/>
          <p:nvPr/>
        </p:nvSpPr>
        <p:spPr>
          <a:xfrm>
            <a:off x="6540413" y="4489069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30530-C092-406C-9F7A-95A5C3B79F0A}"/>
              </a:ext>
            </a:extLst>
          </p:cNvPr>
          <p:cNvSpPr txBox="1"/>
          <p:nvPr/>
        </p:nvSpPr>
        <p:spPr>
          <a:xfrm>
            <a:off x="7273667" y="4514213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ــثو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3DDB95-34F6-45B1-9F70-CA6A0D1D964B}"/>
              </a:ext>
            </a:extLst>
          </p:cNvPr>
          <p:cNvSpPr txBox="1"/>
          <p:nvPr/>
        </p:nvSpPr>
        <p:spPr>
          <a:xfrm>
            <a:off x="8006921" y="4518183"/>
            <a:ext cx="78974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ــحُثْــ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51D9E4-CD55-46A7-98D4-51CF88CB659A}"/>
              </a:ext>
            </a:extLst>
          </p:cNvPr>
          <p:cNvSpPr txBox="1"/>
          <p:nvPr/>
        </p:nvSpPr>
        <p:spPr>
          <a:xfrm>
            <a:off x="2018142" y="4426848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ــها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FF9DE3-6EA0-4FB3-B69A-48AECD11D1B0}"/>
              </a:ext>
            </a:extLst>
          </p:cNvPr>
          <p:cNvSpPr txBox="1"/>
          <p:nvPr/>
        </p:nvSpPr>
        <p:spPr>
          <a:xfrm>
            <a:off x="2848847" y="4487618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ــنَـ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F3B5A5-F673-4F33-845A-9B1260FADAEA}"/>
              </a:ext>
            </a:extLst>
          </p:cNvPr>
          <p:cNvSpPr txBox="1"/>
          <p:nvPr/>
        </p:nvSpPr>
        <p:spPr>
          <a:xfrm>
            <a:off x="3560832" y="4501298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ــديــ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9F722B-6CAD-4C44-A354-251029869E07}"/>
              </a:ext>
            </a:extLst>
          </p:cNvPr>
          <p:cNvSpPr txBox="1"/>
          <p:nvPr/>
        </p:nvSpPr>
        <p:spPr>
          <a:xfrm>
            <a:off x="4321125" y="4494243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ــمُدْ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B33781-6208-456B-92D1-E14C6591FB7C}"/>
              </a:ext>
            </a:extLst>
          </p:cNvPr>
          <p:cNvSpPr txBox="1"/>
          <p:nvPr/>
        </p:nvSpPr>
        <p:spPr>
          <a:xfrm>
            <a:off x="5019591" y="4501298"/>
            <a:ext cx="66367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تَــــ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0F769D2-38B2-4D7A-B4C1-ABC41906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وطني الغالي/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56AA7-A511-4CBC-8CCD-F972EF2F1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3" t="15548" r="27669" b="9652"/>
          <a:stretch/>
        </p:blipFill>
        <p:spPr>
          <a:xfrm>
            <a:off x="1580827" y="618347"/>
            <a:ext cx="8478393" cy="55763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C93230-AFFD-42A8-AC5E-3AA013A745E3}"/>
              </a:ext>
            </a:extLst>
          </p:cNvPr>
          <p:cNvSpPr txBox="1"/>
          <p:nvPr/>
        </p:nvSpPr>
        <p:spPr>
          <a:xfrm>
            <a:off x="6834751" y="2918666"/>
            <a:ext cx="88804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ـــــــسا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1E3EB1-534A-4AB0-8386-5FB64882F4F8}"/>
              </a:ext>
            </a:extLst>
          </p:cNvPr>
          <p:cNvSpPr txBox="1"/>
          <p:nvPr/>
        </p:nvSpPr>
        <p:spPr>
          <a:xfrm>
            <a:off x="3468344" y="2918666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ثـــــــــا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561449-E1B3-4FE5-AC0B-12928969010D}"/>
              </a:ext>
            </a:extLst>
          </p:cNvPr>
          <p:cNvSpPr txBox="1"/>
          <p:nvPr/>
        </p:nvSpPr>
        <p:spPr>
          <a:xfrm>
            <a:off x="6592685" y="5281150"/>
            <a:ext cx="88804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ــــــــــــفى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148FC7-9117-41C4-A17A-319CA441A975}"/>
              </a:ext>
            </a:extLst>
          </p:cNvPr>
          <p:cNvSpPr txBox="1"/>
          <p:nvPr/>
        </p:nvSpPr>
        <p:spPr>
          <a:xfrm>
            <a:off x="3452846" y="5281150"/>
            <a:ext cx="88804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سِـــ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0F769D2-38B2-4D7A-B4C1-ABC41906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وطني الغالي 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EE232-0CE1-49E7-B78F-11E815CBB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8" t="28851" r="26526" b="12105"/>
          <a:stretch/>
        </p:blipFill>
        <p:spPr>
          <a:xfrm>
            <a:off x="1713109" y="965510"/>
            <a:ext cx="8765782" cy="506797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C93230-AFFD-42A8-AC5E-3AA013A745E3}"/>
              </a:ext>
            </a:extLst>
          </p:cNvPr>
          <p:cNvSpPr txBox="1"/>
          <p:nvPr/>
        </p:nvSpPr>
        <p:spPr>
          <a:xfrm>
            <a:off x="9017537" y="2306251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ميـ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1E3EB1-534A-4AB0-8386-5FB64882F4F8}"/>
              </a:ext>
            </a:extLst>
          </p:cNvPr>
          <p:cNvSpPr txBox="1"/>
          <p:nvPr/>
        </p:nvSpPr>
        <p:spPr>
          <a:xfrm>
            <a:off x="8225952" y="2306251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ـثا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561449-E1B3-4FE5-AC0B-12928969010D}"/>
              </a:ext>
            </a:extLst>
          </p:cNvPr>
          <p:cNvSpPr txBox="1"/>
          <p:nvPr/>
        </p:nvSpPr>
        <p:spPr>
          <a:xfrm>
            <a:off x="7530501" y="2306251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8125E1-E756-4379-A925-181BDE6F91CB}"/>
              </a:ext>
            </a:extLst>
          </p:cNvPr>
          <p:cNvSpPr txBox="1"/>
          <p:nvPr/>
        </p:nvSpPr>
        <p:spPr>
          <a:xfrm>
            <a:off x="7749153" y="2991375"/>
            <a:ext cx="159646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ميثاقٌ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614421-9953-4373-877D-E76F0897F290}"/>
              </a:ext>
            </a:extLst>
          </p:cNvPr>
          <p:cNvSpPr txBox="1"/>
          <p:nvPr/>
        </p:nvSpPr>
        <p:spPr>
          <a:xfrm>
            <a:off x="6576667" y="2272873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1B19A-D8F3-4E62-9711-4D8868BCBC75}"/>
              </a:ext>
            </a:extLst>
          </p:cNvPr>
          <p:cNvSpPr txBox="1"/>
          <p:nvPr/>
        </p:nvSpPr>
        <p:spPr>
          <a:xfrm>
            <a:off x="5821365" y="2306251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يا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A50B75-5ADA-4E48-B10B-107EF9052886}"/>
              </a:ext>
            </a:extLst>
          </p:cNvPr>
          <p:cNvSpPr txBox="1"/>
          <p:nvPr/>
        </p:nvSpPr>
        <p:spPr>
          <a:xfrm>
            <a:off x="5142451" y="2272873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A9687D-529E-4F85-8446-F835637EA3A2}"/>
              </a:ext>
            </a:extLst>
          </p:cNvPr>
          <p:cNvSpPr txBox="1"/>
          <p:nvPr/>
        </p:nvSpPr>
        <p:spPr>
          <a:xfrm>
            <a:off x="5460537" y="2957997"/>
            <a:ext cx="159646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راياتٌ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5A0542-C6B6-4525-89ED-716D5B20696A}"/>
              </a:ext>
            </a:extLst>
          </p:cNvPr>
          <p:cNvSpPr txBox="1"/>
          <p:nvPr/>
        </p:nvSpPr>
        <p:spPr>
          <a:xfrm>
            <a:off x="4149738" y="2324708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أَسْـ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A502D3-16F2-4122-A505-3182A9FF07BE}"/>
              </a:ext>
            </a:extLst>
          </p:cNvPr>
          <p:cNvSpPr txBox="1"/>
          <p:nvPr/>
        </p:nvSpPr>
        <p:spPr>
          <a:xfrm>
            <a:off x="3433601" y="2299051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ـوا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521881-BA4D-4164-A9BF-B95F0243A7B6}"/>
              </a:ext>
            </a:extLst>
          </p:cNvPr>
          <p:cNvSpPr txBox="1"/>
          <p:nvPr/>
        </p:nvSpPr>
        <p:spPr>
          <a:xfrm>
            <a:off x="2693231" y="2304324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68F124-C2F6-4BFE-AEE6-B2077C7F59D5}"/>
              </a:ext>
            </a:extLst>
          </p:cNvPr>
          <p:cNvSpPr txBox="1"/>
          <p:nvPr/>
        </p:nvSpPr>
        <p:spPr>
          <a:xfrm>
            <a:off x="2993043" y="2957997"/>
            <a:ext cx="159646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أَسْواقٌ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C27B5F-F532-4E0F-B94A-7FBC58D57DD7}"/>
              </a:ext>
            </a:extLst>
          </p:cNvPr>
          <p:cNvSpPr txBox="1"/>
          <p:nvPr/>
        </p:nvSpPr>
        <p:spPr>
          <a:xfrm>
            <a:off x="8073698" y="5117673"/>
            <a:ext cx="159646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مَسْرَحٌ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48BB5C-4A74-4C33-B8E8-AFB7DD624B86}"/>
              </a:ext>
            </a:extLst>
          </p:cNvPr>
          <p:cNvSpPr txBox="1"/>
          <p:nvPr/>
        </p:nvSpPr>
        <p:spPr>
          <a:xfrm>
            <a:off x="6019799" y="5122313"/>
            <a:ext cx="159646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يَحْرُسُ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C25587-0F43-4C73-8DB4-F5C2D7D415A5}"/>
              </a:ext>
            </a:extLst>
          </p:cNvPr>
          <p:cNvSpPr txBox="1"/>
          <p:nvPr/>
        </p:nvSpPr>
        <p:spPr>
          <a:xfrm>
            <a:off x="4125766" y="5117673"/>
            <a:ext cx="159646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طَويلٌ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E644AE-8918-4939-9A74-69AAE9EFCF94}"/>
              </a:ext>
            </a:extLst>
          </p:cNvPr>
          <p:cNvSpPr txBox="1"/>
          <p:nvPr/>
        </p:nvSpPr>
        <p:spPr>
          <a:xfrm>
            <a:off x="2071867" y="5134262"/>
            <a:ext cx="159646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خَطيرٌ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0F769D2-38B2-4D7A-B4C1-ABC41906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</a:rPr>
              <a:t>وطني الغالي /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EF4C5-A5F8-4429-B7DE-5EE8F15A5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78" t="30630" r="25856" b="8026"/>
          <a:stretch/>
        </p:blipFill>
        <p:spPr>
          <a:xfrm>
            <a:off x="1371600" y="818127"/>
            <a:ext cx="8683652" cy="53765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C93230-AFFD-42A8-AC5E-3AA013A745E3}"/>
              </a:ext>
            </a:extLst>
          </p:cNvPr>
          <p:cNvSpPr txBox="1"/>
          <p:nvPr/>
        </p:nvSpPr>
        <p:spPr>
          <a:xfrm>
            <a:off x="3421535" y="2989542"/>
            <a:ext cx="163082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فَساتينُ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F0C20-480D-4C93-96E4-0840DDF78405}"/>
              </a:ext>
            </a:extLst>
          </p:cNvPr>
          <p:cNvSpPr txBox="1"/>
          <p:nvPr/>
        </p:nvSpPr>
        <p:spPr>
          <a:xfrm>
            <a:off x="3421535" y="4122127"/>
            <a:ext cx="163082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يَسْبَحُ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55FA6A-55BD-4BAE-A9B8-19DD044C0CFF}"/>
              </a:ext>
            </a:extLst>
          </p:cNvPr>
          <p:cNvSpPr txBox="1"/>
          <p:nvPr/>
        </p:nvSpPr>
        <p:spPr>
          <a:xfrm>
            <a:off x="3309884" y="5274482"/>
            <a:ext cx="163082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ثِمارٌ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2B9D31-80CC-4D3F-A7F4-1E15D04121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81" t="70463" r="27796" b="18403"/>
          <a:stretch/>
        </p:blipFill>
        <p:spPr>
          <a:xfrm>
            <a:off x="5285300" y="5277021"/>
            <a:ext cx="3931983" cy="91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A10D10-DF8D-4123-8084-FF52E54BE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46" t="54924" r="26721" b="32101"/>
          <a:stretch/>
        </p:blipFill>
        <p:spPr>
          <a:xfrm>
            <a:off x="5087429" y="4128576"/>
            <a:ext cx="4327723" cy="1094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C827DE-7AB0-4431-903D-C19BA9DF6B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77" t="54648" r="30323" b="35356"/>
          <a:stretch/>
        </p:blipFill>
        <p:spPr>
          <a:xfrm>
            <a:off x="5292864" y="2908426"/>
            <a:ext cx="3931983" cy="9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0F769D2-38B2-4D7A-B4C1-ABC41906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وطني الغالي 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F258C-04B8-4B90-9768-C020CBD06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9" t="33664" r="25127" b="8639"/>
          <a:stretch/>
        </p:blipFill>
        <p:spPr>
          <a:xfrm>
            <a:off x="1895881" y="649114"/>
            <a:ext cx="8163339" cy="52340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C93230-AFFD-42A8-AC5E-3AA013A745E3}"/>
              </a:ext>
            </a:extLst>
          </p:cNvPr>
          <p:cNvSpPr txBox="1"/>
          <p:nvPr/>
        </p:nvSpPr>
        <p:spPr>
          <a:xfrm>
            <a:off x="6850251" y="4671510"/>
            <a:ext cx="1499232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عاشتْ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4C0407-1044-4B0C-AA85-7FE9B7EAFA0F}"/>
              </a:ext>
            </a:extLst>
          </p:cNvPr>
          <p:cNvSpPr txBox="1"/>
          <p:nvPr/>
        </p:nvSpPr>
        <p:spPr>
          <a:xfrm>
            <a:off x="5014382" y="4671510"/>
            <a:ext cx="1499232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مَمْلَكَةُ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DA749A-40E5-4C50-B3F7-A369F5E90564}"/>
              </a:ext>
            </a:extLst>
          </p:cNvPr>
          <p:cNvSpPr txBox="1"/>
          <p:nvPr/>
        </p:nvSpPr>
        <p:spPr>
          <a:xfrm>
            <a:off x="3304645" y="4634520"/>
            <a:ext cx="1499232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الْبَحْرَيْنِ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E5B31-E635-4E06-8500-B842856D89E1}"/>
              </a:ext>
            </a:extLst>
          </p:cNvPr>
          <p:cNvSpPr txBox="1"/>
          <p:nvPr/>
        </p:nvSpPr>
        <p:spPr>
          <a:xfrm>
            <a:off x="6351604" y="343186"/>
            <a:ext cx="3777691" cy="1105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رابعًا: أَتَدَرّبُ.</a:t>
            </a:r>
            <a:endParaRPr lang="en-GB" sz="4000" b="1" dirty="0">
              <a:solidFill>
                <a:srgbClr val="FF0000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A683C7A-C95E-4C1E-9156-4A00E9D1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وطني الغالي/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314FA-F427-4D14-989D-BAD0C7DB7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28" t="21107" r="23094" b="54917"/>
          <a:stretch/>
        </p:blipFill>
        <p:spPr>
          <a:xfrm>
            <a:off x="1379349" y="1022888"/>
            <a:ext cx="8508570" cy="1833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DE2F18-0B85-4BB0-9889-6BC0DAE65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28" t="44359" r="23094" b="36127"/>
          <a:stretch/>
        </p:blipFill>
        <p:spPr>
          <a:xfrm>
            <a:off x="1379349" y="3066487"/>
            <a:ext cx="8508570" cy="1492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2C5921-DE88-494F-A21C-01AB56C94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28" t="67281" r="23094" b="16136"/>
          <a:stretch/>
        </p:blipFill>
        <p:spPr>
          <a:xfrm>
            <a:off x="1379349" y="4754169"/>
            <a:ext cx="8508570" cy="12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A683C7A-C95E-4C1E-9156-4A00E9D1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ثاني: وطني الغالي 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A0E6A-E38E-4D70-A881-2D1324795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64" t="15350" r="25255" b="35971"/>
          <a:stretch/>
        </p:blipFill>
        <p:spPr>
          <a:xfrm>
            <a:off x="1017639" y="914402"/>
            <a:ext cx="9044494" cy="49687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B6B3AC-ED00-46AA-B148-8E2A2DA1FDC4}"/>
              </a:ext>
            </a:extLst>
          </p:cNvPr>
          <p:cNvSpPr txBox="1"/>
          <p:nvPr/>
        </p:nvSpPr>
        <p:spPr>
          <a:xfrm>
            <a:off x="6299816" y="2138984"/>
            <a:ext cx="163082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لِـماذا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58D5C-B0E0-4012-9B4C-ADC7595DA072}"/>
              </a:ext>
            </a:extLst>
          </p:cNvPr>
          <p:cNvSpPr txBox="1"/>
          <p:nvPr/>
        </p:nvSpPr>
        <p:spPr>
          <a:xfrm>
            <a:off x="4446533" y="2126902"/>
            <a:ext cx="62067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؟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9A7A80-0284-4C5A-B106-B8D3C8B62DFE}"/>
              </a:ext>
            </a:extLst>
          </p:cNvPr>
          <p:cNvSpPr txBox="1"/>
          <p:nvPr/>
        </p:nvSpPr>
        <p:spPr>
          <a:xfrm>
            <a:off x="6329312" y="2966994"/>
            <a:ext cx="163082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لِـماذا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B56531-899F-4C14-B918-17DD50BDAFDC}"/>
              </a:ext>
            </a:extLst>
          </p:cNvPr>
          <p:cNvSpPr txBox="1"/>
          <p:nvPr/>
        </p:nvSpPr>
        <p:spPr>
          <a:xfrm>
            <a:off x="2685888" y="2942815"/>
            <a:ext cx="62067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؟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A3877D-D5D8-469A-8917-0FA7F2828A46}"/>
              </a:ext>
            </a:extLst>
          </p:cNvPr>
          <p:cNvSpPr txBox="1"/>
          <p:nvPr/>
        </p:nvSpPr>
        <p:spPr>
          <a:xfrm>
            <a:off x="6366486" y="3783543"/>
            <a:ext cx="163082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لِـماذا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F8AF40-9228-42B0-B05A-59017830047E}"/>
              </a:ext>
            </a:extLst>
          </p:cNvPr>
          <p:cNvSpPr txBox="1"/>
          <p:nvPr/>
        </p:nvSpPr>
        <p:spPr>
          <a:xfrm>
            <a:off x="2262600" y="3762561"/>
            <a:ext cx="62067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؟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E40305-295F-48D6-8CBB-39650CCD4CD2}"/>
              </a:ext>
            </a:extLst>
          </p:cNvPr>
          <p:cNvSpPr txBox="1"/>
          <p:nvPr/>
        </p:nvSpPr>
        <p:spPr>
          <a:xfrm>
            <a:off x="6373556" y="4593161"/>
            <a:ext cx="163082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لِـماذا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94A6AB-BFBA-4172-A31C-82EE699AD1F4}"/>
              </a:ext>
            </a:extLst>
          </p:cNvPr>
          <p:cNvSpPr txBox="1"/>
          <p:nvPr/>
        </p:nvSpPr>
        <p:spPr>
          <a:xfrm>
            <a:off x="3323560" y="4577153"/>
            <a:ext cx="62067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؟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18037</TotalTime>
  <Words>640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Asma Adel Mohamed Alhashimai</cp:lastModifiedBy>
  <cp:revision>976</cp:revision>
  <dcterms:created xsi:type="dcterms:W3CDTF">2020-09-08T04:24:33Z</dcterms:created>
  <dcterms:modified xsi:type="dcterms:W3CDTF">2023-02-10T20:40:59Z</dcterms:modified>
</cp:coreProperties>
</file>