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43" autoAdjust="0"/>
  </p:normalViewPr>
  <p:slideViewPr>
    <p:cSldViewPr>
      <p:cViewPr>
        <p:scale>
          <a:sx n="35" d="100"/>
          <a:sy n="35" d="100"/>
        </p:scale>
        <p:origin x="-2682" y="-7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97C-45BC-43ED-95BD-4A40E0ECC55D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2815-0B9E-4F8F-AAEA-22CD36DE1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97C-45BC-43ED-95BD-4A40E0ECC55D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2815-0B9E-4F8F-AAEA-22CD36DE1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97C-45BC-43ED-95BD-4A40E0ECC55D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2815-0B9E-4F8F-AAEA-22CD36DE1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97C-45BC-43ED-95BD-4A40E0ECC55D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2815-0B9E-4F8F-AAEA-22CD36DE1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97C-45BC-43ED-95BD-4A40E0ECC55D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2815-0B9E-4F8F-AAEA-22CD36DE1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97C-45BC-43ED-95BD-4A40E0ECC55D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2815-0B9E-4F8F-AAEA-22CD36DE1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97C-45BC-43ED-95BD-4A40E0ECC55D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2815-0B9E-4F8F-AAEA-22CD36DE1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97C-45BC-43ED-95BD-4A40E0ECC55D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2815-0B9E-4F8F-AAEA-22CD36DE1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97C-45BC-43ED-95BD-4A40E0ECC55D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2815-0B9E-4F8F-AAEA-22CD36DE1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97C-45BC-43ED-95BD-4A40E0ECC55D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2815-0B9E-4F8F-AAEA-22CD36DE1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7" y="488951"/>
            <a:ext cx="3357563" cy="10401300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97C-45BC-43ED-95BD-4A40E0ECC55D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2815-0B9E-4F8F-AAEA-22CD36DE1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4897C-45BC-43ED-95BD-4A40E0ECC55D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C2815-0B9E-4F8F-AAEA-22CD36DE1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-4714932" y="1142976"/>
            <a:ext cx="6858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sz="2000" b="1" dirty="0">
                <a:latin typeface="Arial" pitchFamily="34" charset="0"/>
                <a:cs typeface="Arial" pitchFamily="34" charset="0"/>
              </a:rPr>
              <a:t>إعداد </a:t>
            </a:r>
            <a:r>
              <a:rPr lang="ar-BH" sz="2000" b="1" dirty="0" err="1">
                <a:latin typeface="Arial" pitchFamily="34" charset="0"/>
                <a:cs typeface="Arial" pitchFamily="34" charset="0"/>
              </a:rPr>
              <a:t>أ</a:t>
            </a:r>
            <a:r>
              <a:rPr lang="ar-BH" sz="2000" b="1" dirty="0">
                <a:latin typeface="Arial" pitchFamily="34" charset="0"/>
                <a:cs typeface="Arial" pitchFamily="34" charset="0"/>
              </a:rPr>
              <a:t>.فضيلة سعيد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4500546" y="3"/>
            <a:ext cx="23574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sz="1400" dirty="0">
                <a:latin typeface="Arial" pitchFamily="34" charset="0"/>
                <a:cs typeface="Arial" pitchFamily="34" charset="0"/>
              </a:rPr>
              <a:t>مملكة البحرين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وزارة التربية والتعليم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sz="1400" dirty="0">
                <a:latin typeface="Arial" pitchFamily="34" charset="0"/>
                <a:cs typeface="Arial" pitchFamily="34" charset="0"/>
              </a:rPr>
              <a:t>مدرسة ابن النفيس </a:t>
            </a:r>
            <a:r>
              <a:rPr lang="ar-BH" sz="1400" dirty="0" err="1">
                <a:latin typeface="Arial" pitchFamily="34" charset="0"/>
                <a:cs typeface="Arial" pitchFamily="34" charset="0"/>
              </a:rPr>
              <a:t>الأبتدائية</a:t>
            </a:r>
            <a:r>
              <a:rPr lang="ar-BH" sz="1400" dirty="0">
                <a:latin typeface="Arial" pitchFamily="34" charset="0"/>
                <a:cs typeface="Arial" pitchFamily="34" charset="0"/>
              </a:rPr>
              <a:t> للبنين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14"/>
          <p:cNvSpPr>
            <a:spLocks noChangeArrowheads="1"/>
          </p:cNvSpPr>
          <p:nvPr/>
        </p:nvSpPr>
        <p:spPr bwMode="auto">
          <a:xfrm>
            <a:off x="-4786370" y="0"/>
            <a:ext cx="6858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الاسم:...........................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sz="1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الصف:..........................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التاريخ:..........................</a:t>
            </a:r>
          </a:p>
        </p:txBody>
      </p:sp>
      <p:sp>
        <p:nvSpPr>
          <p:cNvPr id="2069" name="AutoShape 21" descr="شعار البحرين - ويكيبيديا"/>
          <p:cNvSpPr>
            <a:spLocks noChangeAspect="1" noChangeArrowheads="1"/>
          </p:cNvSpPr>
          <p:nvPr/>
        </p:nvSpPr>
        <p:spPr bwMode="auto">
          <a:xfrm>
            <a:off x="155577" y="-136526"/>
            <a:ext cx="298450" cy="298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1" name="AutoShape 23" descr="شعار البحرين - ويكيبيديا"/>
          <p:cNvSpPr>
            <a:spLocks noChangeAspect="1" noChangeArrowheads="1"/>
          </p:cNvSpPr>
          <p:nvPr/>
        </p:nvSpPr>
        <p:spPr bwMode="auto">
          <a:xfrm>
            <a:off x="155577" y="-136526"/>
            <a:ext cx="298450" cy="298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3" name="AutoShape 25" descr="شعار البحرين - ويكيبيديا"/>
          <p:cNvSpPr>
            <a:spLocks noChangeAspect="1" noChangeArrowheads="1"/>
          </p:cNvSpPr>
          <p:nvPr/>
        </p:nvSpPr>
        <p:spPr bwMode="auto">
          <a:xfrm>
            <a:off x="155577" y="-136526"/>
            <a:ext cx="298450" cy="298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75" name="Picture 27" descr="الصفحة الرئيسية - وزارة الصحة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6794" y="1"/>
            <a:ext cx="1768090" cy="1285851"/>
          </a:xfrm>
          <a:prstGeom prst="rect">
            <a:avLst/>
          </a:prstGeom>
          <a:noFill/>
        </p:spPr>
      </p:pic>
      <p:sp>
        <p:nvSpPr>
          <p:cNvPr id="12" name="Rectangle 26"/>
          <p:cNvSpPr>
            <a:spLocks noChangeArrowheads="1"/>
          </p:cNvSpPr>
          <p:nvPr/>
        </p:nvSpPr>
        <p:spPr bwMode="auto">
          <a:xfrm>
            <a:off x="1285860" y="1000100"/>
            <a:ext cx="45363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نشاط تدريبي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1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1" y="4572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MOE\Downloads\MicrosoftTeams-image (53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1262" y="285720"/>
            <a:ext cx="981036" cy="782861"/>
          </a:xfrm>
          <a:prstGeom prst="rect">
            <a:avLst/>
          </a:prstGeom>
          <a:noFill/>
        </p:spPr>
      </p:pic>
      <p:sp>
        <p:nvSpPr>
          <p:cNvPr id="14" name="مربع نص 13"/>
          <p:cNvSpPr txBox="1"/>
          <p:nvPr/>
        </p:nvSpPr>
        <p:spPr>
          <a:xfrm>
            <a:off x="357166" y="1500166"/>
            <a:ext cx="6143668" cy="523220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BH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أكتب الجدول التالي حسب المطلوب </a:t>
            </a:r>
            <a:r>
              <a:rPr lang="ar-BH" sz="2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</p:txBody>
      </p:sp>
      <p:sp>
        <p:nvSpPr>
          <p:cNvPr id="15" name="مستطيل 14"/>
          <p:cNvSpPr/>
          <p:nvPr/>
        </p:nvSpPr>
        <p:spPr>
          <a:xfrm>
            <a:off x="285728" y="2643174"/>
            <a:ext cx="6286544" cy="95410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ar-BH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ar-BH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ar-BH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لماذا ذهبت إلى المستشفى</a:t>
            </a:r>
            <a:r>
              <a:rPr lang="ar-BH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؟</a:t>
            </a: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0" name="مستطيل 29"/>
          <p:cNvSpPr/>
          <p:nvPr/>
        </p:nvSpPr>
        <p:spPr>
          <a:xfrm>
            <a:off x="285728" y="3857620"/>
            <a:ext cx="6286544" cy="101566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ar-BH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ar-BH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..............................................................................</a:t>
            </a:r>
          </a:p>
          <a:p>
            <a:pPr algn="ctr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1" name="مستطيل 30"/>
          <p:cNvSpPr/>
          <p:nvPr/>
        </p:nvSpPr>
        <p:spPr>
          <a:xfrm>
            <a:off x="285728" y="5072066"/>
            <a:ext cx="6286544" cy="126188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ar-BH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ar-BH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..............................................................::::::::</a:t>
            </a:r>
            <a:r>
              <a:rPr lang="ar-BH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؟</a:t>
            </a:r>
            <a:r>
              <a:rPr lang="ar-BH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ctr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مستطيل 31"/>
          <p:cNvSpPr/>
          <p:nvPr/>
        </p:nvSpPr>
        <p:spPr>
          <a:xfrm>
            <a:off x="285728" y="6286513"/>
            <a:ext cx="6286544" cy="1200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ar-BH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ar-BH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.لأن هذه القصة أعجبتني كثيرا .</a:t>
            </a:r>
            <a:endParaRPr lang="en-US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4" name="Rectangle 14"/>
          <p:cNvSpPr>
            <a:spLocks noChangeArrowheads="1"/>
          </p:cNvSpPr>
          <p:nvPr/>
        </p:nvSpPr>
        <p:spPr bwMode="auto">
          <a:xfrm>
            <a:off x="0" y="8743890"/>
            <a:ext cx="6858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مديرة</a:t>
            </a:r>
            <a:r>
              <a:rPr kumimoji="0" lang="ar-BH" sz="2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المدرسة: نورة </a:t>
            </a:r>
            <a:r>
              <a:rPr kumimoji="0" lang="ar-BH" sz="20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الشامسي</a:t>
            </a:r>
            <a:r>
              <a:rPr kumimoji="0" lang="ar-BH" sz="2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م.أ فاطمة طوق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50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سمة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MOE</dc:creator>
  <cp:lastModifiedBy>Unknown User</cp:lastModifiedBy>
  <cp:revision>15</cp:revision>
  <dcterms:created xsi:type="dcterms:W3CDTF">2020-10-31T06:31:29Z</dcterms:created>
  <dcterms:modified xsi:type="dcterms:W3CDTF">2022-02-25T10:51:02Z</dcterms:modified>
</cp:coreProperties>
</file>