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6"/>
  </p:notesMasterIdLst>
  <p:sldIdLst>
    <p:sldId id="326" r:id="rId2"/>
    <p:sldId id="355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11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14/07/1444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0A814CF-39F8-4D58-B2B6-5DC6F10F1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25" y="2059577"/>
            <a:ext cx="2658148" cy="345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الأولى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وَطَني الْبَحْرَيْنُ)                                            الدَّرْسُ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الْأَوَّلُ: فَرْحَةُ الْقَرْقاعونِ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3- </a:t>
            </a:r>
            <a:r>
              <a:rPr lang="ar-BH" sz="4000" b="1" kern="0" dirty="0">
                <a:solidFill>
                  <a:srgbClr val="FFFFFF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أُحَلِّلُ وأُرَكِّبُ</a:t>
            </a:r>
            <a:r>
              <a:rPr lang="ar-BH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/   4 -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 أَتَدَرَّبُ</a:t>
            </a:r>
            <a:endParaRPr lang="en-US" sz="4000" b="1" kern="0" dirty="0">
              <a:solidFill>
                <a:srgbClr val="FFFFFF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FB687-0610-49FD-BD33-B2D79EFB2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9" t="18475" r="24395" b="28441"/>
          <a:stretch/>
        </p:blipFill>
        <p:spPr>
          <a:xfrm>
            <a:off x="270641" y="963886"/>
            <a:ext cx="10219022" cy="50534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8262A-5D26-4CF6-BF1F-42FBBD17DE5D}"/>
              </a:ext>
            </a:extLst>
          </p:cNvPr>
          <p:cNvSpPr txBox="1"/>
          <p:nvPr/>
        </p:nvSpPr>
        <p:spPr>
          <a:xfrm>
            <a:off x="1569601" y="2854049"/>
            <a:ext cx="34023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سافَرَ أَبي يَوْمَ أَمْسِ.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398C6-2DA7-42B3-8397-1B4649FE15D7}"/>
              </a:ext>
            </a:extLst>
          </p:cNvPr>
          <p:cNvSpPr txBox="1"/>
          <p:nvPr/>
        </p:nvSpPr>
        <p:spPr>
          <a:xfrm>
            <a:off x="530087" y="3590319"/>
            <a:ext cx="450135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لَعِبَتْ رُقَيَّةُ مَعَ الْأَطْفالِ صَباحًا.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04614-DF6B-4762-9121-1CE88D79566B}"/>
              </a:ext>
            </a:extLst>
          </p:cNvPr>
          <p:cNvSpPr txBox="1"/>
          <p:nvPr/>
        </p:nvSpPr>
        <p:spPr>
          <a:xfrm>
            <a:off x="407605" y="4255612"/>
            <a:ext cx="474632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lvl="0" algn="ctr" rtl="1">
              <a:lnSpc>
                <a:spcPct val="107000"/>
              </a:lnSpc>
              <a:spcAft>
                <a:spcPts val="800"/>
              </a:spcAft>
              <a:defRPr sz="36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ما </a:t>
            </a:r>
            <a:r>
              <a:rPr lang="ar-BH" dirty="0">
                <a:solidFill>
                  <a:schemeClr val="tx1"/>
                </a:solidFill>
              </a:rPr>
              <a:t>رَجَعَ سامي مِنَ الـْمَدْرَسَةِ مُتَأَخِّرًا.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8A39F-AE5A-47B1-B22C-AC1642272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97" t="15897" r="22823" b="24073"/>
          <a:stretch/>
        </p:blipFill>
        <p:spPr>
          <a:xfrm>
            <a:off x="1047135" y="794211"/>
            <a:ext cx="8869336" cy="5198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8262A-5D26-4CF6-BF1F-42FBBD17DE5D}"/>
              </a:ext>
            </a:extLst>
          </p:cNvPr>
          <p:cNvSpPr txBox="1"/>
          <p:nvPr/>
        </p:nvSpPr>
        <p:spPr>
          <a:xfrm>
            <a:off x="1825621" y="3296501"/>
            <a:ext cx="240754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انْطَلَقَ الْقِطارُ.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C70EE-0A25-4C89-90E2-68F85B590E1A}"/>
              </a:ext>
            </a:extLst>
          </p:cNvPr>
          <p:cNvSpPr txBox="1"/>
          <p:nvPr/>
        </p:nvSpPr>
        <p:spPr>
          <a:xfrm>
            <a:off x="1825621" y="4051069"/>
            <a:ext cx="240754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هَبَّتِ الرِّياحُ.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2B9D-882C-4FD4-AE08-956AEB783620}"/>
              </a:ext>
            </a:extLst>
          </p:cNvPr>
          <p:cNvSpPr txBox="1"/>
          <p:nvPr/>
        </p:nvSpPr>
        <p:spPr>
          <a:xfrm>
            <a:off x="1825621" y="4694458"/>
            <a:ext cx="240754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كَذِبَتِ الْبِنْتُ.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51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40CF5-5930-45C2-8B44-0A50C5B0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6" t="20315" r="26089" b="9420"/>
          <a:stretch/>
        </p:blipFill>
        <p:spPr>
          <a:xfrm>
            <a:off x="881652" y="712021"/>
            <a:ext cx="8767674" cy="55174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8262A-5D26-4CF6-BF1F-42FBBD17DE5D}"/>
              </a:ext>
            </a:extLst>
          </p:cNvPr>
          <p:cNvSpPr txBox="1"/>
          <p:nvPr/>
        </p:nvSpPr>
        <p:spPr>
          <a:xfrm>
            <a:off x="1811566" y="5110736"/>
            <a:ext cx="690784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ما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أَهْمَلَتْ رَبابُ مُراجَعَةَ دُروسِها.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9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ECAD0-44E0-4798-B6BB-A904E92EE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88" t="24870" r="24153" b="12670"/>
          <a:stretch/>
        </p:blipFill>
        <p:spPr>
          <a:xfrm>
            <a:off x="786084" y="720468"/>
            <a:ext cx="9620289" cy="5309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8262A-5D26-4CF6-BF1F-42FBBD17DE5D}"/>
              </a:ext>
            </a:extLst>
          </p:cNvPr>
          <p:cNvSpPr txBox="1"/>
          <p:nvPr/>
        </p:nvSpPr>
        <p:spPr>
          <a:xfrm>
            <a:off x="2142305" y="2474087"/>
            <a:ext cx="690784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ما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ضاعَ جُهْدُكَ يا وَلَدي.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69632-1706-43B4-944F-584B60A173DB}"/>
              </a:ext>
            </a:extLst>
          </p:cNvPr>
          <p:cNvSpPr txBox="1"/>
          <p:nvPr/>
        </p:nvSpPr>
        <p:spPr>
          <a:xfrm>
            <a:off x="2142305" y="4896840"/>
            <a:ext cx="690784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ما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تأَخَّرَتْ دانَةُ عَنِ احْتِفالِ الْقَرْقاعونِ.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7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BF531E9-86FB-4129-A9D0-E341B10B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351604" y="343186"/>
            <a:ext cx="3777691" cy="110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ثالِثًا: أُحَلِّلُ وأُرَكِّبُ.</a:t>
            </a:r>
            <a:endParaRPr lang="en-GB" sz="4000" b="1" dirty="0">
              <a:solidFill>
                <a:srgbClr val="FF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5C49E-C887-40C6-BF9E-916F67E80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5" t="30844" r="18953" b="19717"/>
          <a:stretch/>
        </p:blipFill>
        <p:spPr>
          <a:xfrm>
            <a:off x="1329617" y="1448489"/>
            <a:ext cx="8935261" cy="44346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1817005" y="2675559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1E3EB1-534A-4AB0-8386-5FB64882F4F8}"/>
              </a:ext>
            </a:extLst>
          </p:cNvPr>
          <p:cNvSpPr txBox="1"/>
          <p:nvPr/>
        </p:nvSpPr>
        <p:spPr>
          <a:xfrm>
            <a:off x="1861249" y="3817376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561449-E1B3-4FE5-AC0B-12928969010D}"/>
              </a:ext>
            </a:extLst>
          </p:cNvPr>
          <p:cNvSpPr txBox="1"/>
          <p:nvPr/>
        </p:nvSpPr>
        <p:spPr>
          <a:xfrm>
            <a:off x="1846502" y="4850269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7CE8F-A6B1-4400-A583-EF28B811D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2" t="25054" r="23306" b="14353"/>
          <a:stretch/>
        </p:blipFill>
        <p:spPr>
          <a:xfrm>
            <a:off x="1050712" y="1597083"/>
            <a:ext cx="9213510" cy="46744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F2A73-FA7F-4AC4-98B3-4A97CA80E623}"/>
              </a:ext>
            </a:extLst>
          </p:cNvPr>
          <p:cNvSpPr txBox="1"/>
          <p:nvPr/>
        </p:nvSpPr>
        <p:spPr>
          <a:xfrm>
            <a:off x="2804980" y="491923"/>
            <a:ext cx="725424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SzPts val="2600"/>
              <a:tabLst>
                <a:tab pos="269240" algn="l"/>
              </a:tabLst>
            </a:pPr>
            <a:r>
              <a:rPr lang="ar-BH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2. أُكْمِلُ تَحْلِيلَ الْكَلِماتِ إِلى مَقاطِعِها كَما في الْـمِثالِ: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73E61-5ECE-487D-8310-B42BBB19906A}"/>
              </a:ext>
            </a:extLst>
          </p:cNvPr>
          <p:cNvSpPr txBox="1"/>
          <p:nvPr/>
        </p:nvSpPr>
        <p:spPr>
          <a:xfrm>
            <a:off x="5930329" y="2837752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أَشْـ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A8F7C-DC69-4743-B1FD-EE1C6C199D6E}"/>
              </a:ext>
            </a:extLst>
          </p:cNvPr>
          <p:cNvSpPr txBox="1"/>
          <p:nvPr/>
        </p:nvSpPr>
        <p:spPr>
          <a:xfrm>
            <a:off x="4895860" y="2855928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ــجا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9545D-1BBE-4577-A6BA-D8149FD28724}"/>
              </a:ext>
            </a:extLst>
          </p:cNvPr>
          <p:cNvSpPr txBox="1"/>
          <p:nvPr/>
        </p:nvSpPr>
        <p:spPr>
          <a:xfrm>
            <a:off x="3732650" y="2855928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E0638-1D19-4A9F-A5CD-D786463B332B}"/>
              </a:ext>
            </a:extLst>
          </p:cNvPr>
          <p:cNvSpPr txBox="1"/>
          <p:nvPr/>
        </p:nvSpPr>
        <p:spPr>
          <a:xfrm>
            <a:off x="2309467" y="407842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C3DAA1-3F9C-4FA4-8BAC-82B1461C30DB}"/>
              </a:ext>
            </a:extLst>
          </p:cNvPr>
          <p:cNvSpPr txBox="1"/>
          <p:nvPr/>
        </p:nvSpPr>
        <p:spPr>
          <a:xfrm>
            <a:off x="3584387" y="407842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ABEFD-74D2-443E-BD22-2EDA78835F3F}"/>
              </a:ext>
            </a:extLst>
          </p:cNvPr>
          <p:cNvSpPr txBox="1"/>
          <p:nvPr/>
        </p:nvSpPr>
        <p:spPr>
          <a:xfrm>
            <a:off x="4797045" y="407842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ـــجا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DCC016-6262-43EE-841A-45793BC26DCF}"/>
              </a:ext>
            </a:extLst>
          </p:cNvPr>
          <p:cNvSpPr txBox="1"/>
          <p:nvPr/>
        </p:nvSpPr>
        <p:spPr>
          <a:xfrm>
            <a:off x="5930329" y="4078421"/>
            <a:ext cx="72535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سَجْـ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D978CC-5402-47C9-A746-E5049EF1B7A8}"/>
              </a:ext>
            </a:extLst>
          </p:cNvPr>
          <p:cNvSpPr txBox="1"/>
          <p:nvPr/>
        </p:nvSpPr>
        <p:spPr>
          <a:xfrm>
            <a:off x="1746379" y="5295882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7698C0-FA43-4E28-B704-1157E58B6371}"/>
              </a:ext>
            </a:extLst>
          </p:cNvPr>
          <p:cNvSpPr txBox="1"/>
          <p:nvPr/>
        </p:nvSpPr>
        <p:spPr>
          <a:xfrm>
            <a:off x="2809936" y="5295882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ـــرَ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CC6B12-591A-4B19-B01A-E9B587B92AAB}"/>
              </a:ext>
            </a:extLst>
          </p:cNvPr>
          <p:cNvSpPr txBox="1"/>
          <p:nvPr/>
        </p:nvSpPr>
        <p:spPr>
          <a:xfrm>
            <a:off x="3907375" y="5313243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ــــدَرْ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0E2F8-942E-420C-BB3E-72D25C080A03}"/>
              </a:ext>
            </a:extLst>
          </p:cNvPr>
          <p:cNvSpPr txBox="1"/>
          <p:nvPr/>
        </p:nvSpPr>
        <p:spPr>
          <a:xfrm>
            <a:off x="5011491" y="5322831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E84880-47B8-45A6-85E4-BE7578875EA2}"/>
              </a:ext>
            </a:extLst>
          </p:cNvPr>
          <p:cNvSpPr txBox="1"/>
          <p:nvPr/>
        </p:nvSpPr>
        <p:spPr>
          <a:xfrm>
            <a:off x="5970016" y="5320850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A32DC-EB86-4A49-8A00-B624627A7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23543" r="22375" b="34728"/>
          <a:stretch/>
        </p:blipFill>
        <p:spPr>
          <a:xfrm>
            <a:off x="1334713" y="914401"/>
            <a:ext cx="8911183" cy="4678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CDCA07-7EB7-42F5-BF90-35F857C732CB}"/>
              </a:ext>
            </a:extLst>
          </p:cNvPr>
          <p:cNvSpPr txBox="1"/>
          <p:nvPr/>
        </p:nvSpPr>
        <p:spPr>
          <a:xfrm>
            <a:off x="2040351" y="4288688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6398A7-B756-4F1E-96A4-4496E79D526A}"/>
              </a:ext>
            </a:extLst>
          </p:cNvPr>
          <p:cNvSpPr txBox="1"/>
          <p:nvPr/>
        </p:nvSpPr>
        <p:spPr>
          <a:xfrm>
            <a:off x="2686116" y="4275358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ــعا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DFD7B-174E-4659-ADAC-22D5BF81810C}"/>
              </a:ext>
            </a:extLst>
          </p:cNvPr>
          <p:cNvSpPr txBox="1"/>
          <p:nvPr/>
        </p:nvSpPr>
        <p:spPr>
          <a:xfrm>
            <a:off x="3305565" y="4285376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ــمَــ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05D594-93C5-4D9F-A292-0080A6AD8642}"/>
              </a:ext>
            </a:extLst>
          </p:cNvPr>
          <p:cNvSpPr txBox="1"/>
          <p:nvPr/>
        </p:nvSpPr>
        <p:spPr>
          <a:xfrm>
            <a:off x="3891806" y="4265290"/>
            <a:ext cx="90088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ــجَمْـ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4D5629-BF1A-47F7-A12D-B6C27582D39A}"/>
              </a:ext>
            </a:extLst>
          </p:cNvPr>
          <p:cNvSpPr txBox="1"/>
          <p:nvPr/>
        </p:nvSpPr>
        <p:spPr>
          <a:xfrm>
            <a:off x="4642304" y="4303052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مُــــ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B0D191-8631-404A-84EE-92798D392068}"/>
              </a:ext>
            </a:extLst>
          </p:cNvPr>
          <p:cNvSpPr txBox="1"/>
          <p:nvPr/>
        </p:nvSpPr>
        <p:spPr>
          <a:xfrm>
            <a:off x="6407709" y="4315706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ـــرَ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1A4F4E-1D9F-4CB8-8688-2005B1FE0AF4}"/>
              </a:ext>
            </a:extLst>
          </p:cNvPr>
          <p:cNvSpPr txBox="1"/>
          <p:nvPr/>
        </p:nvSpPr>
        <p:spPr>
          <a:xfrm>
            <a:off x="7273806" y="4318292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ــشَــــ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501BD4-590E-439B-A831-497A444F6868}"/>
              </a:ext>
            </a:extLst>
          </p:cNvPr>
          <p:cNvSpPr txBox="1"/>
          <p:nvPr/>
        </p:nvSpPr>
        <p:spPr>
          <a:xfrm>
            <a:off x="8067436" y="4308424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ـــتــَــــ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2554B-C2BB-4C10-AD26-4BDDF6512C59}"/>
              </a:ext>
            </a:extLst>
          </p:cNvPr>
          <p:cNvSpPr txBox="1"/>
          <p:nvPr/>
        </p:nvSpPr>
        <p:spPr>
          <a:xfrm>
            <a:off x="8910163" y="4303052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انْـــــ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2554B-C2BB-4C10-AD26-4BDDF6512C59}"/>
              </a:ext>
            </a:extLst>
          </p:cNvPr>
          <p:cNvSpPr txBox="1"/>
          <p:nvPr/>
        </p:nvSpPr>
        <p:spPr>
          <a:xfrm>
            <a:off x="7457694" y="3980577"/>
            <a:ext cx="64597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انْـــــ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163D5-1AC3-4ED4-8B29-0809DB73E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0" t="14542" r="22999" b="25989"/>
          <a:stretch/>
        </p:blipFill>
        <p:spPr>
          <a:xfrm>
            <a:off x="1350465" y="743739"/>
            <a:ext cx="8895432" cy="53705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ADFD7B-174E-4659-ADAC-22D5BF81810C}"/>
              </a:ext>
            </a:extLst>
          </p:cNvPr>
          <p:cNvSpPr txBox="1"/>
          <p:nvPr/>
        </p:nvSpPr>
        <p:spPr>
          <a:xfrm>
            <a:off x="7345417" y="4609677"/>
            <a:ext cx="198364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فَراشاتٌ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6398A7-B756-4F1E-96A4-4496E79D526A}"/>
              </a:ext>
            </a:extLst>
          </p:cNvPr>
          <p:cNvSpPr txBox="1"/>
          <p:nvPr/>
        </p:nvSpPr>
        <p:spPr>
          <a:xfrm>
            <a:off x="5203190" y="4580357"/>
            <a:ext cx="146061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أَكْياسٌ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DCA07-7EB7-42F5-BF90-35F857C732CB}"/>
              </a:ext>
            </a:extLst>
          </p:cNvPr>
          <p:cNvSpPr txBox="1"/>
          <p:nvPr/>
        </p:nvSpPr>
        <p:spPr>
          <a:xfrm>
            <a:off x="2209851" y="4518636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سُجودٌ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  <p:bldP spid="1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704D6-326A-4ECC-B7A8-0173B653C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7" t="20416" r="31517" b="8807"/>
          <a:stretch/>
        </p:blipFill>
        <p:spPr>
          <a:xfrm>
            <a:off x="530087" y="79253"/>
            <a:ext cx="6341807" cy="6115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A5C27-8D5B-4515-95DC-EE3AEFF7BAA1}"/>
              </a:ext>
            </a:extLst>
          </p:cNvPr>
          <p:cNvSpPr txBox="1"/>
          <p:nvPr/>
        </p:nvSpPr>
        <p:spPr>
          <a:xfrm>
            <a:off x="6778381" y="873248"/>
            <a:ext cx="3830090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  <a:tabLst>
                <a:tab pos="340995" algn="l"/>
              </a:tabLst>
            </a:pPr>
            <a:r>
              <a:rPr lang="ar-S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5-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أُرَكِّبُ كَلِماتٍ بِالْـمَقاطِعِ الْآتِيَةِ: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B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DCA07-7EB7-42F5-BF90-35F857C732CB}"/>
              </a:ext>
            </a:extLst>
          </p:cNvPr>
          <p:cNvSpPr txBox="1"/>
          <p:nvPr/>
        </p:nvSpPr>
        <p:spPr>
          <a:xfrm>
            <a:off x="896978" y="209231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شُجاعٌ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494628-5500-42DD-AEF6-8440FD650D0F}"/>
              </a:ext>
            </a:extLst>
          </p:cNvPr>
          <p:cNvSpPr txBox="1"/>
          <p:nvPr/>
        </p:nvSpPr>
        <p:spPr>
          <a:xfrm>
            <a:off x="896978" y="1024333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شُعاعٌ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F5A014-081A-478D-9268-0BC5E0B19A5C}"/>
              </a:ext>
            </a:extLst>
          </p:cNvPr>
          <p:cNvSpPr txBox="1"/>
          <p:nvPr/>
        </p:nvSpPr>
        <p:spPr>
          <a:xfrm>
            <a:off x="896978" y="2294164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أُنْشِدُ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C202D-2419-47D8-94AD-4B275E54AA9F}"/>
              </a:ext>
            </a:extLst>
          </p:cNvPr>
          <p:cNvSpPr txBox="1"/>
          <p:nvPr/>
        </p:nvSpPr>
        <p:spPr>
          <a:xfrm>
            <a:off x="896978" y="3132568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أُنْجِدُ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7D880-3CD8-4C37-8849-53E82AFCEA41}"/>
              </a:ext>
            </a:extLst>
          </p:cNvPr>
          <p:cNvSpPr txBox="1"/>
          <p:nvPr/>
        </p:nvSpPr>
        <p:spPr>
          <a:xfrm>
            <a:off x="754411" y="4321082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أُجاهِدُ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E08DF-4CF2-4AFB-B225-4C4DAE831798}"/>
              </a:ext>
            </a:extLst>
          </p:cNvPr>
          <p:cNvSpPr txBox="1"/>
          <p:nvPr/>
        </p:nvSpPr>
        <p:spPr>
          <a:xfrm>
            <a:off x="754411" y="5187038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أُشاهِدُ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AFD45-C70E-4AC9-8C13-26951DA25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4" t="28162" r="27782" b="16650"/>
          <a:stretch/>
        </p:blipFill>
        <p:spPr>
          <a:xfrm>
            <a:off x="1342104" y="663677"/>
            <a:ext cx="8775290" cy="5219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8AC7CF-98D6-4207-B286-A40D0D9B4294}"/>
              </a:ext>
            </a:extLst>
          </p:cNvPr>
          <p:cNvSpPr txBox="1"/>
          <p:nvPr/>
        </p:nvSpPr>
        <p:spPr>
          <a:xfrm>
            <a:off x="3539954" y="3453051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أَعْشاشٌ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DCA07-7EB7-42F5-BF90-35F857C732CB}"/>
              </a:ext>
            </a:extLst>
          </p:cNvPr>
          <p:cNvSpPr txBox="1"/>
          <p:nvPr/>
        </p:nvSpPr>
        <p:spPr>
          <a:xfrm>
            <a:off x="3461295" y="4797670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سِنْجابٌ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7A023-AE0B-4F0E-81BA-3D73C3C01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24" t="58019" r="28023" b="28738"/>
          <a:stretch/>
        </p:blipFill>
        <p:spPr>
          <a:xfrm>
            <a:off x="5403445" y="3453051"/>
            <a:ext cx="4065020" cy="11420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27FC60-87BE-4F07-9DCB-9AED25894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24" t="71124" r="28023" b="17540"/>
          <a:stretch/>
        </p:blipFill>
        <p:spPr>
          <a:xfrm>
            <a:off x="5325096" y="4653006"/>
            <a:ext cx="4065020" cy="8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008B2-5411-48AC-B9FB-C482E4FC9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5" t="31339" r="30339" b="13945"/>
          <a:stretch/>
        </p:blipFill>
        <p:spPr>
          <a:xfrm>
            <a:off x="852407" y="540850"/>
            <a:ext cx="8973517" cy="53595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8AC7CF-98D6-4207-B286-A40D0D9B4294}"/>
              </a:ext>
            </a:extLst>
          </p:cNvPr>
          <p:cNvSpPr txBox="1"/>
          <p:nvPr/>
        </p:nvSpPr>
        <p:spPr>
          <a:xfrm>
            <a:off x="8006875" y="3220638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اشْتَرَتْ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DCA07-7EB7-42F5-BF90-35F857C732CB}"/>
              </a:ext>
            </a:extLst>
          </p:cNvPr>
          <p:cNvSpPr txBox="1"/>
          <p:nvPr/>
        </p:nvSpPr>
        <p:spPr>
          <a:xfrm>
            <a:off x="4954127" y="3220638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مُزَرْكَشَةً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EBCBE-D08E-4FAF-8F3E-219F2E61ECA3}"/>
              </a:ext>
            </a:extLst>
          </p:cNvPr>
          <p:cNvSpPr txBox="1"/>
          <p:nvPr/>
        </p:nvSpPr>
        <p:spPr>
          <a:xfrm>
            <a:off x="3351970" y="3220638"/>
            <a:ext cx="13731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رُسوماتٍ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92F868A0-E460-4328-8D20-1F73B791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الْأَوَّلُ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فَرْحةُ الْقَرْقاعونِ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/ أُحلّلُ وأركّبُ - أتدرّبُ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79787-B1DF-4DA9-A37F-C58F15AE7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3" t="40641" r="26331" b="4921"/>
          <a:stretch/>
        </p:blipFill>
        <p:spPr>
          <a:xfrm>
            <a:off x="530087" y="762601"/>
            <a:ext cx="8920611" cy="5196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6E5B31-E635-4E06-8500-B842856D89E1}"/>
              </a:ext>
            </a:extLst>
          </p:cNvPr>
          <p:cNvSpPr txBox="1"/>
          <p:nvPr/>
        </p:nvSpPr>
        <p:spPr>
          <a:xfrm>
            <a:off x="6351604" y="343186"/>
            <a:ext cx="3777691" cy="110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رابعًا: أَتَدَرّبُ.</a:t>
            </a:r>
            <a:endParaRPr lang="en-GB" sz="4000" b="1" dirty="0">
              <a:solidFill>
                <a:srgbClr val="FF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08262A-5D26-4CF6-BF1F-42FBBD17DE5D}"/>
              </a:ext>
            </a:extLst>
          </p:cNvPr>
          <p:cNvSpPr txBox="1"/>
          <p:nvPr/>
        </p:nvSpPr>
        <p:spPr>
          <a:xfrm>
            <a:off x="2741302" y="5329921"/>
            <a:ext cx="718096" cy="65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17778</TotalTime>
  <Words>663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Asma Adel Mohamed Alhashimai</cp:lastModifiedBy>
  <cp:revision>969</cp:revision>
  <dcterms:created xsi:type="dcterms:W3CDTF">2020-09-08T04:24:33Z</dcterms:created>
  <dcterms:modified xsi:type="dcterms:W3CDTF">2023-02-04T14:03:24Z</dcterms:modified>
</cp:coreProperties>
</file>