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7E77"/>
    <a:srgbClr val="F2A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9" autoAdjust="0"/>
    <p:restoredTop sz="94253"/>
  </p:normalViewPr>
  <p:slideViewPr>
    <p:cSldViewPr snapToGrid="0" snapToObjects="1">
      <p:cViewPr>
        <p:scale>
          <a:sx n="42" d="100"/>
          <a:sy n="42" d="100"/>
        </p:scale>
        <p:origin x="232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DBBF8052-A626-4EC3-A9A1-C0578202703C}" type="datetimeFigureOut">
              <a:rPr lang="ar-SA" smtClean="0"/>
              <a:t>19/07/43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98AD260C-F85B-4CC6-B7B8-414B373D5C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0187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48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9788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230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5625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973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0683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1262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62201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0121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2944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801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8BA16-3454-4E4D-935F-45998A476DB7}" type="datetimeFigureOut">
              <a:rPr lang="x-none" smtClean="0"/>
              <a:t>2/20/2022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0920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099270-0FBF-4824-BC54-A317693ED42B}"/>
              </a:ext>
            </a:extLst>
          </p:cNvPr>
          <p:cNvCxnSpPr/>
          <p:nvPr/>
        </p:nvCxnSpPr>
        <p:spPr>
          <a:xfrm flipH="1">
            <a:off x="305189" y="996461"/>
            <a:ext cx="62476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4E8268A-1F73-4D15-8DA0-9090CCBE9B03}"/>
              </a:ext>
            </a:extLst>
          </p:cNvPr>
          <p:cNvSpPr/>
          <p:nvPr/>
        </p:nvSpPr>
        <p:spPr>
          <a:xfrm>
            <a:off x="1569142" y="130734"/>
            <a:ext cx="40446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( تدريب على درس تقريب  الكسور )</a:t>
            </a:r>
          </a:p>
          <a:p>
            <a:pPr algn="ctr"/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2409DB-0729-4BC4-AC44-79623904E7DD}"/>
              </a:ext>
            </a:extLst>
          </p:cNvPr>
          <p:cNvSpPr/>
          <p:nvPr/>
        </p:nvSpPr>
        <p:spPr>
          <a:xfrm>
            <a:off x="173820" y="153023"/>
            <a:ext cx="1313083" cy="593769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التعزيز قوة</a:t>
            </a:r>
            <a:endPara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920E3-80C4-4C47-9DDF-4F8734676B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67" t="19071" r="32334" b="7115"/>
          <a:stretch/>
        </p:blipFill>
        <p:spPr>
          <a:xfrm>
            <a:off x="305189" y="1246131"/>
            <a:ext cx="6247622" cy="79209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3882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</TotalTime>
  <Words>11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AYA JAMAL ABED AWAWDEH</dc:creator>
  <cp:lastModifiedBy>ENGY YOUSSEF ABDELRAHMAN MOHAMED</cp:lastModifiedBy>
  <cp:revision>59</cp:revision>
  <dcterms:created xsi:type="dcterms:W3CDTF">2021-02-14T14:23:10Z</dcterms:created>
  <dcterms:modified xsi:type="dcterms:W3CDTF">2022-02-20T06:19:22Z</dcterms:modified>
</cp:coreProperties>
</file>