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72" r:id="rId1"/>
  </p:sldMasterIdLst>
  <p:notesMasterIdLst>
    <p:notesMasterId r:id="rId11"/>
  </p:notesMasterIdLst>
  <p:sldIdLst>
    <p:sldId id="326" r:id="rId2"/>
    <p:sldId id="355" r:id="rId3"/>
    <p:sldId id="356" r:id="rId4"/>
    <p:sldId id="358" r:id="rId5"/>
    <p:sldId id="366" r:id="rId6"/>
    <p:sldId id="359" r:id="rId7"/>
    <p:sldId id="361" r:id="rId8"/>
    <p:sldId id="364" r:id="rId9"/>
    <p:sldId id="311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20/07/1444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1C0E7644-DEAC-4A5F-B7CE-4C8AE66CE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75" y="2360570"/>
            <a:ext cx="3270756" cy="327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الأولى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وَطَني الْبَحْرَيْنُ)                                                 الدَّرْسُ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الثّاني: وَطَني الْغالي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2- أُثَرّي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لُغَتي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أُميِّزُ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الْحُروفَ وَالْأَصْواتَ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468206" y="114083"/>
            <a:ext cx="377769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8B1EF0-1BC5-4649-8C6B-E3A875B6843A}"/>
              </a:ext>
            </a:extLst>
          </p:cNvPr>
          <p:cNvSpPr txBox="1"/>
          <p:nvPr/>
        </p:nvSpPr>
        <p:spPr>
          <a:xfrm>
            <a:off x="7293608" y="3429000"/>
            <a:ext cx="1465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C93230-AFFD-42A8-AC5E-3AA013A745E3}"/>
              </a:ext>
            </a:extLst>
          </p:cNvPr>
          <p:cNvSpPr txBox="1"/>
          <p:nvPr/>
        </p:nvSpPr>
        <p:spPr>
          <a:xfrm>
            <a:off x="7322240" y="3128224"/>
            <a:ext cx="140856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السُّرورُ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8103A9-08B9-44CA-8A3B-C4BBFB5C3B99}"/>
              </a:ext>
            </a:extLst>
          </p:cNvPr>
          <p:cNvGrpSpPr/>
          <p:nvPr/>
        </p:nvGrpSpPr>
        <p:grpSpPr>
          <a:xfrm>
            <a:off x="1752958" y="2716754"/>
            <a:ext cx="7311887" cy="1290889"/>
            <a:chOff x="95250" y="-12700"/>
            <a:chExt cx="5321300" cy="914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75FEB2C-E7DC-4AB8-BA2E-1A1664AE225A}"/>
                </a:ext>
              </a:extLst>
            </p:cNvPr>
            <p:cNvSpPr/>
            <p:nvPr/>
          </p:nvSpPr>
          <p:spPr>
            <a:xfrm>
              <a:off x="2123364" y="6824"/>
              <a:ext cx="1262418" cy="744750"/>
            </a:xfrm>
            <a:prstGeom prst="ellipse">
              <a:avLst/>
            </a:prstGeom>
            <a:solidFill>
              <a:srgbClr val="FFE7E5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الْفَرْحَةُ</a:t>
              </a:r>
              <a:endPara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E8C6D7-ADD9-4C66-8CEE-1797FD8D301D}"/>
                </a:ext>
              </a:extLst>
            </p:cNvPr>
            <p:cNvSpPr/>
            <p:nvPr/>
          </p:nvSpPr>
          <p:spPr>
            <a:xfrm>
              <a:off x="3905250" y="-12700"/>
              <a:ext cx="1511300" cy="882650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الْـمُرادِفُ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2F544A-B4A2-40DD-BC3B-7DAAACB80194}"/>
                </a:ext>
              </a:extLst>
            </p:cNvPr>
            <p:cNvSpPr/>
            <p:nvPr/>
          </p:nvSpPr>
          <p:spPr>
            <a:xfrm>
              <a:off x="95250" y="19050"/>
              <a:ext cx="1511300" cy="882650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sz="36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الْـمُضادُّ</a:t>
              </a:r>
            </a:p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911C9B48-0A95-4E35-AEEE-AEBB03BDE9F4}"/>
                </a:ext>
              </a:extLst>
            </p:cNvPr>
            <p:cNvSpPr/>
            <p:nvPr/>
          </p:nvSpPr>
          <p:spPr>
            <a:xfrm rot="16200000">
              <a:off x="3485961" y="207938"/>
              <a:ext cx="336550" cy="400429"/>
            </a:xfrm>
            <a:prstGeom prst="downArrow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3600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A40B5A41-8C60-4F11-A232-B4EEFB63FEBB}"/>
                </a:ext>
              </a:extLst>
            </p:cNvPr>
            <p:cNvSpPr/>
            <p:nvPr/>
          </p:nvSpPr>
          <p:spPr>
            <a:xfrm rot="5400000" flipH="1">
              <a:off x="1691833" y="194159"/>
              <a:ext cx="336550" cy="400429"/>
            </a:xfrm>
            <a:prstGeom prst="downArrow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ar-SA" sz="3600"/>
            </a:p>
          </p:txBody>
        </p:sp>
      </p:grpSp>
      <p:sp>
        <p:nvSpPr>
          <p:cNvPr id="2" name="Rectangle 10">
            <a:extLst>
              <a:ext uri="{FF2B5EF4-FFF2-40B4-BE49-F238E27FC236}">
                <a16:creationId xmlns:a16="http://schemas.microsoft.com/office/drawing/2014/main" id="{F2CBDB90-153A-4FEE-9623-77136C94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624" y="874944"/>
            <a:ext cx="75509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أُحَدِّدُ فيما يَأْتي مُرادِفَ الْكَلِمةِ الْـمُلَوَّنةِ وَمُضادَّها: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(وَطَنُ 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الْفَرْحَةِ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وَالْإيمــــــــانِ)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C125C67-79DC-43E5-ADC6-24C054E7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374110-1E39-42D5-BB71-2119C84D200D}"/>
              </a:ext>
            </a:extLst>
          </p:cNvPr>
          <p:cNvSpPr txBox="1"/>
          <p:nvPr/>
        </p:nvSpPr>
        <p:spPr>
          <a:xfrm>
            <a:off x="2058367" y="3432418"/>
            <a:ext cx="14658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............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2018CC-0D44-476C-B815-573E2AEE02BB}"/>
              </a:ext>
            </a:extLst>
          </p:cNvPr>
          <p:cNvSpPr txBox="1"/>
          <p:nvPr/>
        </p:nvSpPr>
        <p:spPr>
          <a:xfrm>
            <a:off x="2167531" y="3170458"/>
            <a:ext cx="140856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الْـحُزْنُ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AE0B2AA1-BA90-4C08-B8F4-014CED77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69A733-2795-426F-8E21-F3ED205B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1" y="18386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CBC668-D9BA-4396-A146-8B8184758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28080"/>
              </p:ext>
            </p:extLst>
          </p:nvPr>
        </p:nvGraphicFramePr>
        <p:xfrm>
          <a:off x="1375870" y="3429000"/>
          <a:ext cx="8450976" cy="1088581"/>
        </p:xfrm>
        <a:graphic>
          <a:graphicData uri="http://schemas.openxmlformats.org/drawingml/2006/table">
            <a:tbl>
              <a:tblPr rtl="1" firstRow="1" firstCol="1" bandRow="1"/>
              <a:tblGrid>
                <a:gridCol w="495158">
                  <a:extLst>
                    <a:ext uri="{9D8B030D-6E8A-4147-A177-3AD203B41FA5}">
                      <a16:colId xmlns:a16="http://schemas.microsoft.com/office/drawing/2014/main" val="3543476452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1576074221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3975792760"/>
                    </a:ext>
                  </a:extLst>
                </a:gridCol>
                <a:gridCol w="836360">
                  <a:extLst>
                    <a:ext uri="{9D8B030D-6E8A-4147-A177-3AD203B41FA5}">
                      <a16:colId xmlns:a16="http://schemas.microsoft.com/office/drawing/2014/main" val="8263504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3688375736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2015823892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2223756265"/>
                    </a:ext>
                  </a:extLst>
                </a:gridCol>
                <a:gridCol w="836360">
                  <a:extLst>
                    <a:ext uri="{9D8B030D-6E8A-4147-A177-3AD203B41FA5}">
                      <a16:colId xmlns:a16="http://schemas.microsoft.com/office/drawing/2014/main" val="2663901987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2532598656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2270962132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295212317"/>
                    </a:ext>
                  </a:extLst>
                </a:gridCol>
                <a:gridCol w="836360">
                  <a:extLst>
                    <a:ext uri="{9D8B030D-6E8A-4147-A177-3AD203B41FA5}">
                      <a16:colId xmlns:a16="http://schemas.microsoft.com/office/drawing/2014/main" val="2552099214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3575831353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3166789113"/>
                    </a:ext>
                  </a:extLst>
                </a:gridCol>
                <a:gridCol w="495158">
                  <a:extLst>
                    <a:ext uri="{9D8B030D-6E8A-4147-A177-3AD203B41FA5}">
                      <a16:colId xmlns:a16="http://schemas.microsoft.com/office/drawing/2014/main" val="2519344807"/>
                    </a:ext>
                  </a:extLst>
                </a:gridCol>
              </a:tblGrid>
              <a:tr h="6019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تَحْرُسُهُ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تُشاهِدُهُ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تَرْعاهُ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40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تَرْفَعُهُ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550824"/>
                  </a:ext>
                </a:extLst>
              </a:tr>
              <a:tr h="14213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8741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09343741-0E76-403D-88E3-DB5DBAD4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75" y="914319"/>
            <a:ext cx="11309683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58813" algn="r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أَضَعُ الْعَلامَةَ (</a:t>
            </a:r>
            <a:r>
              <a:rPr kumimoji="0" lang="en-GB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تَحْتَ كُلِّ كَلِمَةٍ تَدُلُّ عَلى مَعْنى الْكَلِمَةِ الْـمُلَوَّنَةِ في الْجُمْلَةِ: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8813" algn="r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(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تَحْفَظُهُ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 عَيْنُ الرَّحْمــــــــــــــــــــــنِ.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)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sym typeface="Wingdings 2" panose="050201020105070707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8813" algn="r"/>
              </a:tabLst>
            </a:pP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84D99-A70D-4AE0-B26E-0C63AED8AB30}"/>
              </a:ext>
            </a:extLst>
          </p:cNvPr>
          <p:cNvSpPr txBox="1"/>
          <p:nvPr/>
        </p:nvSpPr>
        <p:spPr>
          <a:xfrm>
            <a:off x="8795084" y="4000195"/>
            <a:ext cx="551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ar-S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05E19A-35A4-40EC-894C-BA0D13877EFC}"/>
              </a:ext>
            </a:extLst>
          </p:cNvPr>
          <p:cNvSpPr txBox="1"/>
          <p:nvPr/>
        </p:nvSpPr>
        <p:spPr>
          <a:xfrm>
            <a:off x="4155707" y="4000195"/>
            <a:ext cx="551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ar-SA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655BF8A9-C64D-46EB-98C8-3727572A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C8A49116-DDFF-49F7-90C8-214AC1082F0D}"/>
              </a:ext>
            </a:extLst>
          </p:cNvPr>
          <p:cNvSpPr/>
          <p:nvPr/>
        </p:nvSpPr>
        <p:spPr>
          <a:xfrm>
            <a:off x="3406368" y="4902140"/>
            <a:ext cx="522367" cy="50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EDCC113-56BB-4BBA-94CC-3B7B0A39ED84}"/>
              </a:ext>
            </a:extLst>
          </p:cNvPr>
          <p:cNvSpPr/>
          <p:nvPr/>
        </p:nvSpPr>
        <p:spPr>
          <a:xfrm>
            <a:off x="3399183" y="3267369"/>
            <a:ext cx="522367" cy="534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6BEB80-13D0-4140-9EA3-CCA6F521F9A6}"/>
              </a:ext>
            </a:extLst>
          </p:cNvPr>
          <p:cNvSpPr/>
          <p:nvPr/>
        </p:nvSpPr>
        <p:spPr>
          <a:xfrm>
            <a:off x="3418736" y="2199857"/>
            <a:ext cx="522367" cy="525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A167383-DB8B-4FC2-BED3-A00CFF248AE1}"/>
              </a:ext>
            </a:extLst>
          </p:cNvPr>
          <p:cNvSpPr/>
          <p:nvPr/>
        </p:nvSpPr>
        <p:spPr>
          <a:xfrm>
            <a:off x="6721035" y="5405612"/>
            <a:ext cx="522367" cy="522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902714-053B-4D0B-AF49-7EFBDC83004D}"/>
              </a:ext>
            </a:extLst>
          </p:cNvPr>
          <p:cNvSpPr/>
          <p:nvPr/>
        </p:nvSpPr>
        <p:spPr>
          <a:xfrm>
            <a:off x="6734706" y="3795753"/>
            <a:ext cx="522367" cy="522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9A1313-B213-4EFE-9618-A61575237912}"/>
              </a:ext>
            </a:extLst>
          </p:cNvPr>
          <p:cNvSpPr/>
          <p:nvPr/>
        </p:nvSpPr>
        <p:spPr>
          <a:xfrm>
            <a:off x="6728791" y="1657022"/>
            <a:ext cx="522367" cy="549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232682"/>
            <a:ext cx="623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264B127-E550-4202-83FF-61A4F52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104" name="Picture 4788">
            <a:extLst>
              <a:ext uri="{FF2B5EF4-FFF2-40B4-BE49-F238E27FC236}">
                <a16:creationId xmlns:a16="http://schemas.microsoft.com/office/drawing/2014/main" id="{39A1E046-695C-4E8C-912A-1F30D28D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3" t="15665" r="24088" b="5099"/>
          <a:stretch>
            <a:fillRect/>
          </a:stretch>
        </p:blipFill>
        <p:spPr bwMode="auto">
          <a:xfrm>
            <a:off x="7251158" y="1498367"/>
            <a:ext cx="1585913" cy="1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4796">
            <a:extLst>
              <a:ext uri="{FF2B5EF4-FFF2-40B4-BE49-F238E27FC236}">
                <a16:creationId xmlns:a16="http://schemas.microsoft.com/office/drawing/2014/main" id="{2CD3C39B-1BFF-41EA-B94E-9B801BAC6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4742" r="18333" b="6410"/>
          <a:stretch>
            <a:fillRect/>
          </a:stretch>
        </p:blipFill>
        <p:spPr bwMode="auto">
          <a:xfrm>
            <a:off x="3896379" y="1523530"/>
            <a:ext cx="1714500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798">
            <a:extLst>
              <a:ext uri="{FF2B5EF4-FFF2-40B4-BE49-F238E27FC236}">
                <a16:creationId xmlns:a16="http://schemas.microsoft.com/office/drawing/2014/main" id="{8C5F87C2-9305-4843-BB2E-2D9C0253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19296" r="18333" b="34030"/>
          <a:stretch>
            <a:fillRect/>
          </a:stretch>
        </p:blipFill>
        <p:spPr bwMode="auto">
          <a:xfrm>
            <a:off x="3896379" y="4732581"/>
            <a:ext cx="1638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C7C66517-5025-42BE-9D33-2BE7495C2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35" y="784131"/>
            <a:ext cx="95638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8813" algn="r"/>
              </a:tabLst>
            </a:pPr>
            <a:r>
              <a:rPr kumimoji="0" lang="ar-SA" altLang="ar-SA" sz="4000" b="1" i="0" u="none" strike="noStrike" cap="none" normalizeH="0" baseline="0" dirty="0" bmk="_Hlk72143278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ar-SA" sz="4000" b="1" i="0" u="none" strike="noStrike" cap="none" normalizeH="0" baseline="0" dirty="0" bmk="_Hlk72143278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أُسَمّـي الصُّوَرَ، وَأُلَوِّنُ الْحَرْفَ الَّذي أَسْمَعُهُ في اسْمِ كُلِّ صورَةٍ:   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F89B700-9891-4F3C-828F-41577A8A3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63597"/>
              </p:ext>
            </p:extLst>
          </p:nvPr>
        </p:nvGraphicFramePr>
        <p:xfrm>
          <a:off x="3396436" y="1513665"/>
          <a:ext cx="5509185" cy="4582351"/>
        </p:xfrm>
        <a:graphic>
          <a:graphicData uri="http://schemas.openxmlformats.org/drawingml/2006/table">
            <a:tbl>
              <a:tblPr rtl="1" firstRow="1" firstCol="1" bandRow="1"/>
              <a:tblGrid>
                <a:gridCol w="1659890">
                  <a:extLst>
                    <a:ext uri="{9D8B030D-6E8A-4147-A177-3AD203B41FA5}">
                      <a16:colId xmlns:a16="http://schemas.microsoft.com/office/drawing/2014/main" val="2039393394"/>
                    </a:ext>
                  </a:extLst>
                </a:gridCol>
                <a:gridCol w="513080">
                  <a:extLst>
                    <a:ext uri="{9D8B030D-6E8A-4147-A177-3AD203B41FA5}">
                      <a16:colId xmlns:a16="http://schemas.microsoft.com/office/drawing/2014/main" val="158122586"/>
                    </a:ext>
                  </a:extLst>
                </a:gridCol>
                <a:gridCol w="1094740">
                  <a:extLst>
                    <a:ext uri="{9D8B030D-6E8A-4147-A177-3AD203B41FA5}">
                      <a16:colId xmlns:a16="http://schemas.microsoft.com/office/drawing/2014/main" val="2920640881"/>
                    </a:ext>
                  </a:extLst>
                </a:gridCol>
                <a:gridCol w="1722755">
                  <a:extLst>
                    <a:ext uri="{9D8B030D-6E8A-4147-A177-3AD203B41FA5}">
                      <a16:colId xmlns:a16="http://schemas.microsoft.com/office/drawing/2014/main" val="3352523192"/>
                    </a:ext>
                  </a:extLst>
                </a:gridCol>
                <a:gridCol w="518720">
                  <a:extLst>
                    <a:ext uri="{9D8B030D-6E8A-4147-A177-3AD203B41FA5}">
                      <a16:colId xmlns:a16="http://schemas.microsoft.com/office/drawing/2014/main" val="1107735286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SA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SA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14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11684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3444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ث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ث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891771"/>
                  </a:ext>
                </a:extLst>
              </a:tr>
              <a:tr h="10668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008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4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67226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592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086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ث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ث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0945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20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5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5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5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8448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solidFill>
                            <a:srgbClr val="0070C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0387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0148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ث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32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ث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7205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59130" algn="r"/>
                        </a:tabLst>
                      </a:pPr>
                      <a:r>
                        <a:rPr lang="ar-BH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59480"/>
                  </a:ext>
                </a:extLst>
              </a:tr>
            </a:tbl>
          </a:graphicData>
        </a:graphic>
      </p:graphicFrame>
      <p:pic>
        <p:nvPicPr>
          <p:cNvPr id="4116" name="Picture 3409" descr="Icon&#10;&#10;Description automatically generated">
            <a:extLst>
              <a:ext uri="{FF2B5EF4-FFF2-40B4-BE49-F238E27FC236}">
                <a16:creationId xmlns:a16="http://schemas.microsoft.com/office/drawing/2014/main" id="{79EFC235-4DF6-4356-9402-8F2876E3B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14" y="4865874"/>
            <a:ext cx="13096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7B26C9-0227-41E0-9E50-F44B90B0C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79" y="2950823"/>
            <a:ext cx="1695737" cy="1595972"/>
          </a:xfrm>
          <a:prstGeom prst="rect">
            <a:avLst/>
          </a:prstGeom>
        </p:spPr>
      </p:pic>
      <p:pic>
        <p:nvPicPr>
          <p:cNvPr id="30" name="Picture 29" descr="A group of pears&#10;&#10;Description automatically generated with low confidence">
            <a:extLst>
              <a:ext uri="{FF2B5EF4-FFF2-40B4-BE49-F238E27FC236}">
                <a16:creationId xmlns:a16="http://schemas.microsoft.com/office/drawing/2014/main" id="{B68CA72A-ECCE-4D18-B752-1D90BB0B05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58" y="3146466"/>
            <a:ext cx="1431044" cy="115926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42FFD43-5BFA-47F2-B382-8AFA94BA963B}"/>
              </a:ext>
            </a:extLst>
          </p:cNvPr>
          <p:cNvSpPr txBox="1"/>
          <p:nvPr/>
        </p:nvSpPr>
        <p:spPr>
          <a:xfrm>
            <a:off x="8620915" y="1801922"/>
            <a:ext cx="1306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 bmk="_Hlk7214327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سُلَّمٌ</a:t>
            </a:r>
            <a:endParaRPr lang="ar-S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5F659A-4878-4A73-9669-8CDF057924AC}"/>
              </a:ext>
            </a:extLst>
          </p:cNvPr>
          <p:cNvSpPr txBox="1"/>
          <p:nvPr/>
        </p:nvSpPr>
        <p:spPr>
          <a:xfrm>
            <a:off x="8667062" y="3473888"/>
            <a:ext cx="1306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 bmk="_Hlk7214327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كُمَثْرى</a:t>
            </a:r>
            <a:endParaRPr lang="ar-S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19CF1DD-51FA-4E07-BE4F-E24FFA87A727}"/>
              </a:ext>
            </a:extLst>
          </p:cNvPr>
          <p:cNvSpPr txBox="1"/>
          <p:nvPr/>
        </p:nvSpPr>
        <p:spPr>
          <a:xfrm>
            <a:off x="8693426" y="5014322"/>
            <a:ext cx="1306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 bmk="_Hlk7214327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ثَلاثَةٌ</a:t>
            </a:r>
            <a:endParaRPr lang="ar-SA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9A90C4-87C9-44D9-BB63-556E9C3709AC}"/>
              </a:ext>
            </a:extLst>
          </p:cNvPr>
          <p:cNvSpPr txBox="1"/>
          <p:nvPr/>
        </p:nvSpPr>
        <p:spPr>
          <a:xfrm>
            <a:off x="1675357" y="1867213"/>
            <a:ext cx="1306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 bmk="_Hlk7214327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ثُرَيّا</a:t>
            </a:r>
            <a:endParaRPr lang="ar-S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EB8A58-3779-4599-9544-589F4749A7FB}"/>
              </a:ext>
            </a:extLst>
          </p:cNvPr>
          <p:cNvSpPr txBox="1"/>
          <p:nvPr/>
        </p:nvSpPr>
        <p:spPr>
          <a:xfrm>
            <a:off x="1840039" y="3394866"/>
            <a:ext cx="1306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 bmk="_Hlk7214327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مَساميرُ</a:t>
            </a:r>
            <a:endParaRPr lang="ar-S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B2F3BA-1507-466A-8C52-9ABA4FAAF891}"/>
              </a:ext>
            </a:extLst>
          </p:cNvPr>
          <p:cNvSpPr txBox="1"/>
          <p:nvPr/>
        </p:nvSpPr>
        <p:spPr>
          <a:xfrm>
            <a:off x="1975244" y="5014322"/>
            <a:ext cx="1306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 bmk="_Hlk72143278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سِلالٌ</a:t>
            </a:r>
            <a:endParaRPr lang="ar-SA" dirty="0"/>
          </a:p>
        </p:txBody>
      </p:sp>
      <p:sp>
        <p:nvSpPr>
          <p:cNvPr id="69" name="Footer Placeholder 3">
            <a:extLst>
              <a:ext uri="{FF2B5EF4-FFF2-40B4-BE49-F238E27FC236}">
                <a16:creationId xmlns:a16="http://schemas.microsoft.com/office/drawing/2014/main" id="{2133E55B-127C-4502-BB66-8E657DDE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0" name="رسم 323" descr="أذن">
            <a:extLst>
              <a:ext uri="{FF2B5EF4-FFF2-40B4-BE49-F238E27FC236}">
                <a16:creationId xmlns:a16="http://schemas.microsoft.com/office/drawing/2014/main" id="{2EF2B021-AC5C-4E7E-A347-8B906F33C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012" y="826434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رسم 323" descr="أذن">
            <a:extLst>
              <a:ext uri="{FF2B5EF4-FFF2-40B4-BE49-F238E27FC236}">
                <a16:creationId xmlns:a16="http://schemas.microsoft.com/office/drawing/2014/main" id="{247D047A-048F-4D22-9F99-28187269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3136" y="407057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264B127-E550-4202-83FF-61A4F52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9" name="Footer Placeholder 3">
            <a:extLst>
              <a:ext uri="{FF2B5EF4-FFF2-40B4-BE49-F238E27FC236}">
                <a16:creationId xmlns:a16="http://schemas.microsoft.com/office/drawing/2014/main" id="{2133E55B-127C-4502-BB66-8E657DDE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7E1047-FC6F-4BC8-BC34-BD55FE004BDF}"/>
              </a:ext>
            </a:extLst>
          </p:cNvPr>
          <p:cNvSpPr/>
          <p:nvPr/>
        </p:nvSpPr>
        <p:spPr>
          <a:xfrm>
            <a:off x="7298378" y="1100272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6FB9A72-F9B8-47EE-9968-75437D566E56}"/>
              </a:ext>
            </a:extLst>
          </p:cNvPr>
          <p:cNvSpPr/>
          <p:nvPr/>
        </p:nvSpPr>
        <p:spPr>
          <a:xfrm>
            <a:off x="5923603" y="1102685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119574F-07A8-481F-B011-4B85A40ED513}"/>
              </a:ext>
            </a:extLst>
          </p:cNvPr>
          <p:cNvSpPr/>
          <p:nvPr/>
        </p:nvSpPr>
        <p:spPr>
          <a:xfrm>
            <a:off x="4624393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10251A7-16F0-4819-A6AF-964B169CA6E7}"/>
              </a:ext>
            </a:extLst>
          </p:cNvPr>
          <p:cNvSpPr/>
          <p:nvPr/>
        </p:nvSpPr>
        <p:spPr>
          <a:xfrm>
            <a:off x="3244538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A7170B89-BC42-4AFE-A24E-0BE07DD5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95" y="405005"/>
            <a:ext cx="99713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539750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ar-SA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أُسَمّـىي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الصُّوَرَ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ثُمَّ أَضَعُ الْعَلامةَ (</a:t>
            </a:r>
            <a:r>
              <a:rPr kumimoji="0" lang="en-US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تَحْتَ الصّورَةِ الَّتـي يَحْتَوي اسْمُها تَضْعيفًا مع الْـمَدِّ:</a:t>
            </a:r>
            <a:r>
              <a:rPr kumimoji="0" lang="ar-SA" altLang="ar-SA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sym typeface="Wingdings 2" panose="05020102010507070707" pitchFamily="18" charset="2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A13013A-862D-41CE-8AF6-68DC1F8F1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58" y="1835580"/>
            <a:ext cx="37702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75EB12C-123F-4C2B-AF01-E35A056B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58" y="321610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400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BC0097-DBA4-4AFA-B0B7-6EF375CCE5DB}"/>
              </a:ext>
            </a:extLst>
          </p:cNvPr>
          <p:cNvGrpSpPr/>
          <p:nvPr/>
        </p:nvGrpSpPr>
        <p:grpSpPr>
          <a:xfrm>
            <a:off x="530088" y="1782013"/>
            <a:ext cx="10561924" cy="3031287"/>
            <a:chOff x="0" y="0"/>
            <a:chExt cx="5346272" cy="143923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DBD0F5A-A376-4CA0-8B6C-B5F29DE13B5F}"/>
                </a:ext>
              </a:extLst>
            </p:cNvPr>
            <p:cNvSpPr/>
            <p:nvPr/>
          </p:nvSpPr>
          <p:spPr>
            <a:xfrm>
              <a:off x="4585640" y="1117412"/>
              <a:ext cx="354285" cy="29476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 descr="A flock of birds sitting on top of a bird&#10;&#10;Description automatically generated">
              <a:extLst>
                <a:ext uri="{FF2B5EF4-FFF2-40B4-BE49-F238E27FC236}">
                  <a16:creationId xmlns:a16="http://schemas.microsoft.com/office/drawing/2014/main" id="{C7ECD112-7942-4B8D-86BA-AF8498366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38"/>
            <a:stretch/>
          </p:blipFill>
          <p:spPr bwMode="auto">
            <a:xfrm>
              <a:off x="0" y="167730"/>
              <a:ext cx="1377950" cy="8489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59ABF5-F286-457B-8058-C0D6AF338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882" y="0"/>
              <a:ext cx="134239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A red car with a whit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703BC177-4E8A-42C5-86A6-184C2D021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876" y="232658"/>
              <a:ext cx="1287145" cy="850265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6E68CCCE-B07B-4268-9E87-0ABDECA834A3}"/>
                </a:ext>
              </a:extLst>
            </p:cNvPr>
            <p:cNvSpPr/>
            <p:nvPr/>
          </p:nvSpPr>
          <p:spPr>
            <a:xfrm>
              <a:off x="3211334" y="1144465"/>
              <a:ext cx="354285" cy="29476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A4E9CD4-17A7-4C63-B111-B0E999047C03}"/>
                </a:ext>
              </a:extLst>
            </p:cNvPr>
            <p:cNvSpPr/>
            <p:nvPr/>
          </p:nvSpPr>
          <p:spPr>
            <a:xfrm>
              <a:off x="1912778" y="1144465"/>
              <a:ext cx="354285" cy="29476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906B3E5-2FBE-4302-A452-C51D7374D791}"/>
                </a:ext>
              </a:extLst>
            </p:cNvPr>
            <p:cNvSpPr/>
            <p:nvPr/>
          </p:nvSpPr>
          <p:spPr>
            <a:xfrm>
              <a:off x="533062" y="1144465"/>
              <a:ext cx="354285" cy="29476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sz="2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 descr="Shape, circle&#10;&#10;Description automatically generated">
              <a:extLst>
                <a:ext uri="{FF2B5EF4-FFF2-40B4-BE49-F238E27FC236}">
                  <a16:creationId xmlns:a16="http://schemas.microsoft.com/office/drawing/2014/main" id="{038531F7-6472-4E06-A6A7-EFC41008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372" y="281354"/>
              <a:ext cx="762644" cy="735965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39FB1CE-284D-4EFB-AB1D-5E885F85BA1B}"/>
              </a:ext>
            </a:extLst>
          </p:cNvPr>
          <p:cNvSpPr txBox="1"/>
          <p:nvPr/>
        </p:nvSpPr>
        <p:spPr>
          <a:xfrm>
            <a:off x="9684388" y="4096985"/>
            <a:ext cx="550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ar-S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50840AD-6E46-4A39-B690-D1C4E45B774C}"/>
              </a:ext>
            </a:extLst>
          </p:cNvPr>
          <p:cNvSpPr txBox="1"/>
          <p:nvPr/>
        </p:nvSpPr>
        <p:spPr>
          <a:xfrm>
            <a:off x="4412452" y="4192465"/>
            <a:ext cx="550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ar-SA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9CE23E-CCC1-408F-B3E0-B066CB3B7C87}"/>
              </a:ext>
            </a:extLst>
          </p:cNvPr>
          <p:cNvSpPr txBox="1"/>
          <p:nvPr/>
        </p:nvSpPr>
        <p:spPr>
          <a:xfrm>
            <a:off x="10854914" y="2508750"/>
            <a:ext cx="113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خَبّازٌ</a:t>
            </a:r>
            <a:endParaRPr lang="ar-SA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ED9C32-A3D3-44D9-93FA-28CF9978CC19}"/>
              </a:ext>
            </a:extLst>
          </p:cNvPr>
          <p:cNvSpPr txBox="1"/>
          <p:nvPr/>
        </p:nvSpPr>
        <p:spPr>
          <a:xfrm>
            <a:off x="6581800" y="1778510"/>
            <a:ext cx="113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كُراتٌ</a:t>
            </a:r>
            <a:endParaRPr lang="ar-SA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DA15646-B0EA-4F8F-BDFA-DBE54533FE0A}"/>
              </a:ext>
            </a:extLst>
          </p:cNvPr>
          <p:cNvSpPr txBox="1"/>
          <p:nvPr/>
        </p:nvSpPr>
        <p:spPr>
          <a:xfrm>
            <a:off x="3990838" y="1755265"/>
            <a:ext cx="113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سَيّارَةٌ</a:t>
            </a:r>
            <a:endParaRPr lang="ar-SA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7A720C-7BA4-4194-9DA2-5B8E0F2138D9}"/>
              </a:ext>
            </a:extLst>
          </p:cNvPr>
          <p:cNvSpPr txBox="1"/>
          <p:nvPr/>
        </p:nvSpPr>
        <p:spPr>
          <a:xfrm>
            <a:off x="971525" y="1754535"/>
            <a:ext cx="1139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نُسورٌ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32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8" grpId="0"/>
      <p:bldP spid="70" grpId="0"/>
      <p:bldP spid="71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41D056-AD66-4517-9EA4-0D86FCD7653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D421A489-E8B8-4084-87DA-2C6B92A3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5277CC9-407B-405F-B78B-F153F870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88A52E2-37DF-45FE-809D-0B6D89A9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-21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476FA00-0FE5-4175-91BE-7FCED515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990" y="607977"/>
            <a:ext cx="72699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539750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أَقْرَأُ الْكَلِماتِ،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وَأُمَيِّزُ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 نُطْقِها حَرْفَيْ 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و(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1A091D9-45B4-4077-9D7E-293E4B03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435276"/>
            <a:ext cx="7403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DBFA62-8F3F-4FFC-BD68-E18C6A4670B5}"/>
              </a:ext>
            </a:extLst>
          </p:cNvPr>
          <p:cNvSpPr/>
          <p:nvPr/>
        </p:nvSpPr>
        <p:spPr>
          <a:xfrm>
            <a:off x="7055872" y="2235231"/>
            <a:ext cx="2459589" cy="78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سا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مِر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ثا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مِر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7FB3948-8FAC-4A5E-A879-63384BD3730E}"/>
              </a:ext>
            </a:extLst>
          </p:cNvPr>
          <p:cNvSpPr/>
          <p:nvPr/>
        </p:nvSpPr>
        <p:spPr>
          <a:xfrm>
            <a:off x="7062857" y="3382013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كَأْ</a:t>
            </a:r>
            <a:r>
              <a:rPr lang="ar-SA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سٌ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لَيْ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</a:t>
            </a:r>
            <a:r>
              <a:rPr lang="ar-SA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CE8614C-84F8-4984-A9A0-12C7F69DCA87}"/>
              </a:ext>
            </a:extLst>
          </p:cNvPr>
          <p:cNvSpPr/>
          <p:nvPr/>
        </p:nvSpPr>
        <p:spPr>
          <a:xfrm>
            <a:off x="7072545" y="4444200"/>
            <a:ext cx="2476571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مين</a:t>
            </a:r>
            <a:r>
              <a:rPr lang="ar-SA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SA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مين</a:t>
            </a:r>
            <a:r>
              <a:rPr lang="ar-SA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CF4AC5D-40B5-49E5-ADDA-475DE3510D15}"/>
              </a:ext>
            </a:extLst>
          </p:cNvPr>
          <p:cNvSpPr/>
          <p:nvPr/>
        </p:nvSpPr>
        <p:spPr>
          <a:xfrm>
            <a:off x="2899493" y="4420445"/>
            <a:ext cx="2459589" cy="87462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لَبِ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سَ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لَبِ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3FC8D8F-6170-44AA-81E1-1B44F54E3DC7}"/>
              </a:ext>
            </a:extLst>
          </p:cNvPr>
          <p:cNvSpPr/>
          <p:nvPr/>
        </p:nvSpPr>
        <p:spPr>
          <a:xfrm>
            <a:off x="2906478" y="3391538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كَـ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ثي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عَ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سي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566CA04-71B0-4689-8E8F-04BBF5BC95A6}"/>
              </a:ext>
            </a:extLst>
          </p:cNvPr>
          <p:cNvSpPr/>
          <p:nvPr/>
        </p:nvSpPr>
        <p:spPr>
          <a:xfrm>
            <a:off x="2882348" y="2256186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سِ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ياجٌ   </a:t>
            </a:r>
            <a:r>
              <a:rPr lang="ar-BH" sz="40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r>
              <a:rPr lang="ar-BH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ثِ</a:t>
            </a:r>
            <a:r>
              <a:rPr lang="ar-BH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يابٌ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D0C789AA-74B7-4522-B6B1-9F0BC2F3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60" name="رسم 323" descr="أذن">
            <a:extLst>
              <a:ext uri="{FF2B5EF4-FFF2-40B4-BE49-F238E27FC236}">
                <a16:creationId xmlns:a16="http://schemas.microsoft.com/office/drawing/2014/main" id="{22E00CD9-BAAD-4A3C-84DD-FC095C40E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0929" y="672668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D2D5CD8-94E2-419B-B36B-267A15726BEB}"/>
              </a:ext>
            </a:extLst>
          </p:cNvPr>
          <p:cNvSpPr/>
          <p:nvPr/>
        </p:nvSpPr>
        <p:spPr>
          <a:xfrm>
            <a:off x="7028656" y="2740800"/>
            <a:ext cx="641212" cy="62994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E8B759-3434-47EF-B657-2B42BDB73B4F}"/>
              </a:ext>
            </a:extLst>
          </p:cNvPr>
          <p:cNvSpPr/>
          <p:nvPr/>
        </p:nvSpPr>
        <p:spPr>
          <a:xfrm>
            <a:off x="6248117" y="2740800"/>
            <a:ext cx="641212" cy="62994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13C3122-4519-49F2-AD61-073C21FE1CDB}"/>
              </a:ext>
            </a:extLst>
          </p:cNvPr>
          <p:cNvSpPr/>
          <p:nvPr/>
        </p:nvSpPr>
        <p:spPr>
          <a:xfrm>
            <a:off x="7028656" y="3818895"/>
            <a:ext cx="641212" cy="62994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6248117" y="3823727"/>
            <a:ext cx="641212" cy="62994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3FE0EF-912D-43B8-9F04-41CD58E444A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2DD756F-B69C-48D1-A6C5-0FFD6184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1170" y="4545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2B88E6-4E54-4C67-BE47-6C776C05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115697"/>
            <a:ext cx="1847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B28E7F-2A52-43C9-A169-385FAD299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2274"/>
              </p:ext>
            </p:extLst>
          </p:nvPr>
        </p:nvGraphicFramePr>
        <p:xfrm>
          <a:off x="4372968" y="1875232"/>
          <a:ext cx="5228232" cy="3196209"/>
        </p:xfrm>
        <a:graphic>
          <a:graphicData uri="http://schemas.openxmlformats.org/drawingml/2006/table">
            <a:tbl>
              <a:tblPr rtl="1" firstRow="1" firstCol="1" bandRow="1"/>
              <a:tblGrid>
                <a:gridCol w="1251952">
                  <a:extLst>
                    <a:ext uri="{9D8B030D-6E8A-4147-A177-3AD203B41FA5}">
                      <a16:colId xmlns:a16="http://schemas.microsoft.com/office/drawing/2014/main" val="207117202"/>
                    </a:ext>
                  </a:extLst>
                </a:gridCol>
                <a:gridCol w="2852909">
                  <a:extLst>
                    <a:ext uri="{9D8B030D-6E8A-4147-A177-3AD203B41FA5}">
                      <a16:colId xmlns:a16="http://schemas.microsoft.com/office/drawing/2014/main" val="661856201"/>
                    </a:ext>
                  </a:extLst>
                </a:gridCol>
                <a:gridCol w="1123371">
                  <a:extLst>
                    <a:ext uri="{9D8B030D-6E8A-4147-A177-3AD203B41FA5}">
                      <a16:colId xmlns:a16="http://schemas.microsoft.com/office/drawing/2014/main" val="2617270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سَلْمـىى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        ى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4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ــــا       ــــى    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دَعا 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48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447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بَدا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علىى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45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5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301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صُغْرى</a:t>
                      </a:r>
                      <a:endParaRPr lang="en-US" sz="4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كُبْـرى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647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535035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نَجا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مَشى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480655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A71605B2-C9D2-454E-A481-EB601BA7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399393"/>
            <a:ext cx="66816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4-أَصِلُ كُلَّ حَرْفِ مَدٍّ بِما يُناسِبُـهُ مِن الْكَلِماتِ: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84A0665-DF16-455D-8A18-DDBA36A7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17348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40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0DEA48-3DBF-466B-A304-F0F38F77B0FF}"/>
              </a:ext>
            </a:extLst>
          </p:cNvPr>
          <p:cNvCxnSpPr>
            <a:cxnSpLocks/>
          </p:cNvCxnSpPr>
          <p:nvPr/>
        </p:nvCxnSpPr>
        <p:spPr>
          <a:xfrm>
            <a:off x="7669868" y="3028211"/>
            <a:ext cx="67961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A3EB2DD-E44C-431C-B09B-C61542264983}"/>
              </a:ext>
            </a:extLst>
          </p:cNvPr>
          <p:cNvCxnSpPr>
            <a:cxnSpLocks/>
          </p:cNvCxnSpPr>
          <p:nvPr/>
        </p:nvCxnSpPr>
        <p:spPr>
          <a:xfrm>
            <a:off x="6847640" y="3249667"/>
            <a:ext cx="1501843" cy="70610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33FA43-A7E4-462A-8734-E8B779DB1DFA}"/>
              </a:ext>
            </a:extLst>
          </p:cNvPr>
          <p:cNvCxnSpPr>
            <a:cxnSpLocks/>
          </p:cNvCxnSpPr>
          <p:nvPr/>
        </p:nvCxnSpPr>
        <p:spPr>
          <a:xfrm flipH="1">
            <a:off x="5476461" y="3223545"/>
            <a:ext cx="820931" cy="65782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B6D151-9B11-4B04-BFED-161E9D985218}"/>
              </a:ext>
            </a:extLst>
          </p:cNvPr>
          <p:cNvCxnSpPr>
            <a:cxnSpLocks/>
          </p:cNvCxnSpPr>
          <p:nvPr/>
        </p:nvCxnSpPr>
        <p:spPr>
          <a:xfrm flipH="1" flipV="1">
            <a:off x="5445281" y="2481715"/>
            <a:ext cx="1583375" cy="154350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777D43B-3B10-4A9D-85BB-EFD27EC08AF4}"/>
              </a:ext>
            </a:extLst>
          </p:cNvPr>
          <p:cNvCxnSpPr>
            <a:cxnSpLocks/>
          </p:cNvCxnSpPr>
          <p:nvPr/>
        </p:nvCxnSpPr>
        <p:spPr>
          <a:xfrm>
            <a:off x="7598561" y="4313193"/>
            <a:ext cx="750922" cy="50960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3007D18-74A8-424D-AEB3-28F8BBBCA056}"/>
              </a:ext>
            </a:extLst>
          </p:cNvPr>
          <p:cNvCxnSpPr>
            <a:cxnSpLocks/>
          </p:cNvCxnSpPr>
          <p:nvPr/>
        </p:nvCxnSpPr>
        <p:spPr>
          <a:xfrm flipV="1">
            <a:off x="6881728" y="2481717"/>
            <a:ext cx="1467755" cy="154350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3FFF928-F74A-4954-8DFC-5BA43ABCA36E}"/>
              </a:ext>
            </a:extLst>
          </p:cNvPr>
          <p:cNvCxnSpPr>
            <a:cxnSpLocks/>
          </p:cNvCxnSpPr>
          <p:nvPr/>
        </p:nvCxnSpPr>
        <p:spPr>
          <a:xfrm flipH="1">
            <a:off x="5467691" y="4313194"/>
            <a:ext cx="827087" cy="44814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D0AB7D8-C9F3-4C04-9002-442D8601A5FF}"/>
              </a:ext>
            </a:extLst>
          </p:cNvPr>
          <p:cNvCxnSpPr>
            <a:cxnSpLocks/>
          </p:cNvCxnSpPr>
          <p:nvPr/>
        </p:nvCxnSpPr>
        <p:spPr>
          <a:xfrm flipH="1" flipV="1">
            <a:off x="5497197" y="3105679"/>
            <a:ext cx="831375" cy="78691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ooter Placeholder 3">
            <a:extLst>
              <a:ext uri="{FF2B5EF4-FFF2-40B4-BE49-F238E27FC236}">
                <a16:creationId xmlns:a16="http://schemas.microsoft.com/office/drawing/2014/main" id="{2467824A-AC72-48D4-B5D2-023F44F3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4362929A-1E21-4481-BB41-3FCAFE3E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C7130064-DF34-445C-B9D2-20E329AF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33274F-7F37-4E2A-B24D-3C9D94A62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74826"/>
              </p:ext>
            </p:extLst>
          </p:nvPr>
        </p:nvGraphicFramePr>
        <p:xfrm>
          <a:off x="2136370" y="1518234"/>
          <a:ext cx="4943764" cy="4432065"/>
        </p:xfrm>
        <a:graphic>
          <a:graphicData uri="http://schemas.openxmlformats.org/drawingml/2006/table">
            <a:tbl>
              <a:tblPr rtl="1" firstRow="1" firstCol="1" bandRow="1"/>
              <a:tblGrid>
                <a:gridCol w="1235941">
                  <a:extLst>
                    <a:ext uri="{9D8B030D-6E8A-4147-A177-3AD203B41FA5}">
                      <a16:colId xmlns:a16="http://schemas.microsoft.com/office/drawing/2014/main" val="2070023244"/>
                    </a:ext>
                  </a:extLst>
                </a:gridCol>
                <a:gridCol w="1235941">
                  <a:extLst>
                    <a:ext uri="{9D8B030D-6E8A-4147-A177-3AD203B41FA5}">
                      <a16:colId xmlns:a16="http://schemas.microsoft.com/office/drawing/2014/main" val="177762778"/>
                    </a:ext>
                  </a:extLst>
                </a:gridCol>
                <a:gridCol w="1235941">
                  <a:extLst>
                    <a:ext uri="{9D8B030D-6E8A-4147-A177-3AD203B41FA5}">
                      <a16:colId xmlns:a16="http://schemas.microsoft.com/office/drawing/2014/main" val="4001253558"/>
                    </a:ext>
                  </a:extLst>
                </a:gridCol>
                <a:gridCol w="1235941">
                  <a:extLst>
                    <a:ext uri="{9D8B030D-6E8A-4147-A177-3AD203B41FA5}">
                      <a16:colId xmlns:a16="http://schemas.microsoft.com/office/drawing/2014/main" val="1183725746"/>
                    </a:ext>
                  </a:extLst>
                </a:gridCol>
              </a:tblGrid>
              <a:tr h="8864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اعْـ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ـــتَـــ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ـــنــى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دَ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206591"/>
                  </a:ext>
                </a:extLst>
              </a:tr>
              <a:tr h="8864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حلْـــ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وى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سَـ 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نا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34463"/>
                  </a:ext>
                </a:extLst>
              </a:tr>
              <a:tr h="8864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احْـ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قـى 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عَـ  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59941"/>
                  </a:ext>
                </a:extLst>
              </a:tr>
              <a:tr h="8864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ـتَـ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أَهْـ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ـوى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ـــــلىى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613982"/>
                  </a:ext>
                </a:extLst>
              </a:tr>
              <a:tr h="8864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ـوى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ــدى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 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ـما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82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62EB921-6B56-4EC3-8B8F-99D134E16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21893"/>
              </p:ext>
            </p:extLst>
          </p:nvPr>
        </p:nvGraphicFramePr>
        <p:xfrm>
          <a:off x="8432047" y="965493"/>
          <a:ext cx="1328147" cy="5245103"/>
        </p:xfrm>
        <a:graphic>
          <a:graphicData uri="http://schemas.openxmlformats.org/drawingml/2006/table">
            <a:tbl>
              <a:tblPr rtl="1" firstRow="1" firstCol="1" bandRow="1"/>
              <a:tblGrid>
                <a:gridCol w="1328147">
                  <a:extLst>
                    <a:ext uri="{9D8B030D-6E8A-4147-A177-3AD203B41FA5}">
                      <a16:colId xmlns:a16="http://schemas.microsoft.com/office/drawing/2014/main" val="2766661554"/>
                    </a:ext>
                  </a:extLst>
                </a:gridCol>
              </a:tblGrid>
              <a:tr h="498406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اعْتَـــــــنـى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603721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دَنـــــــــــــــــــــــــا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706269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حَـلْـــــــوى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849551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سَــــــــــقى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96964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شَـــــــــــوى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247834"/>
                  </a:ext>
                </a:extLst>
              </a:tr>
              <a:tr h="85672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احْتَوى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b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عَـــــــــــــــــــلــــى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765506"/>
                  </a:ext>
                </a:extLst>
              </a:tr>
              <a:tr h="498406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أهْـــــــــــدى</a:t>
                      </a:r>
                      <a:r>
                        <a:rPr lang="ar-SA" sz="2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793314"/>
                  </a:ext>
                </a:extLst>
              </a:tr>
              <a:tr h="54379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نَـــــــــــــــــــــما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178037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586BB6-2D5B-4A67-9D41-27F59239B2C7}"/>
              </a:ext>
            </a:extLst>
          </p:cNvPr>
          <p:cNvSpPr/>
          <p:nvPr/>
        </p:nvSpPr>
        <p:spPr>
          <a:xfrm rot="19493948">
            <a:off x="3565533" y="3922928"/>
            <a:ext cx="2112666" cy="615891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D5A185F6-1DA7-4C22-9057-EB1727C5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560" y="261240"/>
            <a:ext cx="86381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5- أَبْحَثُ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 الشَّبَكَةِ عَنِ الْكَلِمَةِ، ثُمَّ أُحَدِّدُها كَما في الْـمِثالِ: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F71625-DCD9-4654-8FEF-6DB151B5E50A}"/>
              </a:ext>
            </a:extLst>
          </p:cNvPr>
          <p:cNvSpPr/>
          <p:nvPr/>
        </p:nvSpPr>
        <p:spPr>
          <a:xfrm>
            <a:off x="3707934" y="1696030"/>
            <a:ext cx="3052366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F3F98F0-8DAB-4E1E-84EF-34B03CB5D5BE}"/>
              </a:ext>
            </a:extLst>
          </p:cNvPr>
          <p:cNvSpPr/>
          <p:nvPr/>
        </p:nvSpPr>
        <p:spPr>
          <a:xfrm rot="16200000">
            <a:off x="2002520" y="2101287"/>
            <a:ext cx="1536950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0B5A82C-F23D-450F-92FC-E79A2235A26E}"/>
              </a:ext>
            </a:extLst>
          </p:cNvPr>
          <p:cNvSpPr/>
          <p:nvPr/>
        </p:nvSpPr>
        <p:spPr>
          <a:xfrm>
            <a:off x="4837081" y="2568486"/>
            <a:ext cx="2082609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A6F433F-1621-426C-BF1E-EDFC383FBB5F}"/>
              </a:ext>
            </a:extLst>
          </p:cNvPr>
          <p:cNvSpPr/>
          <p:nvPr/>
        </p:nvSpPr>
        <p:spPr>
          <a:xfrm rot="16200000">
            <a:off x="3271344" y="3051653"/>
            <a:ext cx="1420797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684BCE4-8861-4562-B36B-E98630D2A23E}"/>
              </a:ext>
            </a:extLst>
          </p:cNvPr>
          <p:cNvSpPr/>
          <p:nvPr/>
        </p:nvSpPr>
        <p:spPr>
          <a:xfrm rot="16200000">
            <a:off x="5273718" y="4360544"/>
            <a:ext cx="2370611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324F002-1E60-41B5-9437-5031E5A38444}"/>
              </a:ext>
            </a:extLst>
          </p:cNvPr>
          <p:cNvSpPr/>
          <p:nvPr/>
        </p:nvSpPr>
        <p:spPr>
          <a:xfrm rot="16200000">
            <a:off x="1975051" y="3896198"/>
            <a:ext cx="1536950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F2B7CC4-094D-4C31-8C6E-7D621A82E7CE}"/>
              </a:ext>
            </a:extLst>
          </p:cNvPr>
          <p:cNvSpPr/>
          <p:nvPr/>
        </p:nvSpPr>
        <p:spPr>
          <a:xfrm rot="16200000">
            <a:off x="4532112" y="4751565"/>
            <a:ext cx="1454344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DB859E3-8AB4-46AA-BD9E-D3FA3C2DED8C}"/>
              </a:ext>
            </a:extLst>
          </p:cNvPr>
          <p:cNvSpPr/>
          <p:nvPr/>
        </p:nvSpPr>
        <p:spPr>
          <a:xfrm>
            <a:off x="2263562" y="5236970"/>
            <a:ext cx="2082609" cy="602553"/>
          </a:xfrm>
          <a:prstGeom prst="round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ar-SA" sz="4000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93F65190-937B-45CD-8F24-B45A4F558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4378B2E-6F47-48ED-93FC-88244915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الثّاني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وَطَني الْغالي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20912</TotalTime>
  <Words>651</Words>
  <Application>Microsoft Office PowerPoint</Application>
  <PresentationFormat>Widescreen</PresentationFormat>
  <Paragraphs>176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Asma Adel Mohamed Alhashimai</cp:lastModifiedBy>
  <cp:revision>970</cp:revision>
  <dcterms:created xsi:type="dcterms:W3CDTF">2020-09-08T04:24:33Z</dcterms:created>
  <dcterms:modified xsi:type="dcterms:W3CDTF">2023-02-10T20:39:22Z</dcterms:modified>
</cp:coreProperties>
</file>