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0" r:id="rId5"/>
    <p:sldId id="282" r:id="rId6"/>
    <p:sldId id="286" r:id="rId7"/>
    <p:sldId id="283" r:id="rId8"/>
    <p:sldId id="285" r:id="rId9"/>
    <p:sldId id="284" r:id="rId10"/>
    <p:sldId id="279" r:id="rId11"/>
    <p:sldId id="293" r:id="rId12"/>
    <p:sldId id="313" r:id="rId13"/>
    <p:sldId id="288" r:id="rId14"/>
    <p:sldId id="299" r:id="rId15"/>
    <p:sldId id="312" r:id="rId16"/>
    <p:sldId id="300" r:id="rId17"/>
    <p:sldId id="303" r:id="rId18"/>
    <p:sldId id="302" r:id="rId19"/>
    <p:sldId id="304" r:id="rId20"/>
    <p:sldId id="305" r:id="rId21"/>
    <p:sldId id="306" r:id="rId22"/>
    <p:sldId id="308" r:id="rId23"/>
    <p:sldId id="307" r:id="rId24"/>
    <p:sldId id="310" r:id="rId25"/>
    <p:sldId id="314" r:id="rId26"/>
    <p:sldId id="315" r:id="rId27"/>
    <p:sldId id="309"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4" d="100"/>
          <a:sy n="74" d="100"/>
        </p:scale>
        <p:origin x="5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45FB5A-A87C-42A1-BDBE-BA53D90294EF}" type="doc">
      <dgm:prSet loTypeId="urn:microsoft.com/office/officeart/2005/8/layout/orgChart1" loCatId="hierarchy" qsTypeId="urn:microsoft.com/office/officeart/2005/8/quickstyle/3d1" qsCatId="3D" csTypeId="urn:microsoft.com/office/officeart/2005/8/colors/colorful3" csCatId="colorful" phldr="1"/>
      <dgm:spPr/>
      <dgm:t>
        <a:bodyPr/>
        <a:lstStyle/>
        <a:p>
          <a:endParaRPr lang="en-US"/>
        </a:p>
      </dgm:t>
    </dgm:pt>
    <dgm:pt modelId="{BD86F859-37D0-4BB5-ACFD-FCCA819FE5D4}">
      <dgm:prSet phldrT="[Text]" custT="1"/>
      <dgm:spPr/>
      <dgm:t>
        <a:bodyPr/>
        <a:lstStyle/>
        <a:p>
          <a:pPr rtl="1"/>
          <a:endParaRPr lang="ar-BH" sz="2400" b="1" dirty="0">
            <a:effectLst>
              <a:outerShdw blurRad="38100" dist="38100" dir="2700000" algn="tl">
                <a:srgbClr val="000000">
                  <a:alpha val="43137"/>
                </a:srgbClr>
              </a:outerShdw>
            </a:effectLst>
          </a:endParaRPr>
        </a:p>
        <a:p>
          <a:pPr rtl="1"/>
          <a:r>
            <a:rPr lang="ar-BH" sz="2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القرار الأممي والبيعة الثانية لآل خليفة</a:t>
          </a:r>
        </a:p>
        <a:p>
          <a:pPr rtl="1"/>
          <a:r>
            <a:rPr lang="ar-BH" sz="2400" b="1" dirty="0">
              <a:effectLst>
                <a:outerShdw blurRad="38100" dist="38100" dir="2700000" algn="tl">
                  <a:srgbClr val="000000">
                    <a:alpha val="43137"/>
                  </a:srgbClr>
                </a:outerShdw>
              </a:effectLst>
            </a:rPr>
            <a:t> </a:t>
          </a:r>
          <a:endParaRPr lang="en-US" sz="2400" b="1" dirty="0">
            <a:effectLst>
              <a:outerShdw blurRad="38100" dist="38100" dir="2700000" algn="tl">
                <a:srgbClr val="000000">
                  <a:alpha val="43137"/>
                </a:srgbClr>
              </a:outerShdw>
            </a:effectLst>
          </a:endParaRPr>
        </a:p>
      </dgm:t>
    </dgm:pt>
    <dgm:pt modelId="{28371AE8-69CF-490C-B4FB-8130652ABA83}" type="parTrans" cxnId="{3FBC6731-FD6F-47E8-8442-B8E9A9D6B27A}">
      <dgm:prSet/>
      <dgm:spPr/>
      <dgm:t>
        <a:bodyPr/>
        <a:lstStyle/>
        <a:p>
          <a:endParaRPr lang="en-US"/>
        </a:p>
      </dgm:t>
    </dgm:pt>
    <dgm:pt modelId="{32129DF8-7881-4898-8305-2EDB547ADFCD}" type="sibTrans" cxnId="{3FBC6731-FD6F-47E8-8442-B8E9A9D6B27A}">
      <dgm:prSet/>
      <dgm:spPr/>
      <dgm:t>
        <a:bodyPr/>
        <a:lstStyle/>
        <a:p>
          <a:endParaRPr lang="en-US"/>
        </a:p>
      </dgm:t>
    </dgm:pt>
    <dgm:pt modelId="{EFB802B7-014B-4EC3-9BDA-3AD747DA13E0}">
      <dgm:prSet phldrT="[Text]" custT="1"/>
      <dgm:spPr/>
      <dgm:t>
        <a:bodyPr/>
        <a:lstStyle/>
        <a:p>
          <a:pPr rtl="1"/>
          <a:r>
            <a:rPr lang="ar-BH" sz="28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"رئيس لجنة تقصي الحقائق" </a:t>
          </a:r>
        </a:p>
        <a:p>
          <a:pPr rtl="1"/>
          <a:r>
            <a:rPr lang="ar-BH" sz="2100" b="1" dirty="0" err="1">
              <a:solidFill>
                <a:srgbClr val="C00000"/>
              </a:solidFill>
              <a:latin typeface="Sakkal Majalla" panose="02000000000000000000" pitchFamily="2" charset="-78"/>
              <a:cs typeface="Sakkal Majalla" panose="02000000000000000000" pitchFamily="2" charset="-78"/>
            </a:rPr>
            <a:t>ونسبير</a:t>
          </a:r>
          <a:r>
            <a:rPr lang="ar-BH" sz="2100" b="1" dirty="0">
              <a:solidFill>
                <a:srgbClr val="C00000"/>
              </a:solidFill>
              <a:latin typeface="Sakkal Majalla" panose="02000000000000000000" pitchFamily="2" charset="-78"/>
              <a:cs typeface="Sakkal Majalla" panose="02000000000000000000" pitchFamily="2" charset="-78"/>
            </a:rPr>
            <a:t> </a:t>
          </a:r>
          <a:r>
            <a:rPr lang="ar-BH" sz="2100" b="1" dirty="0" err="1">
              <a:solidFill>
                <a:srgbClr val="C00000"/>
              </a:solidFill>
              <a:latin typeface="Sakkal Majalla" panose="02000000000000000000" pitchFamily="2" charset="-78"/>
              <a:cs typeface="Sakkal Majalla" panose="02000000000000000000" pitchFamily="2" charset="-78"/>
            </a:rPr>
            <a:t>جويشياردي</a:t>
          </a:r>
          <a:endParaRPr lang="en-US" sz="2100" b="1" dirty="0">
            <a:solidFill>
              <a:srgbClr val="C00000"/>
            </a:solidFill>
            <a:latin typeface="Sakkal Majalla" panose="02000000000000000000" pitchFamily="2" charset="-78"/>
            <a:cs typeface="Sakkal Majalla" panose="02000000000000000000" pitchFamily="2" charset="-78"/>
          </a:endParaRPr>
        </a:p>
      </dgm:t>
    </dgm:pt>
    <dgm:pt modelId="{BEC05078-3615-4D19-9F91-23EE1CA30159}" type="parTrans" cxnId="{2E324560-5FA1-4D1F-AD32-BE5ABD4C36B2}">
      <dgm:prSet/>
      <dgm:spPr/>
      <dgm:t>
        <a:bodyPr/>
        <a:lstStyle/>
        <a:p>
          <a:endParaRPr lang="en-US"/>
        </a:p>
      </dgm:t>
    </dgm:pt>
    <dgm:pt modelId="{F7040570-3F4F-4068-9D7D-12FDF9A92CB2}" type="sibTrans" cxnId="{2E324560-5FA1-4D1F-AD32-BE5ABD4C36B2}">
      <dgm:prSet/>
      <dgm:spPr/>
      <dgm:t>
        <a:bodyPr/>
        <a:lstStyle/>
        <a:p>
          <a:endParaRPr lang="en-US"/>
        </a:p>
      </dgm:t>
    </dgm:pt>
    <dgm:pt modelId="{38E48516-C054-4ED6-B78F-06FB887CCAF8}">
      <dgm:prSet phldrT="[Text]" custT="1"/>
      <dgm:spPr/>
      <dgm:t>
        <a:bodyPr/>
        <a:lstStyle/>
        <a:p>
          <a:pPr rtl="1"/>
          <a:r>
            <a:rPr lang="ar-BH" sz="28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"طبيعة عملها "</a:t>
          </a:r>
        </a:p>
        <a:p>
          <a:r>
            <a:rPr lang="ar-BH" sz="2100" b="1" dirty="0">
              <a:solidFill>
                <a:srgbClr val="C00000"/>
              </a:solidFill>
              <a:latin typeface="Sakkal Majalla" panose="02000000000000000000" pitchFamily="2" charset="-78"/>
              <a:cs typeface="Sakkal Majalla" panose="02000000000000000000" pitchFamily="2" charset="-78"/>
            </a:rPr>
            <a:t>التجول في مختلف أنحاء البحرين</a:t>
          </a:r>
          <a:endParaRPr lang="en-US" sz="2100" b="1" dirty="0">
            <a:solidFill>
              <a:srgbClr val="C00000"/>
            </a:solidFill>
            <a:latin typeface="Sakkal Majalla" panose="02000000000000000000" pitchFamily="2" charset="-78"/>
            <a:cs typeface="Sakkal Majalla" panose="02000000000000000000" pitchFamily="2" charset="-78"/>
          </a:endParaRPr>
        </a:p>
      </dgm:t>
    </dgm:pt>
    <dgm:pt modelId="{D75F13B6-D2F4-4911-8DCD-E65E6D5286BF}" type="parTrans" cxnId="{153A88F0-7E27-4AFE-B2A0-C962EBA4D0F2}">
      <dgm:prSet/>
      <dgm:spPr/>
      <dgm:t>
        <a:bodyPr/>
        <a:lstStyle/>
        <a:p>
          <a:endParaRPr lang="en-US"/>
        </a:p>
      </dgm:t>
    </dgm:pt>
    <dgm:pt modelId="{4D29B122-F117-429F-BE4B-5C9F944174C1}" type="sibTrans" cxnId="{153A88F0-7E27-4AFE-B2A0-C962EBA4D0F2}">
      <dgm:prSet/>
      <dgm:spPr/>
      <dgm:t>
        <a:bodyPr/>
        <a:lstStyle/>
        <a:p>
          <a:endParaRPr lang="en-US"/>
        </a:p>
      </dgm:t>
    </dgm:pt>
    <dgm:pt modelId="{D003B2AB-89DD-4CD6-9F7A-20DE9996CE74}">
      <dgm:prSet phldrT="[Text]" custT="1"/>
      <dgm:spPr/>
      <dgm:t>
        <a:bodyPr/>
        <a:lstStyle/>
        <a:p>
          <a:pPr rtl="1"/>
          <a:r>
            <a:rPr lang="ar-BH" sz="28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"ماهيتها" </a:t>
          </a:r>
        </a:p>
        <a:p>
          <a:pPr rtl="1"/>
          <a:r>
            <a:rPr lang="ar-BH" sz="2100" b="1" dirty="0">
              <a:solidFill>
                <a:srgbClr val="C00000"/>
              </a:solidFill>
              <a:latin typeface="Sakkal Majalla" panose="02000000000000000000" pitchFamily="2" charset="-78"/>
              <a:cs typeface="Sakkal Majalla" panose="02000000000000000000" pitchFamily="2" charset="-78"/>
            </a:rPr>
            <a:t>لجنة مبعوثه من الأمم المتحدة  وأمينها العام(</a:t>
          </a:r>
          <a:r>
            <a:rPr lang="ar-BH" sz="2100" b="1" dirty="0" err="1">
              <a:solidFill>
                <a:srgbClr val="C00000"/>
              </a:solidFill>
              <a:latin typeface="Sakkal Majalla" panose="02000000000000000000" pitchFamily="2" charset="-78"/>
              <a:cs typeface="Sakkal Majalla" panose="02000000000000000000" pitchFamily="2" charset="-78"/>
            </a:rPr>
            <a:t>يوثانت</a:t>
          </a:r>
          <a:r>
            <a:rPr lang="ar-BH" sz="2100" b="1" dirty="0">
              <a:solidFill>
                <a:srgbClr val="C00000"/>
              </a:solidFill>
              <a:latin typeface="Sakkal Majalla" panose="02000000000000000000" pitchFamily="2" charset="-78"/>
              <a:cs typeface="Sakkal Majalla" panose="02000000000000000000" pitchFamily="2" charset="-78"/>
            </a:rPr>
            <a:t>) لاستطلاع رغبات الشعب البحريني في دولته وولائه وانتمائه  </a:t>
          </a:r>
          <a:endParaRPr lang="en-US" sz="2100" b="1" dirty="0">
            <a:solidFill>
              <a:srgbClr val="C00000"/>
            </a:solidFill>
            <a:latin typeface="Sakkal Majalla" panose="02000000000000000000" pitchFamily="2" charset="-78"/>
            <a:cs typeface="Sakkal Majalla" panose="02000000000000000000" pitchFamily="2" charset="-78"/>
          </a:endParaRPr>
        </a:p>
      </dgm:t>
    </dgm:pt>
    <dgm:pt modelId="{FF78A5CE-CCE8-47A4-A32F-B1D9C0B9A210}" type="parTrans" cxnId="{944036AA-A0C5-4357-AB16-AA4EBD2B1CA6}">
      <dgm:prSet/>
      <dgm:spPr/>
      <dgm:t>
        <a:bodyPr/>
        <a:lstStyle/>
        <a:p>
          <a:endParaRPr lang="en-US"/>
        </a:p>
      </dgm:t>
    </dgm:pt>
    <dgm:pt modelId="{527AE93D-59A8-4C4D-98E8-2238141DD86F}" type="sibTrans" cxnId="{944036AA-A0C5-4357-AB16-AA4EBD2B1CA6}">
      <dgm:prSet/>
      <dgm:spPr/>
      <dgm:t>
        <a:bodyPr/>
        <a:lstStyle/>
        <a:p>
          <a:endParaRPr lang="en-US"/>
        </a:p>
      </dgm:t>
    </dgm:pt>
    <dgm:pt modelId="{409003D5-7AD1-4E31-AE2F-1BC087C56624}" type="asst">
      <dgm:prSet custT="1"/>
      <dgm:spPr/>
      <dgm:t>
        <a:bodyPr/>
        <a:lstStyle/>
        <a:p>
          <a:r>
            <a:rPr lang="ar-BH" sz="24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لجنة تقصي الحقائق</a:t>
          </a:r>
        </a:p>
        <a:p>
          <a:r>
            <a:rPr lang="ar-BH" sz="2100" b="1" dirty="0">
              <a:solidFill>
                <a:srgbClr val="C00000"/>
              </a:solidFill>
              <a:latin typeface="Sakkal Majalla" panose="02000000000000000000" pitchFamily="2" charset="-78"/>
              <a:cs typeface="Sakkal Majalla" panose="02000000000000000000" pitchFamily="2" charset="-78"/>
            </a:rPr>
            <a:t>تاريخ الوصول: </a:t>
          </a:r>
        </a:p>
        <a:p>
          <a:r>
            <a:rPr lang="ar-BH" sz="2100" b="1" dirty="0">
              <a:solidFill>
                <a:srgbClr val="C00000"/>
              </a:solidFill>
              <a:latin typeface="Sakkal Majalla" panose="02000000000000000000" pitchFamily="2" charset="-78"/>
              <a:cs typeface="Sakkal Majalla" panose="02000000000000000000" pitchFamily="2" charset="-78"/>
            </a:rPr>
            <a:t>20 مارس 1970م</a:t>
          </a:r>
          <a:endParaRPr lang="en-US" sz="2100" b="1" dirty="0">
            <a:solidFill>
              <a:srgbClr val="C00000"/>
            </a:solidFill>
            <a:latin typeface="Sakkal Majalla" panose="02000000000000000000" pitchFamily="2" charset="-78"/>
            <a:cs typeface="Sakkal Majalla" panose="02000000000000000000" pitchFamily="2" charset="-78"/>
          </a:endParaRPr>
        </a:p>
      </dgm:t>
    </dgm:pt>
    <dgm:pt modelId="{1E1E1C4F-33C7-4996-BF7C-7D1FD9854BF3}" type="parTrans" cxnId="{A8FC3248-2A58-4CD3-914D-FC7A5ECD18CD}">
      <dgm:prSet/>
      <dgm:spPr/>
      <dgm:t>
        <a:bodyPr/>
        <a:lstStyle/>
        <a:p>
          <a:endParaRPr lang="en-US"/>
        </a:p>
      </dgm:t>
    </dgm:pt>
    <dgm:pt modelId="{A744294C-1743-4F3E-9BD7-253BADC479BF}" type="sibTrans" cxnId="{A8FC3248-2A58-4CD3-914D-FC7A5ECD18CD}">
      <dgm:prSet/>
      <dgm:spPr/>
      <dgm:t>
        <a:bodyPr/>
        <a:lstStyle/>
        <a:p>
          <a:endParaRPr lang="en-US"/>
        </a:p>
      </dgm:t>
    </dgm:pt>
    <dgm:pt modelId="{5F5B4A38-E8BC-4984-AA65-7387EB059F02}" type="pres">
      <dgm:prSet presAssocID="{3A45FB5A-A87C-42A1-BDBE-BA53D90294EF}" presName="hierChild1" presStyleCnt="0">
        <dgm:presLayoutVars>
          <dgm:orgChart val="1"/>
          <dgm:chPref val="1"/>
          <dgm:dir/>
          <dgm:animOne val="branch"/>
          <dgm:animLvl val="lvl"/>
          <dgm:resizeHandles/>
        </dgm:presLayoutVars>
      </dgm:prSet>
      <dgm:spPr/>
      <dgm:t>
        <a:bodyPr/>
        <a:lstStyle/>
        <a:p>
          <a:endParaRPr lang="en-US"/>
        </a:p>
      </dgm:t>
    </dgm:pt>
    <dgm:pt modelId="{80927C39-FDD0-43F7-A963-84572646B834}" type="pres">
      <dgm:prSet presAssocID="{BD86F859-37D0-4BB5-ACFD-FCCA819FE5D4}" presName="hierRoot1" presStyleCnt="0">
        <dgm:presLayoutVars>
          <dgm:hierBranch/>
        </dgm:presLayoutVars>
      </dgm:prSet>
      <dgm:spPr/>
    </dgm:pt>
    <dgm:pt modelId="{9BD92F1D-2A0C-4808-B4D7-ED56FC209106}" type="pres">
      <dgm:prSet presAssocID="{BD86F859-37D0-4BB5-ACFD-FCCA819FE5D4}" presName="rootComposite1" presStyleCnt="0"/>
      <dgm:spPr/>
    </dgm:pt>
    <dgm:pt modelId="{26A80BFF-EE8C-440A-A10B-DE58E81E03D5}" type="pres">
      <dgm:prSet presAssocID="{BD86F859-37D0-4BB5-ACFD-FCCA819FE5D4}" presName="rootText1" presStyleLbl="node0" presStyleIdx="0" presStyleCnt="1" custScaleX="288257" custScaleY="36201">
        <dgm:presLayoutVars>
          <dgm:chPref val="3"/>
        </dgm:presLayoutVars>
      </dgm:prSet>
      <dgm:spPr/>
      <dgm:t>
        <a:bodyPr/>
        <a:lstStyle/>
        <a:p>
          <a:endParaRPr lang="en-US"/>
        </a:p>
      </dgm:t>
    </dgm:pt>
    <dgm:pt modelId="{9F769EF2-C5B3-4BB7-9777-2F55BF90628A}" type="pres">
      <dgm:prSet presAssocID="{BD86F859-37D0-4BB5-ACFD-FCCA819FE5D4}" presName="rootConnector1" presStyleLbl="node1" presStyleIdx="0" presStyleCnt="0"/>
      <dgm:spPr/>
      <dgm:t>
        <a:bodyPr/>
        <a:lstStyle/>
        <a:p>
          <a:endParaRPr lang="en-US"/>
        </a:p>
      </dgm:t>
    </dgm:pt>
    <dgm:pt modelId="{24E0F624-1ACD-4591-A112-58177D364D31}" type="pres">
      <dgm:prSet presAssocID="{BD86F859-37D0-4BB5-ACFD-FCCA819FE5D4}" presName="hierChild2" presStyleCnt="0"/>
      <dgm:spPr/>
    </dgm:pt>
    <dgm:pt modelId="{2F063B2B-76EF-4C9A-B440-9F314C49A66A}" type="pres">
      <dgm:prSet presAssocID="{BEC05078-3615-4D19-9F91-23EE1CA30159}" presName="Name35" presStyleLbl="parChTrans1D2" presStyleIdx="0" presStyleCnt="4"/>
      <dgm:spPr/>
      <dgm:t>
        <a:bodyPr/>
        <a:lstStyle/>
        <a:p>
          <a:endParaRPr lang="en-US"/>
        </a:p>
      </dgm:t>
    </dgm:pt>
    <dgm:pt modelId="{ADC87E42-4B57-4FDE-9CF5-4040C03DF11A}" type="pres">
      <dgm:prSet presAssocID="{EFB802B7-014B-4EC3-9BDA-3AD747DA13E0}" presName="hierRoot2" presStyleCnt="0">
        <dgm:presLayoutVars>
          <dgm:hierBranch val="init"/>
        </dgm:presLayoutVars>
      </dgm:prSet>
      <dgm:spPr/>
    </dgm:pt>
    <dgm:pt modelId="{73D141BB-D441-47CD-9443-3183D71C37C4}" type="pres">
      <dgm:prSet presAssocID="{EFB802B7-014B-4EC3-9BDA-3AD747DA13E0}" presName="rootComposite" presStyleCnt="0"/>
      <dgm:spPr/>
    </dgm:pt>
    <dgm:pt modelId="{697CB9E3-2CCA-4B96-B9CB-7E4D1E9DD27A}" type="pres">
      <dgm:prSet presAssocID="{EFB802B7-014B-4EC3-9BDA-3AD747DA13E0}" presName="rootText" presStyleLbl="node2" presStyleIdx="0" presStyleCnt="3" custScaleY="119074" custLinFactNeighborY="-10336">
        <dgm:presLayoutVars>
          <dgm:chPref val="3"/>
        </dgm:presLayoutVars>
      </dgm:prSet>
      <dgm:spPr/>
      <dgm:t>
        <a:bodyPr/>
        <a:lstStyle/>
        <a:p>
          <a:endParaRPr lang="en-US"/>
        </a:p>
      </dgm:t>
    </dgm:pt>
    <dgm:pt modelId="{0C88764F-BE99-41A3-B04D-312077D06B22}" type="pres">
      <dgm:prSet presAssocID="{EFB802B7-014B-4EC3-9BDA-3AD747DA13E0}" presName="rootConnector" presStyleLbl="node2" presStyleIdx="0" presStyleCnt="3"/>
      <dgm:spPr/>
      <dgm:t>
        <a:bodyPr/>
        <a:lstStyle/>
        <a:p>
          <a:endParaRPr lang="en-US"/>
        </a:p>
      </dgm:t>
    </dgm:pt>
    <dgm:pt modelId="{0F716B65-B9AD-4DDF-BCDC-ABB1DAA6D3C5}" type="pres">
      <dgm:prSet presAssocID="{EFB802B7-014B-4EC3-9BDA-3AD747DA13E0}" presName="hierChild4" presStyleCnt="0"/>
      <dgm:spPr/>
    </dgm:pt>
    <dgm:pt modelId="{F7331908-2B05-451F-AED5-ECF226FE0C64}" type="pres">
      <dgm:prSet presAssocID="{EFB802B7-014B-4EC3-9BDA-3AD747DA13E0}" presName="hierChild5" presStyleCnt="0"/>
      <dgm:spPr/>
    </dgm:pt>
    <dgm:pt modelId="{21389922-912E-476F-ACBB-3B83B917DDB9}" type="pres">
      <dgm:prSet presAssocID="{D75F13B6-D2F4-4911-8DCD-E65E6D5286BF}" presName="Name35" presStyleLbl="parChTrans1D2" presStyleIdx="1" presStyleCnt="4"/>
      <dgm:spPr/>
      <dgm:t>
        <a:bodyPr/>
        <a:lstStyle/>
        <a:p>
          <a:endParaRPr lang="en-US"/>
        </a:p>
      </dgm:t>
    </dgm:pt>
    <dgm:pt modelId="{5DCD2B5B-AB4A-44EA-A3AC-812407746021}" type="pres">
      <dgm:prSet presAssocID="{38E48516-C054-4ED6-B78F-06FB887CCAF8}" presName="hierRoot2" presStyleCnt="0">
        <dgm:presLayoutVars>
          <dgm:hierBranch val="init"/>
        </dgm:presLayoutVars>
      </dgm:prSet>
      <dgm:spPr/>
    </dgm:pt>
    <dgm:pt modelId="{DD48E843-E6D2-474A-85A7-7BCF0F148763}" type="pres">
      <dgm:prSet presAssocID="{38E48516-C054-4ED6-B78F-06FB887CCAF8}" presName="rootComposite" presStyleCnt="0"/>
      <dgm:spPr/>
    </dgm:pt>
    <dgm:pt modelId="{1A21E558-65E1-4B47-827B-4F8B558814BC}" type="pres">
      <dgm:prSet presAssocID="{38E48516-C054-4ED6-B78F-06FB887CCAF8}" presName="rootText" presStyleLbl="node2" presStyleIdx="1" presStyleCnt="3" custScaleY="117590" custLinFactNeighborY="-10336">
        <dgm:presLayoutVars>
          <dgm:chPref val="3"/>
        </dgm:presLayoutVars>
      </dgm:prSet>
      <dgm:spPr/>
      <dgm:t>
        <a:bodyPr/>
        <a:lstStyle/>
        <a:p>
          <a:endParaRPr lang="en-US"/>
        </a:p>
      </dgm:t>
    </dgm:pt>
    <dgm:pt modelId="{F9F2E41E-FB6A-4FD4-9027-155438829FF4}" type="pres">
      <dgm:prSet presAssocID="{38E48516-C054-4ED6-B78F-06FB887CCAF8}" presName="rootConnector" presStyleLbl="node2" presStyleIdx="1" presStyleCnt="3"/>
      <dgm:spPr/>
      <dgm:t>
        <a:bodyPr/>
        <a:lstStyle/>
        <a:p>
          <a:endParaRPr lang="en-US"/>
        </a:p>
      </dgm:t>
    </dgm:pt>
    <dgm:pt modelId="{FD3E4F89-C50E-4569-AC96-A76FF00C0559}" type="pres">
      <dgm:prSet presAssocID="{38E48516-C054-4ED6-B78F-06FB887CCAF8}" presName="hierChild4" presStyleCnt="0"/>
      <dgm:spPr/>
    </dgm:pt>
    <dgm:pt modelId="{2EF22655-9945-4C3C-8857-3C147445D03F}" type="pres">
      <dgm:prSet presAssocID="{38E48516-C054-4ED6-B78F-06FB887CCAF8}" presName="hierChild5" presStyleCnt="0"/>
      <dgm:spPr/>
    </dgm:pt>
    <dgm:pt modelId="{9C6B3348-3E5C-4692-B263-8F781A8A3697}" type="pres">
      <dgm:prSet presAssocID="{FF78A5CE-CCE8-47A4-A32F-B1D9C0B9A210}" presName="Name35" presStyleLbl="parChTrans1D2" presStyleIdx="2" presStyleCnt="4"/>
      <dgm:spPr/>
      <dgm:t>
        <a:bodyPr/>
        <a:lstStyle/>
        <a:p>
          <a:endParaRPr lang="en-US"/>
        </a:p>
      </dgm:t>
    </dgm:pt>
    <dgm:pt modelId="{4E30F540-8CFB-4186-BC71-5DEFE5D12DA6}" type="pres">
      <dgm:prSet presAssocID="{D003B2AB-89DD-4CD6-9F7A-20DE9996CE74}" presName="hierRoot2" presStyleCnt="0">
        <dgm:presLayoutVars>
          <dgm:hierBranch val="init"/>
        </dgm:presLayoutVars>
      </dgm:prSet>
      <dgm:spPr/>
    </dgm:pt>
    <dgm:pt modelId="{D576A7D8-6A1F-4CCC-A8E1-615120C3FFE7}" type="pres">
      <dgm:prSet presAssocID="{D003B2AB-89DD-4CD6-9F7A-20DE9996CE74}" presName="rootComposite" presStyleCnt="0"/>
      <dgm:spPr/>
    </dgm:pt>
    <dgm:pt modelId="{D21F41FE-4BF9-4FD4-81A3-2BCF1E016B12}" type="pres">
      <dgm:prSet presAssocID="{D003B2AB-89DD-4CD6-9F7A-20DE9996CE74}" presName="rootText" presStyleLbl="node2" presStyleIdx="2" presStyleCnt="3" custScaleY="117751" custLinFactNeighborX="840" custLinFactNeighborY="-11130">
        <dgm:presLayoutVars>
          <dgm:chPref val="3"/>
        </dgm:presLayoutVars>
      </dgm:prSet>
      <dgm:spPr/>
      <dgm:t>
        <a:bodyPr/>
        <a:lstStyle/>
        <a:p>
          <a:endParaRPr lang="en-US"/>
        </a:p>
      </dgm:t>
    </dgm:pt>
    <dgm:pt modelId="{C3B00F93-EDEA-40ED-BDFF-DF0025EEE3C0}" type="pres">
      <dgm:prSet presAssocID="{D003B2AB-89DD-4CD6-9F7A-20DE9996CE74}" presName="rootConnector" presStyleLbl="node2" presStyleIdx="2" presStyleCnt="3"/>
      <dgm:spPr/>
      <dgm:t>
        <a:bodyPr/>
        <a:lstStyle/>
        <a:p>
          <a:endParaRPr lang="en-US"/>
        </a:p>
      </dgm:t>
    </dgm:pt>
    <dgm:pt modelId="{B8475A20-41E4-44F8-A27D-4D3EB9F48AD7}" type="pres">
      <dgm:prSet presAssocID="{D003B2AB-89DD-4CD6-9F7A-20DE9996CE74}" presName="hierChild4" presStyleCnt="0"/>
      <dgm:spPr/>
    </dgm:pt>
    <dgm:pt modelId="{C5D38E94-EF20-48F8-8C0E-57EE407976F0}" type="pres">
      <dgm:prSet presAssocID="{D003B2AB-89DD-4CD6-9F7A-20DE9996CE74}" presName="hierChild5" presStyleCnt="0"/>
      <dgm:spPr/>
    </dgm:pt>
    <dgm:pt modelId="{E2FF6A67-7BA5-43FF-B8AB-0A20537AE267}" type="pres">
      <dgm:prSet presAssocID="{BD86F859-37D0-4BB5-ACFD-FCCA819FE5D4}" presName="hierChild3" presStyleCnt="0"/>
      <dgm:spPr/>
    </dgm:pt>
    <dgm:pt modelId="{9079B927-BC44-4A77-ABE2-6D029E73FD45}" type="pres">
      <dgm:prSet presAssocID="{1E1E1C4F-33C7-4996-BF7C-7D1FD9854BF3}" presName="Name111" presStyleLbl="parChTrans1D2" presStyleIdx="3" presStyleCnt="4"/>
      <dgm:spPr/>
      <dgm:t>
        <a:bodyPr/>
        <a:lstStyle/>
        <a:p>
          <a:endParaRPr lang="en-US"/>
        </a:p>
      </dgm:t>
    </dgm:pt>
    <dgm:pt modelId="{9416E9F9-7B54-4567-900E-ADE5772454D4}" type="pres">
      <dgm:prSet presAssocID="{409003D5-7AD1-4E31-AE2F-1BC087C56624}" presName="hierRoot3" presStyleCnt="0">
        <dgm:presLayoutVars>
          <dgm:hierBranch val="init"/>
        </dgm:presLayoutVars>
      </dgm:prSet>
      <dgm:spPr/>
    </dgm:pt>
    <dgm:pt modelId="{7048715A-0690-4137-B10F-064615A0A1D3}" type="pres">
      <dgm:prSet presAssocID="{409003D5-7AD1-4E31-AE2F-1BC087C56624}" presName="rootComposite3" presStyleCnt="0"/>
      <dgm:spPr/>
    </dgm:pt>
    <dgm:pt modelId="{D876C706-5792-4C5E-8664-1429B9A6D88D}" type="pres">
      <dgm:prSet presAssocID="{409003D5-7AD1-4E31-AE2F-1BC087C56624}" presName="rootText3" presStyleLbl="asst1" presStyleIdx="0" presStyleCnt="1" custLinFactNeighborX="-11872" custLinFactNeighborY="-22519">
        <dgm:presLayoutVars>
          <dgm:chPref val="3"/>
        </dgm:presLayoutVars>
      </dgm:prSet>
      <dgm:spPr/>
      <dgm:t>
        <a:bodyPr/>
        <a:lstStyle/>
        <a:p>
          <a:endParaRPr lang="en-US"/>
        </a:p>
      </dgm:t>
    </dgm:pt>
    <dgm:pt modelId="{24E32E27-525A-40A4-92B2-4C45E658E4EB}" type="pres">
      <dgm:prSet presAssocID="{409003D5-7AD1-4E31-AE2F-1BC087C56624}" presName="rootConnector3" presStyleLbl="asst1" presStyleIdx="0" presStyleCnt="1"/>
      <dgm:spPr/>
      <dgm:t>
        <a:bodyPr/>
        <a:lstStyle/>
        <a:p>
          <a:endParaRPr lang="en-US"/>
        </a:p>
      </dgm:t>
    </dgm:pt>
    <dgm:pt modelId="{B2033C4F-7A46-4302-8F51-5C6CC28C6260}" type="pres">
      <dgm:prSet presAssocID="{409003D5-7AD1-4E31-AE2F-1BC087C56624}" presName="hierChild6" presStyleCnt="0"/>
      <dgm:spPr/>
    </dgm:pt>
    <dgm:pt modelId="{82311959-E3C9-4F7A-B6DF-FFD3FF7AE351}" type="pres">
      <dgm:prSet presAssocID="{409003D5-7AD1-4E31-AE2F-1BC087C56624}" presName="hierChild7" presStyleCnt="0"/>
      <dgm:spPr/>
    </dgm:pt>
  </dgm:ptLst>
  <dgm:cxnLst>
    <dgm:cxn modelId="{01438044-58D6-4771-98DB-14F951E4F13B}" type="presOf" srcId="{BEC05078-3615-4D19-9F91-23EE1CA30159}" destId="{2F063B2B-76EF-4C9A-B440-9F314C49A66A}" srcOrd="0" destOrd="0" presId="urn:microsoft.com/office/officeart/2005/8/layout/orgChart1"/>
    <dgm:cxn modelId="{3AAEEDCE-83BE-4E1B-AF38-8A0DD07A774E}" type="presOf" srcId="{1E1E1C4F-33C7-4996-BF7C-7D1FD9854BF3}" destId="{9079B927-BC44-4A77-ABE2-6D029E73FD45}" srcOrd="0" destOrd="0" presId="urn:microsoft.com/office/officeart/2005/8/layout/orgChart1"/>
    <dgm:cxn modelId="{A8FC3248-2A58-4CD3-914D-FC7A5ECD18CD}" srcId="{BD86F859-37D0-4BB5-ACFD-FCCA819FE5D4}" destId="{409003D5-7AD1-4E31-AE2F-1BC087C56624}" srcOrd="3" destOrd="0" parTransId="{1E1E1C4F-33C7-4996-BF7C-7D1FD9854BF3}" sibTransId="{A744294C-1743-4F3E-9BD7-253BADC479BF}"/>
    <dgm:cxn modelId="{1C3D8174-27CE-4FF2-9C51-CC308EE8D60B}" type="presOf" srcId="{409003D5-7AD1-4E31-AE2F-1BC087C56624}" destId="{24E32E27-525A-40A4-92B2-4C45E658E4EB}" srcOrd="1" destOrd="0" presId="urn:microsoft.com/office/officeart/2005/8/layout/orgChart1"/>
    <dgm:cxn modelId="{7F16C7D9-00A5-4586-AE81-4A770462EE43}" type="presOf" srcId="{38E48516-C054-4ED6-B78F-06FB887CCAF8}" destId="{1A21E558-65E1-4B47-827B-4F8B558814BC}" srcOrd="0" destOrd="0" presId="urn:microsoft.com/office/officeart/2005/8/layout/orgChart1"/>
    <dgm:cxn modelId="{C9FD928B-3A22-4D1D-A9F0-D47282A988E2}" type="presOf" srcId="{D003B2AB-89DD-4CD6-9F7A-20DE9996CE74}" destId="{D21F41FE-4BF9-4FD4-81A3-2BCF1E016B12}" srcOrd="0" destOrd="0" presId="urn:microsoft.com/office/officeart/2005/8/layout/orgChart1"/>
    <dgm:cxn modelId="{276035A5-3C4E-4EBA-8328-380F482BC8C8}" type="presOf" srcId="{409003D5-7AD1-4E31-AE2F-1BC087C56624}" destId="{D876C706-5792-4C5E-8664-1429B9A6D88D}" srcOrd="0" destOrd="0" presId="urn:microsoft.com/office/officeart/2005/8/layout/orgChart1"/>
    <dgm:cxn modelId="{153A88F0-7E27-4AFE-B2A0-C962EBA4D0F2}" srcId="{BD86F859-37D0-4BB5-ACFD-FCCA819FE5D4}" destId="{38E48516-C054-4ED6-B78F-06FB887CCAF8}" srcOrd="1" destOrd="0" parTransId="{D75F13B6-D2F4-4911-8DCD-E65E6D5286BF}" sibTransId="{4D29B122-F117-429F-BE4B-5C9F944174C1}"/>
    <dgm:cxn modelId="{003A63D9-9929-4A27-93E9-1AF53F7D330E}" type="presOf" srcId="{D75F13B6-D2F4-4911-8DCD-E65E6D5286BF}" destId="{21389922-912E-476F-ACBB-3B83B917DDB9}" srcOrd="0" destOrd="0" presId="urn:microsoft.com/office/officeart/2005/8/layout/orgChart1"/>
    <dgm:cxn modelId="{3FBC6731-FD6F-47E8-8442-B8E9A9D6B27A}" srcId="{3A45FB5A-A87C-42A1-BDBE-BA53D90294EF}" destId="{BD86F859-37D0-4BB5-ACFD-FCCA819FE5D4}" srcOrd="0" destOrd="0" parTransId="{28371AE8-69CF-490C-B4FB-8130652ABA83}" sibTransId="{32129DF8-7881-4898-8305-2EDB547ADFCD}"/>
    <dgm:cxn modelId="{C7B7786F-5596-4F54-B5B2-C1B67B3A9C89}" type="presOf" srcId="{D003B2AB-89DD-4CD6-9F7A-20DE9996CE74}" destId="{C3B00F93-EDEA-40ED-BDFF-DF0025EEE3C0}" srcOrd="1" destOrd="0" presId="urn:microsoft.com/office/officeart/2005/8/layout/orgChart1"/>
    <dgm:cxn modelId="{29AEC51C-17B9-404F-9BE6-1A07AA9C8951}" type="presOf" srcId="{38E48516-C054-4ED6-B78F-06FB887CCAF8}" destId="{F9F2E41E-FB6A-4FD4-9027-155438829FF4}" srcOrd="1" destOrd="0" presId="urn:microsoft.com/office/officeart/2005/8/layout/orgChart1"/>
    <dgm:cxn modelId="{ECAE91BB-E344-4860-80C1-691AB097508F}" type="presOf" srcId="{3A45FB5A-A87C-42A1-BDBE-BA53D90294EF}" destId="{5F5B4A38-E8BC-4984-AA65-7387EB059F02}" srcOrd="0" destOrd="0" presId="urn:microsoft.com/office/officeart/2005/8/layout/orgChart1"/>
    <dgm:cxn modelId="{432DC26A-A5C0-40E0-8519-9C40E8D8284D}" type="presOf" srcId="{FF78A5CE-CCE8-47A4-A32F-B1D9C0B9A210}" destId="{9C6B3348-3E5C-4692-B263-8F781A8A3697}" srcOrd="0" destOrd="0" presId="urn:microsoft.com/office/officeart/2005/8/layout/orgChart1"/>
    <dgm:cxn modelId="{48930EE1-CA06-453D-B731-59AF61603CAC}" type="presOf" srcId="{EFB802B7-014B-4EC3-9BDA-3AD747DA13E0}" destId="{697CB9E3-2CCA-4B96-B9CB-7E4D1E9DD27A}" srcOrd="0" destOrd="0" presId="urn:microsoft.com/office/officeart/2005/8/layout/orgChart1"/>
    <dgm:cxn modelId="{944036AA-A0C5-4357-AB16-AA4EBD2B1CA6}" srcId="{BD86F859-37D0-4BB5-ACFD-FCCA819FE5D4}" destId="{D003B2AB-89DD-4CD6-9F7A-20DE9996CE74}" srcOrd="2" destOrd="0" parTransId="{FF78A5CE-CCE8-47A4-A32F-B1D9C0B9A210}" sibTransId="{527AE93D-59A8-4C4D-98E8-2238141DD86F}"/>
    <dgm:cxn modelId="{33CF3671-D94D-40E0-ABE1-A9BFCACF6FC8}" type="presOf" srcId="{BD86F859-37D0-4BB5-ACFD-FCCA819FE5D4}" destId="{9F769EF2-C5B3-4BB7-9777-2F55BF90628A}" srcOrd="1" destOrd="0" presId="urn:microsoft.com/office/officeart/2005/8/layout/orgChart1"/>
    <dgm:cxn modelId="{F634B5D7-DDB8-4C78-9072-76482477A14B}" type="presOf" srcId="{EFB802B7-014B-4EC3-9BDA-3AD747DA13E0}" destId="{0C88764F-BE99-41A3-B04D-312077D06B22}" srcOrd="1" destOrd="0" presId="urn:microsoft.com/office/officeart/2005/8/layout/orgChart1"/>
    <dgm:cxn modelId="{10A31979-7089-4CE0-94BA-7E5F6F87287B}" type="presOf" srcId="{BD86F859-37D0-4BB5-ACFD-FCCA819FE5D4}" destId="{26A80BFF-EE8C-440A-A10B-DE58E81E03D5}" srcOrd="0" destOrd="0" presId="urn:microsoft.com/office/officeart/2005/8/layout/orgChart1"/>
    <dgm:cxn modelId="{2E324560-5FA1-4D1F-AD32-BE5ABD4C36B2}" srcId="{BD86F859-37D0-4BB5-ACFD-FCCA819FE5D4}" destId="{EFB802B7-014B-4EC3-9BDA-3AD747DA13E0}" srcOrd="0" destOrd="0" parTransId="{BEC05078-3615-4D19-9F91-23EE1CA30159}" sibTransId="{F7040570-3F4F-4068-9D7D-12FDF9A92CB2}"/>
    <dgm:cxn modelId="{3215B0AE-4DF9-448D-9B16-09BC9F40C041}" type="presParOf" srcId="{5F5B4A38-E8BC-4984-AA65-7387EB059F02}" destId="{80927C39-FDD0-43F7-A963-84572646B834}" srcOrd="0" destOrd="0" presId="urn:microsoft.com/office/officeart/2005/8/layout/orgChart1"/>
    <dgm:cxn modelId="{FF63988B-E279-41FE-89EB-A9435447AFCA}" type="presParOf" srcId="{80927C39-FDD0-43F7-A963-84572646B834}" destId="{9BD92F1D-2A0C-4808-B4D7-ED56FC209106}" srcOrd="0" destOrd="0" presId="urn:microsoft.com/office/officeart/2005/8/layout/orgChart1"/>
    <dgm:cxn modelId="{C3FC45D0-017B-4195-8FFD-8D4E383F17FE}" type="presParOf" srcId="{9BD92F1D-2A0C-4808-B4D7-ED56FC209106}" destId="{26A80BFF-EE8C-440A-A10B-DE58E81E03D5}" srcOrd="0" destOrd="0" presId="urn:microsoft.com/office/officeart/2005/8/layout/orgChart1"/>
    <dgm:cxn modelId="{3167ADA0-BF37-4EE6-A715-926C2486474B}" type="presParOf" srcId="{9BD92F1D-2A0C-4808-B4D7-ED56FC209106}" destId="{9F769EF2-C5B3-4BB7-9777-2F55BF90628A}" srcOrd="1" destOrd="0" presId="urn:microsoft.com/office/officeart/2005/8/layout/orgChart1"/>
    <dgm:cxn modelId="{04F0B62C-E0E0-464C-9259-D761672705DF}" type="presParOf" srcId="{80927C39-FDD0-43F7-A963-84572646B834}" destId="{24E0F624-1ACD-4591-A112-58177D364D31}" srcOrd="1" destOrd="0" presId="urn:microsoft.com/office/officeart/2005/8/layout/orgChart1"/>
    <dgm:cxn modelId="{1B651B8E-5F5E-4B98-9A82-E2437993EAC1}" type="presParOf" srcId="{24E0F624-1ACD-4591-A112-58177D364D31}" destId="{2F063B2B-76EF-4C9A-B440-9F314C49A66A}" srcOrd="0" destOrd="0" presId="urn:microsoft.com/office/officeart/2005/8/layout/orgChart1"/>
    <dgm:cxn modelId="{82472C31-EDC7-4B29-B03D-7355666EF195}" type="presParOf" srcId="{24E0F624-1ACD-4591-A112-58177D364D31}" destId="{ADC87E42-4B57-4FDE-9CF5-4040C03DF11A}" srcOrd="1" destOrd="0" presId="urn:microsoft.com/office/officeart/2005/8/layout/orgChart1"/>
    <dgm:cxn modelId="{32156FB6-FC6D-4569-BF26-4D1E09F0AC03}" type="presParOf" srcId="{ADC87E42-4B57-4FDE-9CF5-4040C03DF11A}" destId="{73D141BB-D441-47CD-9443-3183D71C37C4}" srcOrd="0" destOrd="0" presId="urn:microsoft.com/office/officeart/2005/8/layout/orgChart1"/>
    <dgm:cxn modelId="{732A8AF5-AA20-4FFB-893E-3E897ADD97D2}" type="presParOf" srcId="{73D141BB-D441-47CD-9443-3183D71C37C4}" destId="{697CB9E3-2CCA-4B96-B9CB-7E4D1E9DD27A}" srcOrd="0" destOrd="0" presId="urn:microsoft.com/office/officeart/2005/8/layout/orgChart1"/>
    <dgm:cxn modelId="{4BA6CD36-2F2C-4A8A-B452-60E82AC909D3}" type="presParOf" srcId="{73D141BB-D441-47CD-9443-3183D71C37C4}" destId="{0C88764F-BE99-41A3-B04D-312077D06B22}" srcOrd="1" destOrd="0" presId="urn:microsoft.com/office/officeart/2005/8/layout/orgChart1"/>
    <dgm:cxn modelId="{3B1DFB7E-31C5-425F-BAE7-3CEE91E2F1A3}" type="presParOf" srcId="{ADC87E42-4B57-4FDE-9CF5-4040C03DF11A}" destId="{0F716B65-B9AD-4DDF-BCDC-ABB1DAA6D3C5}" srcOrd="1" destOrd="0" presId="urn:microsoft.com/office/officeart/2005/8/layout/orgChart1"/>
    <dgm:cxn modelId="{396093AB-DC03-4D81-B571-5AA9B02D5439}" type="presParOf" srcId="{ADC87E42-4B57-4FDE-9CF5-4040C03DF11A}" destId="{F7331908-2B05-451F-AED5-ECF226FE0C64}" srcOrd="2" destOrd="0" presId="urn:microsoft.com/office/officeart/2005/8/layout/orgChart1"/>
    <dgm:cxn modelId="{AE29D6A3-2D07-4D73-90C8-55075116DFEA}" type="presParOf" srcId="{24E0F624-1ACD-4591-A112-58177D364D31}" destId="{21389922-912E-476F-ACBB-3B83B917DDB9}" srcOrd="2" destOrd="0" presId="urn:microsoft.com/office/officeart/2005/8/layout/orgChart1"/>
    <dgm:cxn modelId="{5EBF2824-E5C5-4814-89DA-0FFF382426F9}" type="presParOf" srcId="{24E0F624-1ACD-4591-A112-58177D364D31}" destId="{5DCD2B5B-AB4A-44EA-A3AC-812407746021}" srcOrd="3" destOrd="0" presId="urn:microsoft.com/office/officeart/2005/8/layout/orgChart1"/>
    <dgm:cxn modelId="{650684F1-C07D-482A-88D5-7380E433EA76}" type="presParOf" srcId="{5DCD2B5B-AB4A-44EA-A3AC-812407746021}" destId="{DD48E843-E6D2-474A-85A7-7BCF0F148763}" srcOrd="0" destOrd="0" presId="urn:microsoft.com/office/officeart/2005/8/layout/orgChart1"/>
    <dgm:cxn modelId="{95F8E0C5-B356-48F2-AAC4-7BADBB9C6B76}" type="presParOf" srcId="{DD48E843-E6D2-474A-85A7-7BCF0F148763}" destId="{1A21E558-65E1-4B47-827B-4F8B558814BC}" srcOrd="0" destOrd="0" presId="urn:microsoft.com/office/officeart/2005/8/layout/orgChart1"/>
    <dgm:cxn modelId="{F89973D1-AE44-456E-8E26-AFBDDC689C6F}" type="presParOf" srcId="{DD48E843-E6D2-474A-85A7-7BCF0F148763}" destId="{F9F2E41E-FB6A-4FD4-9027-155438829FF4}" srcOrd="1" destOrd="0" presId="urn:microsoft.com/office/officeart/2005/8/layout/orgChart1"/>
    <dgm:cxn modelId="{D2E68F30-FA5D-4AF0-BD55-92E02C8CC36C}" type="presParOf" srcId="{5DCD2B5B-AB4A-44EA-A3AC-812407746021}" destId="{FD3E4F89-C50E-4569-AC96-A76FF00C0559}" srcOrd="1" destOrd="0" presId="urn:microsoft.com/office/officeart/2005/8/layout/orgChart1"/>
    <dgm:cxn modelId="{F315DF67-562A-428A-8E3F-6C781CE4868E}" type="presParOf" srcId="{5DCD2B5B-AB4A-44EA-A3AC-812407746021}" destId="{2EF22655-9945-4C3C-8857-3C147445D03F}" srcOrd="2" destOrd="0" presId="urn:microsoft.com/office/officeart/2005/8/layout/orgChart1"/>
    <dgm:cxn modelId="{AF9921C0-076F-45AE-8F8A-43F9F1B4BB57}" type="presParOf" srcId="{24E0F624-1ACD-4591-A112-58177D364D31}" destId="{9C6B3348-3E5C-4692-B263-8F781A8A3697}" srcOrd="4" destOrd="0" presId="urn:microsoft.com/office/officeart/2005/8/layout/orgChart1"/>
    <dgm:cxn modelId="{89CCE688-E5A2-4B82-9D7A-254C921487BC}" type="presParOf" srcId="{24E0F624-1ACD-4591-A112-58177D364D31}" destId="{4E30F540-8CFB-4186-BC71-5DEFE5D12DA6}" srcOrd="5" destOrd="0" presId="urn:microsoft.com/office/officeart/2005/8/layout/orgChart1"/>
    <dgm:cxn modelId="{A298BF06-87B9-456B-959A-62F733BCC938}" type="presParOf" srcId="{4E30F540-8CFB-4186-BC71-5DEFE5D12DA6}" destId="{D576A7D8-6A1F-4CCC-A8E1-615120C3FFE7}" srcOrd="0" destOrd="0" presId="urn:microsoft.com/office/officeart/2005/8/layout/orgChart1"/>
    <dgm:cxn modelId="{EFFE9DEB-E0E5-43CE-AC29-56E4BBC9E084}" type="presParOf" srcId="{D576A7D8-6A1F-4CCC-A8E1-615120C3FFE7}" destId="{D21F41FE-4BF9-4FD4-81A3-2BCF1E016B12}" srcOrd="0" destOrd="0" presId="urn:microsoft.com/office/officeart/2005/8/layout/orgChart1"/>
    <dgm:cxn modelId="{1E3E8535-BA36-4F8B-9508-634D5AD2DB68}" type="presParOf" srcId="{D576A7D8-6A1F-4CCC-A8E1-615120C3FFE7}" destId="{C3B00F93-EDEA-40ED-BDFF-DF0025EEE3C0}" srcOrd="1" destOrd="0" presId="urn:microsoft.com/office/officeart/2005/8/layout/orgChart1"/>
    <dgm:cxn modelId="{98B71251-3171-41AC-AA3F-5D51C4351B8A}" type="presParOf" srcId="{4E30F540-8CFB-4186-BC71-5DEFE5D12DA6}" destId="{B8475A20-41E4-44F8-A27D-4D3EB9F48AD7}" srcOrd="1" destOrd="0" presId="urn:microsoft.com/office/officeart/2005/8/layout/orgChart1"/>
    <dgm:cxn modelId="{072E32A3-8160-49A4-978C-629631CE1344}" type="presParOf" srcId="{4E30F540-8CFB-4186-BC71-5DEFE5D12DA6}" destId="{C5D38E94-EF20-48F8-8C0E-57EE407976F0}" srcOrd="2" destOrd="0" presId="urn:microsoft.com/office/officeart/2005/8/layout/orgChart1"/>
    <dgm:cxn modelId="{67B00CEE-4F98-4EDE-8305-A3632277A24B}" type="presParOf" srcId="{80927C39-FDD0-43F7-A963-84572646B834}" destId="{E2FF6A67-7BA5-43FF-B8AB-0A20537AE267}" srcOrd="2" destOrd="0" presId="urn:microsoft.com/office/officeart/2005/8/layout/orgChart1"/>
    <dgm:cxn modelId="{48ECDBCB-BE5C-4506-9FCD-8B0966493100}" type="presParOf" srcId="{E2FF6A67-7BA5-43FF-B8AB-0A20537AE267}" destId="{9079B927-BC44-4A77-ABE2-6D029E73FD45}" srcOrd="0" destOrd="0" presId="urn:microsoft.com/office/officeart/2005/8/layout/orgChart1"/>
    <dgm:cxn modelId="{D45FF2C0-05EA-4C73-B96F-38CF817B0405}" type="presParOf" srcId="{E2FF6A67-7BA5-43FF-B8AB-0A20537AE267}" destId="{9416E9F9-7B54-4567-900E-ADE5772454D4}" srcOrd="1" destOrd="0" presId="urn:microsoft.com/office/officeart/2005/8/layout/orgChart1"/>
    <dgm:cxn modelId="{48BD6380-F3CC-4C99-A57F-58A84519BF29}" type="presParOf" srcId="{9416E9F9-7B54-4567-900E-ADE5772454D4}" destId="{7048715A-0690-4137-B10F-064615A0A1D3}" srcOrd="0" destOrd="0" presId="urn:microsoft.com/office/officeart/2005/8/layout/orgChart1"/>
    <dgm:cxn modelId="{7812E1B4-64FA-46E7-948A-F95A1152252A}" type="presParOf" srcId="{7048715A-0690-4137-B10F-064615A0A1D3}" destId="{D876C706-5792-4C5E-8664-1429B9A6D88D}" srcOrd="0" destOrd="0" presId="urn:microsoft.com/office/officeart/2005/8/layout/orgChart1"/>
    <dgm:cxn modelId="{975BCA6A-0820-473B-A23A-784350AA634C}" type="presParOf" srcId="{7048715A-0690-4137-B10F-064615A0A1D3}" destId="{24E32E27-525A-40A4-92B2-4C45E658E4EB}" srcOrd="1" destOrd="0" presId="urn:microsoft.com/office/officeart/2005/8/layout/orgChart1"/>
    <dgm:cxn modelId="{73725EBE-8657-4D17-AA6E-AA6393CEF21E}" type="presParOf" srcId="{9416E9F9-7B54-4567-900E-ADE5772454D4}" destId="{B2033C4F-7A46-4302-8F51-5C6CC28C6260}" srcOrd="1" destOrd="0" presId="urn:microsoft.com/office/officeart/2005/8/layout/orgChart1"/>
    <dgm:cxn modelId="{DDA4E6F2-8C50-4F84-A700-799E3E535E52}" type="presParOf" srcId="{9416E9F9-7B54-4567-900E-ADE5772454D4}" destId="{82311959-E3C9-4F7A-B6DF-FFD3FF7AE35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FE4ED3-1B8F-4E81-8D01-EA60F549309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F4D90A2-6891-4758-93ED-22DCA025119C}">
      <dgm:prSet phldrT="[Text]"/>
      <dgm:spPr/>
      <dgm:t>
        <a:bodyPr/>
        <a:lstStyle/>
        <a:p>
          <a:pPr algn="justLow" rtl="1"/>
          <a:r>
            <a:rPr lang="ar-BH" dirty="0">
              <a:solidFill>
                <a:srgbClr val="00B0F0"/>
              </a:solidFill>
              <a:latin typeface="Sakkal Majalla" panose="02000000000000000000" pitchFamily="2" charset="-78"/>
              <a:cs typeface="Sakkal Majalla" panose="02000000000000000000" pitchFamily="2" charset="-78"/>
            </a:rPr>
            <a:t>عرض الأمين العام للأمم المتحدة </a:t>
          </a:r>
          <a:r>
            <a:rPr lang="ar-BH" dirty="0" err="1">
              <a:solidFill>
                <a:srgbClr val="00B0F0"/>
              </a:solidFill>
              <a:latin typeface="Sakkal Majalla" panose="02000000000000000000" pitchFamily="2" charset="-78"/>
              <a:cs typeface="Sakkal Majalla" panose="02000000000000000000" pitchFamily="2" charset="-78"/>
            </a:rPr>
            <a:t>يوثانث</a:t>
          </a:r>
          <a:r>
            <a:rPr lang="ar-BH" dirty="0">
              <a:solidFill>
                <a:srgbClr val="00B0F0"/>
              </a:solidFill>
              <a:latin typeface="Sakkal Majalla" panose="02000000000000000000" pitchFamily="2" charset="-78"/>
              <a:cs typeface="Sakkal Majalla" panose="02000000000000000000" pitchFamily="2" charset="-78"/>
            </a:rPr>
            <a:t> تقرير ممثله الشخصي رئيس اللجنة على مجلس الأمن وقد رحّب المجلس بالنتائج التي توصّل إليها التقرير وهي:</a:t>
          </a:r>
          <a:endParaRPr lang="en-US" dirty="0">
            <a:solidFill>
              <a:srgbClr val="00B0F0"/>
            </a:solidFill>
            <a:latin typeface="Sakkal Majalla" panose="02000000000000000000" pitchFamily="2" charset="-78"/>
            <a:cs typeface="Sakkal Majalla" panose="02000000000000000000" pitchFamily="2" charset="-78"/>
          </a:endParaRPr>
        </a:p>
      </dgm:t>
    </dgm:pt>
    <dgm:pt modelId="{3C5090EE-818C-49DF-9EC6-ECB0E9125F88}" type="parTrans" cxnId="{57733A32-B07C-42FD-90D3-AB4FCC7952CA}">
      <dgm:prSet/>
      <dgm:spPr/>
      <dgm:t>
        <a:bodyPr/>
        <a:lstStyle/>
        <a:p>
          <a:pPr algn="r"/>
          <a:endParaRPr lang="en-US"/>
        </a:p>
      </dgm:t>
    </dgm:pt>
    <dgm:pt modelId="{7F6A936D-FAD8-4AC9-983E-398159B3CDA6}" type="sibTrans" cxnId="{57733A32-B07C-42FD-90D3-AB4FCC7952CA}">
      <dgm:prSet/>
      <dgm:spPr/>
      <dgm:t>
        <a:bodyPr/>
        <a:lstStyle/>
        <a:p>
          <a:pPr algn="r"/>
          <a:endParaRPr lang="en-US"/>
        </a:p>
      </dgm:t>
    </dgm:pt>
    <dgm:pt modelId="{A0D95242-9E62-41C0-8A5B-ECCA8435AD2C}">
      <dgm:prSet phldrT="[Text]" custT="1"/>
      <dgm:spPr/>
      <dgm:t>
        <a:bodyPr/>
        <a:lstStyle/>
        <a:p>
          <a:pPr algn="r" rtl="1"/>
          <a:r>
            <a:rPr lang="ar-BH" sz="1800" b="1" dirty="0">
              <a:latin typeface="Sakkal Majalla" panose="02000000000000000000" pitchFamily="2" charset="-78"/>
              <a:cs typeface="Sakkal Majalla" panose="02000000000000000000" pitchFamily="2" charset="-78"/>
            </a:rPr>
            <a:t>الإشادة بالظروف الهادئة والحضاريّة التي جرت فيها عمليّة تقصّي الحقائق وتهنئة شعب البحرين الذي أظهر "الوقار واللطف والثبات والثقة بالنفس" على حدّ تعبير رئيس اللجنة.</a:t>
          </a:r>
          <a:endParaRPr lang="en-US" sz="1800" b="1" dirty="0">
            <a:latin typeface="Sakkal Majalla" panose="02000000000000000000" pitchFamily="2" charset="-78"/>
            <a:cs typeface="Sakkal Majalla" panose="02000000000000000000" pitchFamily="2" charset="-78"/>
          </a:endParaRPr>
        </a:p>
      </dgm:t>
    </dgm:pt>
    <dgm:pt modelId="{FA98D3C0-B7C5-4BFF-946F-4EAB3FF481C2}" type="parTrans" cxnId="{536066FD-3835-464C-AC22-B6C0E4B612AF}">
      <dgm:prSet/>
      <dgm:spPr/>
      <dgm:t>
        <a:bodyPr/>
        <a:lstStyle/>
        <a:p>
          <a:pPr algn="r"/>
          <a:endParaRPr lang="en-US"/>
        </a:p>
      </dgm:t>
    </dgm:pt>
    <dgm:pt modelId="{1BCE3BD0-8D7F-4601-81E1-0F2DD4F57F38}" type="sibTrans" cxnId="{536066FD-3835-464C-AC22-B6C0E4B612AF}">
      <dgm:prSet/>
      <dgm:spPr/>
      <dgm:t>
        <a:bodyPr/>
        <a:lstStyle/>
        <a:p>
          <a:pPr algn="r"/>
          <a:endParaRPr lang="en-US"/>
        </a:p>
      </dgm:t>
    </dgm:pt>
    <dgm:pt modelId="{276F1C2D-14E1-4EB3-87A3-F0A0B0BD0884}">
      <dgm:prSet phldrT="[Text]" custT="1"/>
      <dgm:spPr/>
      <dgm:t>
        <a:bodyPr/>
        <a:lstStyle/>
        <a:p>
          <a:pPr algn="r" rtl="1"/>
          <a:r>
            <a:rPr lang="ar-BH" sz="1800" b="1" dirty="0">
              <a:latin typeface="Sakkal Majalla" panose="02000000000000000000" pitchFamily="2" charset="-78"/>
              <a:cs typeface="Sakkal Majalla" panose="02000000000000000000" pitchFamily="2" charset="-78"/>
            </a:rPr>
            <a:t>تأكيد أنّ الشعب البحريني يرغب في أن ينال الاعتراف بذاته ضمن دولة حرّة ذات سيادة تامّة وصاحبة قرار في تحديد علاقاتها بباقي الدول، وعند التصويت نال القرار المصادقة بالإجماع. </a:t>
          </a:r>
          <a:endParaRPr lang="en-US" sz="1800" b="1" dirty="0">
            <a:latin typeface="Sakkal Majalla" panose="02000000000000000000" pitchFamily="2" charset="-78"/>
            <a:cs typeface="Sakkal Majalla" panose="02000000000000000000" pitchFamily="2" charset="-78"/>
          </a:endParaRPr>
        </a:p>
      </dgm:t>
    </dgm:pt>
    <dgm:pt modelId="{45CC0825-F63E-4B6D-B2AD-DA72A585162D}" type="parTrans" cxnId="{6A17CBF3-2EBB-46B1-AABA-4C0CFF2C745C}">
      <dgm:prSet/>
      <dgm:spPr/>
      <dgm:t>
        <a:bodyPr/>
        <a:lstStyle/>
        <a:p>
          <a:pPr algn="r"/>
          <a:endParaRPr lang="en-US"/>
        </a:p>
      </dgm:t>
    </dgm:pt>
    <dgm:pt modelId="{45C3979D-F97D-4E24-815E-5ED6BB2B869C}" type="sibTrans" cxnId="{6A17CBF3-2EBB-46B1-AABA-4C0CFF2C745C}">
      <dgm:prSet/>
      <dgm:spPr/>
      <dgm:t>
        <a:bodyPr/>
        <a:lstStyle/>
        <a:p>
          <a:pPr algn="r"/>
          <a:endParaRPr lang="en-US"/>
        </a:p>
      </dgm:t>
    </dgm:pt>
    <dgm:pt modelId="{372FE991-BA32-4828-BFA6-1FEC7EB8DBB8}">
      <dgm:prSet phldrT="[Text]" custT="1"/>
      <dgm:spPr/>
      <dgm:t>
        <a:bodyPr/>
        <a:lstStyle/>
        <a:p>
          <a:pPr algn="r" rtl="1"/>
          <a:r>
            <a:rPr lang="ar-BH" sz="1800" b="1" dirty="0">
              <a:latin typeface="Sakkal Majalla" panose="02000000000000000000" pitchFamily="2" charset="-78"/>
              <a:cs typeface="Sakkal Majalla" panose="02000000000000000000" pitchFamily="2" charset="-78"/>
            </a:rPr>
            <a:t>تأكيد جميع أطياف الشعب البحريني ولاءهم لحكم آل خليفة الذين يمثلون السلطة الشرعيّة في البحرين منذ 1783م؛ وذلك نظرا لدورهم في بناء دولة البحرين الحديثة وصيانة استقلالها وترسيخه. وقد جاءت هذه البيعة بعد قرن من البيعة الأولى التي تمت عام 1869م في عهد الشيخ عيسى بن علي آل خليفة.</a:t>
          </a:r>
          <a:endParaRPr lang="en-US" sz="1800" b="1" dirty="0">
            <a:latin typeface="Sakkal Majalla" panose="02000000000000000000" pitchFamily="2" charset="-78"/>
            <a:cs typeface="Sakkal Majalla" panose="02000000000000000000" pitchFamily="2" charset="-78"/>
          </a:endParaRPr>
        </a:p>
      </dgm:t>
    </dgm:pt>
    <dgm:pt modelId="{B92FD920-47EC-4395-82E9-C2F32139A940}" type="parTrans" cxnId="{9786EAA1-7249-47FD-A2FC-C017CD188276}">
      <dgm:prSet/>
      <dgm:spPr/>
      <dgm:t>
        <a:bodyPr/>
        <a:lstStyle/>
        <a:p>
          <a:pPr algn="r"/>
          <a:endParaRPr lang="en-US"/>
        </a:p>
      </dgm:t>
    </dgm:pt>
    <dgm:pt modelId="{0D4ECD76-1A5B-481B-9298-6C7235128644}" type="sibTrans" cxnId="{9786EAA1-7249-47FD-A2FC-C017CD188276}">
      <dgm:prSet/>
      <dgm:spPr/>
      <dgm:t>
        <a:bodyPr/>
        <a:lstStyle/>
        <a:p>
          <a:pPr algn="r"/>
          <a:endParaRPr lang="en-US"/>
        </a:p>
      </dgm:t>
    </dgm:pt>
    <dgm:pt modelId="{E59ADE7E-5334-46E0-8593-9B16B14B82D0}">
      <dgm:prSet phldrT="[Text]" custT="1"/>
      <dgm:spPr/>
      <dgm:t>
        <a:bodyPr/>
        <a:lstStyle/>
        <a:p>
          <a:pPr algn="r" rtl="1"/>
          <a:r>
            <a:rPr lang="ar-BH" sz="1800" b="1" dirty="0">
              <a:latin typeface="Sakkal Majalla" panose="02000000000000000000" pitchFamily="2" charset="-78"/>
              <a:cs typeface="Sakkal Majalla" panose="02000000000000000000" pitchFamily="2" charset="-78"/>
            </a:rPr>
            <a:t>تأكيد الشعب البحريني أنّ دولته عربيّة وجزء لا يتجزّأ من الوطن العربيّ الكبير</a:t>
          </a:r>
          <a:r>
            <a:rPr lang="ar-BH" sz="1800" dirty="0">
              <a:latin typeface="Sakkal Majalla" panose="02000000000000000000" pitchFamily="2" charset="-78"/>
              <a:cs typeface="Sakkal Majalla" panose="02000000000000000000" pitchFamily="2" charset="-78"/>
            </a:rPr>
            <a:t>.</a:t>
          </a:r>
          <a:endParaRPr lang="en-US" sz="1800" dirty="0">
            <a:latin typeface="Sakkal Majalla" panose="02000000000000000000" pitchFamily="2" charset="-78"/>
            <a:cs typeface="Sakkal Majalla" panose="02000000000000000000" pitchFamily="2" charset="-78"/>
          </a:endParaRPr>
        </a:p>
      </dgm:t>
    </dgm:pt>
    <dgm:pt modelId="{825ABA1F-3B02-47A0-978A-9B7510EBEFD1}" type="parTrans" cxnId="{19883EE5-C32D-4CAF-9189-8B664AA4121C}">
      <dgm:prSet/>
      <dgm:spPr/>
      <dgm:t>
        <a:bodyPr/>
        <a:lstStyle/>
        <a:p>
          <a:pPr algn="r"/>
          <a:endParaRPr lang="en-US"/>
        </a:p>
      </dgm:t>
    </dgm:pt>
    <dgm:pt modelId="{077156D0-5691-4651-B0CC-19F58323BF31}" type="sibTrans" cxnId="{19883EE5-C32D-4CAF-9189-8B664AA4121C}">
      <dgm:prSet/>
      <dgm:spPr/>
      <dgm:t>
        <a:bodyPr/>
        <a:lstStyle/>
        <a:p>
          <a:pPr algn="r"/>
          <a:endParaRPr lang="en-US"/>
        </a:p>
      </dgm:t>
    </dgm:pt>
    <dgm:pt modelId="{7060BA8F-4404-42C3-837F-57020066FC6B}">
      <dgm:prSet phldrT="[Text]" custT="1"/>
      <dgm:spPr/>
      <dgm:t>
        <a:bodyPr/>
        <a:lstStyle/>
        <a:p>
          <a:pPr algn="r" rtl="1"/>
          <a:r>
            <a:rPr lang="ar-BH" sz="1800" b="1" dirty="0">
              <a:latin typeface="Sakkal Majalla" panose="02000000000000000000" pitchFamily="2" charset="-78"/>
              <a:cs typeface="Sakkal Majalla" panose="02000000000000000000" pitchFamily="2" charset="-78"/>
            </a:rPr>
            <a:t>ملاحظة الممثّل الخاص في تقريره بأنّه لا توجد في البحرين تفرقة طائفيّة؛ إذ أصرّ زعماء السنّة والشيعة على مقابلته جماعيّا.</a:t>
          </a:r>
          <a:endParaRPr lang="en-US" sz="1800" b="1" dirty="0">
            <a:latin typeface="Sakkal Majalla" panose="02000000000000000000" pitchFamily="2" charset="-78"/>
            <a:cs typeface="Sakkal Majalla" panose="02000000000000000000" pitchFamily="2" charset="-78"/>
          </a:endParaRPr>
        </a:p>
      </dgm:t>
    </dgm:pt>
    <dgm:pt modelId="{092C3A27-9251-42FC-A985-E4D2BEAA6494}" type="parTrans" cxnId="{9DDB5F98-919A-43B4-A765-E3E36BB22AA9}">
      <dgm:prSet/>
      <dgm:spPr/>
      <dgm:t>
        <a:bodyPr/>
        <a:lstStyle/>
        <a:p>
          <a:pPr algn="r"/>
          <a:endParaRPr lang="en-US"/>
        </a:p>
      </dgm:t>
    </dgm:pt>
    <dgm:pt modelId="{56EE7B75-F8ED-4F5B-AC78-F629E7DB4C41}" type="sibTrans" cxnId="{9DDB5F98-919A-43B4-A765-E3E36BB22AA9}">
      <dgm:prSet/>
      <dgm:spPr/>
      <dgm:t>
        <a:bodyPr/>
        <a:lstStyle/>
        <a:p>
          <a:pPr algn="r"/>
          <a:endParaRPr lang="en-US"/>
        </a:p>
      </dgm:t>
    </dgm:pt>
    <dgm:pt modelId="{43D90FF6-30DC-4FD1-AD14-D73E68C71268}">
      <dgm:prSet phldrT="[Text]" custT="1"/>
      <dgm:spPr/>
      <dgm:t>
        <a:bodyPr/>
        <a:lstStyle/>
        <a:p>
          <a:pPr algn="r" rtl="1"/>
          <a:r>
            <a:rPr lang="ar-BH" sz="1800" b="1" dirty="0">
              <a:latin typeface="Sakkal Majalla" panose="02000000000000000000" pitchFamily="2" charset="-78"/>
              <a:cs typeface="Sakkal Majalla" panose="02000000000000000000" pitchFamily="2" charset="-78"/>
            </a:rPr>
            <a:t>الثناء على المرأة البحرينيّة التي شاركت في عمليّة تقصّي الحقائق ولم يختلف رأيها عن رأي الرجل.</a:t>
          </a:r>
          <a:endParaRPr lang="en-US" sz="1800" b="1" dirty="0">
            <a:latin typeface="Sakkal Majalla" panose="02000000000000000000" pitchFamily="2" charset="-78"/>
            <a:cs typeface="Sakkal Majalla" panose="02000000000000000000" pitchFamily="2" charset="-78"/>
          </a:endParaRPr>
        </a:p>
      </dgm:t>
    </dgm:pt>
    <dgm:pt modelId="{3EBFC29E-89F8-42E7-AF6D-C41A34A35841}" type="parTrans" cxnId="{C954ACC5-2DF9-45CA-95E7-F26811664CED}">
      <dgm:prSet/>
      <dgm:spPr/>
      <dgm:t>
        <a:bodyPr/>
        <a:lstStyle/>
        <a:p>
          <a:pPr algn="r"/>
          <a:endParaRPr lang="en-US"/>
        </a:p>
      </dgm:t>
    </dgm:pt>
    <dgm:pt modelId="{23C09BB6-9359-4CDB-8B0D-2C2BAE05C3B9}" type="sibTrans" cxnId="{C954ACC5-2DF9-45CA-95E7-F26811664CED}">
      <dgm:prSet/>
      <dgm:spPr/>
      <dgm:t>
        <a:bodyPr/>
        <a:lstStyle/>
        <a:p>
          <a:pPr algn="r"/>
          <a:endParaRPr lang="en-US"/>
        </a:p>
      </dgm:t>
    </dgm:pt>
    <dgm:pt modelId="{C98BD75A-E29B-4262-9C79-C337C2942993}" type="pres">
      <dgm:prSet presAssocID="{27FE4ED3-1B8F-4E81-8D01-EA60F5493097}" presName="vert0" presStyleCnt="0">
        <dgm:presLayoutVars>
          <dgm:dir val="rev"/>
          <dgm:animOne val="branch"/>
          <dgm:animLvl val="lvl"/>
        </dgm:presLayoutVars>
      </dgm:prSet>
      <dgm:spPr/>
      <dgm:t>
        <a:bodyPr/>
        <a:lstStyle/>
        <a:p>
          <a:endParaRPr lang="en-US"/>
        </a:p>
      </dgm:t>
    </dgm:pt>
    <dgm:pt modelId="{C153FF69-445A-48D0-A2B5-1194818877A3}" type="pres">
      <dgm:prSet presAssocID="{7F4D90A2-6891-4758-93ED-22DCA025119C}" presName="thickLine" presStyleLbl="alignNode1" presStyleIdx="0" presStyleCnt="1"/>
      <dgm:spPr/>
    </dgm:pt>
    <dgm:pt modelId="{9DB0BF23-E31E-494C-9625-DDF40B211B02}" type="pres">
      <dgm:prSet presAssocID="{7F4D90A2-6891-4758-93ED-22DCA025119C}" presName="horz1" presStyleCnt="0"/>
      <dgm:spPr/>
    </dgm:pt>
    <dgm:pt modelId="{328C8914-51E9-43F6-8257-C2914531099F}" type="pres">
      <dgm:prSet presAssocID="{7F4D90A2-6891-4758-93ED-22DCA025119C}" presName="tx1" presStyleLbl="revTx" presStyleIdx="0" presStyleCnt="7"/>
      <dgm:spPr/>
      <dgm:t>
        <a:bodyPr/>
        <a:lstStyle/>
        <a:p>
          <a:endParaRPr lang="en-US"/>
        </a:p>
      </dgm:t>
    </dgm:pt>
    <dgm:pt modelId="{B5D0A521-7848-424E-A00D-AB9A05384B89}" type="pres">
      <dgm:prSet presAssocID="{7F4D90A2-6891-4758-93ED-22DCA025119C}" presName="vert1" presStyleCnt="0"/>
      <dgm:spPr/>
    </dgm:pt>
    <dgm:pt modelId="{B9E5259B-5AEC-4205-8E90-BBCF4FCFD6E6}" type="pres">
      <dgm:prSet presAssocID="{A0D95242-9E62-41C0-8A5B-ECCA8435AD2C}" presName="vertSpace2a" presStyleCnt="0"/>
      <dgm:spPr/>
    </dgm:pt>
    <dgm:pt modelId="{BC992EC4-4277-414B-BFBA-C9B683695250}" type="pres">
      <dgm:prSet presAssocID="{A0D95242-9E62-41C0-8A5B-ECCA8435AD2C}" presName="horz2" presStyleCnt="0"/>
      <dgm:spPr/>
    </dgm:pt>
    <dgm:pt modelId="{DB098E3C-7A39-427C-936E-589990F16B92}" type="pres">
      <dgm:prSet presAssocID="{A0D95242-9E62-41C0-8A5B-ECCA8435AD2C}" presName="horzSpace2" presStyleCnt="0"/>
      <dgm:spPr/>
    </dgm:pt>
    <dgm:pt modelId="{5616DBBC-C93B-43AD-9FBD-9BA7C8EABDC0}" type="pres">
      <dgm:prSet presAssocID="{A0D95242-9E62-41C0-8A5B-ECCA8435AD2C}" presName="tx2" presStyleLbl="revTx" presStyleIdx="1" presStyleCnt="7"/>
      <dgm:spPr/>
      <dgm:t>
        <a:bodyPr/>
        <a:lstStyle/>
        <a:p>
          <a:endParaRPr lang="en-US"/>
        </a:p>
      </dgm:t>
    </dgm:pt>
    <dgm:pt modelId="{6398423D-10B8-441F-A209-438A8A0DC7C9}" type="pres">
      <dgm:prSet presAssocID="{A0D95242-9E62-41C0-8A5B-ECCA8435AD2C}" presName="vert2" presStyleCnt="0"/>
      <dgm:spPr/>
    </dgm:pt>
    <dgm:pt modelId="{71536041-9228-4A8F-880E-9862D4A05D7A}" type="pres">
      <dgm:prSet presAssocID="{A0D95242-9E62-41C0-8A5B-ECCA8435AD2C}" presName="thinLine2b" presStyleLbl="callout" presStyleIdx="0" presStyleCnt="6"/>
      <dgm:spPr/>
    </dgm:pt>
    <dgm:pt modelId="{633BC538-3BF7-4665-A45B-67FEDBB1A681}" type="pres">
      <dgm:prSet presAssocID="{A0D95242-9E62-41C0-8A5B-ECCA8435AD2C}" presName="vertSpace2b" presStyleCnt="0"/>
      <dgm:spPr/>
    </dgm:pt>
    <dgm:pt modelId="{4FA6C2B6-CCE5-4141-B2AE-C7BC282E049A}" type="pres">
      <dgm:prSet presAssocID="{276F1C2D-14E1-4EB3-87A3-F0A0B0BD0884}" presName="horz2" presStyleCnt="0"/>
      <dgm:spPr/>
    </dgm:pt>
    <dgm:pt modelId="{1E4792E9-48B4-44E7-814B-73150BF352EF}" type="pres">
      <dgm:prSet presAssocID="{276F1C2D-14E1-4EB3-87A3-F0A0B0BD0884}" presName="horzSpace2" presStyleCnt="0"/>
      <dgm:spPr/>
    </dgm:pt>
    <dgm:pt modelId="{96E47EC9-0397-44C4-895C-114F0DA64BB2}" type="pres">
      <dgm:prSet presAssocID="{276F1C2D-14E1-4EB3-87A3-F0A0B0BD0884}" presName="tx2" presStyleLbl="revTx" presStyleIdx="2" presStyleCnt="7"/>
      <dgm:spPr/>
      <dgm:t>
        <a:bodyPr/>
        <a:lstStyle/>
        <a:p>
          <a:endParaRPr lang="en-US"/>
        </a:p>
      </dgm:t>
    </dgm:pt>
    <dgm:pt modelId="{03F6482B-B1B4-4406-8F28-DDF82E9365D3}" type="pres">
      <dgm:prSet presAssocID="{276F1C2D-14E1-4EB3-87A3-F0A0B0BD0884}" presName="vert2" presStyleCnt="0"/>
      <dgm:spPr/>
    </dgm:pt>
    <dgm:pt modelId="{B1579D01-4304-48B7-8770-06B0B2AAD391}" type="pres">
      <dgm:prSet presAssocID="{276F1C2D-14E1-4EB3-87A3-F0A0B0BD0884}" presName="thinLine2b" presStyleLbl="callout" presStyleIdx="1" presStyleCnt="6"/>
      <dgm:spPr/>
    </dgm:pt>
    <dgm:pt modelId="{55A9C81C-924E-4353-A9C5-630742371596}" type="pres">
      <dgm:prSet presAssocID="{276F1C2D-14E1-4EB3-87A3-F0A0B0BD0884}" presName="vertSpace2b" presStyleCnt="0"/>
      <dgm:spPr/>
    </dgm:pt>
    <dgm:pt modelId="{8C652AA9-52D0-42BA-A851-3373093F0630}" type="pres">
      <dgm:prSet presAssocID="{372FE991-BA32-4828-BFA6-1FEC7EB8DBB8}" presName="horz2" presStyleCnt="0"/>
      <dgm:spPr/>
    </dgm:pt>
    <dgm:pt modelId="{429544E6-2926-439C-A425-F723407C555E}" type="pres">
      <dgm:prSet presAssocID="{372FE991-BA32-4828-BFA6-1FEC7EB8DBB8}" presName="horzSpace2" presStyleCnt="0"/>
      <dgm:spPr/>
    </dgm:pt>
    <dgm:pt modelId="{2D078A09-9F23-4287-A4E4-6CDD786C5059}" type="pres">
      <dgm:prSet presAssocID="{372FE991-BA32-4828-BFA6-1FEC7EB8DBB8}" presName="tx2" presStyleLbl="revTx" presStyleIdx="3" presStyleCnt="7" custScaleX="102496" custLinFactNeighborX="1644" custLinFactNeighborY="-11246"/>
      <dgm:spPr/>
      <dgm:t>
        <a:bodyPr/>
        <a:lstStyle/>
        <a:p>
          <a:endParaRPr lang="en-US"/>
        </a:p>
      </dgm:t>
    </dgm:pt>
    <dgm:pt modelId="{16E48E39-4FB4-4AA0-ADF3-180CB7CD22DC}" type="pres">
      <dgm:prSet presAssocID="{372FE991-BA32-4828-BFA6-1FEC7EB8DBB8}" presName="vert2" presStyleCnt="0"/>
      <dgm:spPr/>
    </dgm:pt>
    <dgm:pt modelId="{073B377F-10B8-41DD-82DE-AE5B320AFA80}" type="pres">
      <dgm:prSet presAssocID="{372FE991-BA32-4828-BFA6-1FEC7EB8DBB8}" presName="thinLine2b" presStyleLbl="callout" presStyleIdx="2" presStyleCnt="6"/>
      <dgm:spPr/>
    </dgm:pt>
    <dgm:pt modelId="{4943932D-930F-4FF9-9F41-A687698424F4}" type="pres">
      <dgm:prSet presAssocID="{372FE991-BA32-4828-BFA6-1FEC7EB8DBB8}" presName="vertSpace2b" presStyleCnt="0"/>
      <dgm:spPr/>
    </dgm:pt>
    <dgm:pt modelId="{AC9B4E6D-16F6-4407-B107-D4B7424648F0}" type="pres">
      <dgm:prSet presAssocID="{E59ADE7E-5334-46E0-8593-9B16B14B82D0}" presName="horz2" presStyleCnt="0"/>
      <dgm:spPr/>
    </dgm:pt>
    <dgm:pt modelId="{1C3E7958-7851-48C8-8EBA-0B9FD937436F}" type="pres">
      <dgm:prSet presAssocID="{E59ADE7E-5334-46E0-8593-9B16B14B82D0}" presName="horzSpace2" presStyleCnt="0"/>
      <dgm:spPr/>
    </dgm:pt>
    <dgm:pt modelId="{8E60C136-4310-481C-AF01-8B25D635D750}" type="pres">
      <dgm:prSet presAssocID="{E59ADE7E-5334-46E0-8593-9B16B14B82D0}" presName="tx2" presStyleLbl="revTx" presStyleIdx="4" presStyleCnt="7" custLinFactNeighborY="34431"/>
      <dgm:spPr/>
      <dgm:t>
        <a:bodyPr/>
        <a:lstStyle/>
        <a:p>
          <a:endParaRPr lang="en-US"/>
        </a:p>
      </dgm:t>
    </dgm:pt>
    <dgm:pt modelId="{09E1DCDC-1620-42D4-A4AE-FA561AEBBE48}" type="pres">
      <dgm:prSet presAssocID="{E59ADE7E-5334-46E0-8593-9B16B14B82D0}" presName="vert2" presStyleCnt="0"/>
      <dgm:spPr/>
    </dgm:pt>
    <dgm:pt modelId="{25244859-EB6C-4705-A7A0-BF8ECBF1FBF3}" type="pres">
      <dgm:prSet presAssocID="{E59ADE7E-5334-46E0-8593-9B16B14B82D0}" presName="thinLine2b" presStyleLbl="callout" presStyleIdx="3" presStyleCnt="6"/>
      <dgm:spPr/>
    </dgm:pt>
    <dgm:pt modelId="{8313E325-2556-4580-8087-800AAD41FF0F}" type="pres">
      <dgm:prSet presAssocID="{E59ADE7E-5334-46E0-8593-9B16B14B82D0}" presName="vertSpace2b" presStyleCnt="0"/>
      <dgm:spPr/>
    </dgm:pt>
    <dgm:pt modelId="{BDE0EB57-F64E-4754-ABC8-F0A7B790552B}" type="pres">
      <dgm:prSet presAssocID="{7060BA8F-4404-42C3-837F-57020066FC6B}" presName="horz2" presStyleCnt="0"/>
      <dgm:spPr/>
    </dgm:pt>
    <dgm:pt modelId="{C77F38EE-115B-4BD8-875D-41ACFC6B5AEE}" type="pres">
      <dgm:prSet presAssocID="{7060BA8F-4404-42C3-837F-57020066FC6B}" presName="horzSpace2" presStyleCnt="0"/>
      <dgm:spPr/>
    </dgm:pt>
    <dgm:pt modelId="{BC1FC760-BC92-4276-838A-B3D9EB220497}" type="pres">
      <dgm:prSet presAssocID="{7060BA8F-4404-42C3-837F-57020066FC6B}" presName="tx2" presStyleLbl="revTx" presStyleIdx="5" presStyleCnt="7"/>
      <dgm:spPr/>
      <dgm:t>
        <a:bodyPr/>
        <a:lstStyle/>
        <a:p>
          <a:endParaRPr lang="en-US"/>
        </a:p>
      </dgm:t>
    </dgm:pt>
    <dgm:pt modelId="{C95D5BC1-F7EA-4630-A0F4-C209CE43F38A}" type="pres">
      <dgm:prSet presAssocID="{7060BA8F-4404-42C3-837F-57020066FC6B}" presName="vert2" presStyleCnt="0"/>
      <dgm:spPr/>
    </dgm:pt>
    <dgm:pt modelId="{AF8D16E4-355C-42B8-B636-76DB84532D08}" type="pres">
      <dgm:prSet presAssocID="{7060BA8F-4404-42C3-837F-57020066FC6B}" presName="thinLine2b" presStyleLbl="callout" presStyleIdx="4" presStyleCnt="6"/>
      <dgm:spPr/>
    </dgm:pt>
    <dgm:pt modelId="{2A7BCD5F-A08E-404C-B096-1BD25995AB10}" type="pres">
      <dgm:prSet presAssocID="{7060BA8F-4404-42C3-837F-57020066FC6B}" presName="vertSpace2b" presStyleCnt="0"/>
      <dgm:spPr/>
    </dgm:pt>
    <dgm:pt modelId="{EE3809AB-3CA7-4B1A-910B-9D3C531EBC56}" type="pres">
      <dgm:prSet presAssocID="{43D90FF6-30DC-4FD1-AD14-D73E68C71268}" presName="horz2" presStyleCnt="0"/>
      <dgm:spPr/>
    </dgm:pt>
    <dgm:pt modelId="{DDFBB72F-D956-4A17-8241-6BB8212F56D5}" type="pres">
      <dgm:prSet presAssocID="{43D90FF6-30DC-4FD1-AD14-D73E68C71268}" presName="horzSpace2" presStyleCnt="0"/>
      <dgm:spPr/>
    </dgm:pt>
    <dgm:pt modelId="{54789253-4458-459A-8EAB-A9F2719E2820}" type="pres">
      <dgm:prSet presAssocID="{43D90FF6-30DC-4FD1-AD14-D73E68C71268}" presName="tx2" presStyleLbl="revTx" presStyleIdx="6" presStyleCnt="7"/>
      <dgm:spPr/>
      <dgm:t>
        <a:bodyPr/>
        <a:lstStyle/>
        <a:p>
          <a:endParaRPr lang="en-US"/>
        </a:p>
      </dgm:t>
    </dgm:pt>
    <dgm:pt modelId="{846A797A-02B0-4FE0-8E1D-68FD34739533}" type="pres">
      <dgm:prSet presAssocID="{43D90FF6-30DC-4FD1-AD14-D73E68C71268}" presName="vert2" presStyleCnt="0"/>
      <dgm:spPr/>
    </dgm:pt>
    <dgm:pt modelId="{2E798CA3-9848-42B8-8CA1-EF15B65964B0}" type="pres">
      <dgm:prSet presAssocID="{43D90FF6-30DC-4FD1-AD14-D73E68C71268}" presName="thinLine2b" presStyleLbl="callout" presStyleIdx="5" presStyleCnt="6"/>
      <dgm:spPr/>
    </dgm:pt>
    <dgm:pt modelId="{A6BF65C6-4B5E-488A-B1B5-37AA60512DAF}" type="pres">
      <dgm:prSet presAssocID="{43D90FF6-30DC-4FD1-AD14-D73E68C71268}" presName="vertSpace2b" presStyleCnt="0"/>
      <dgm:spPr/>
    </dgm:pt>
  </dgm:ptLst>
  <dgm:cxnLst>
    <dgm:cxn modelId="{9786EAA1-7249-47FD-A2FC-C017CD188276}" srcId="{7F4D90A2-6891-4758-93ED-22DCA025119C}" destId="{372FE991-BA32-4828-BFA6-1FEC7EB8DBB8}" srcOrd="2" destOrd="0" parTransId="{B92FD920-47EC-4395-82E9-C2F32139A940}" sibTransId="{0D4ECD76-1A5B-481B-9298-6C7235128644}"/>
    <dgm:cxn modelId="{9DDB5F98-919A-43B4-A765-E3E36BB22AA9}" srcId="{7F4D90A2-6891-4758-93ED-22DCA025119C}" destId="{7060BA8F-4404-42C3-837F-57020066FC6B}" srcOrd="4" destOrd="0" parTransId="{092C3A27-9251-42FC-A985-E4D2BEAA6494}" sibTransId="{56EE7B75-F8ED-4F5B-AC78-F629E7DB4C41}"/>
    <dgm:cxn modelId="{536066FD-3835-464C-AC22-B6C0E4B612AF}" srcId="{7F4D90A2-6891-4758-93ED-22DCA025119C}" destId="{A0D95242-9E62-41C0-8A5B-ECCA8435AD2C}" srcOrd="0" destOrd="0" parTransId="{FA98D3C0-B7C5-4BFF-946F-4EAB3FF481C2}" sibTransId="{1BCE3BD0-8D7F-4601-81E1-0F2DD4F57F38}"/>
    <dgm:cxn modelId="{0C43C2DB-F192-4A82-93B9-F4A967556A4A}" type="presOf" srcId="{27FE4ED3-1B8F-4E81-8D01-EA60F5493097}" destId="{C98BD75A-E29B-4262-9C79-C337C2942993}" srcOrd="0" destOrd="0" presId="urn:microsoft.com/office/officeart/2008/layout/LinedList"/>
    <dgm:cxn modelId="{A3AEBDE7-DF6D-465A-B998-5AB34AF5F2EF}" type="presOf" srcId="{43D90FF6-30DC-4FD1-AD14-D73E68C71268}" destId="{54789253-4458-459A-8EAB-A9F2719E2820}" srcOrd="0" destOrd="0" presId="urn:microsoft.com/office/officeart/2008/layout/LinedList"/>
    <dgm:cxn modelId="{DB95B75C-1059-4199-BF24-069DAB1408B0}" type="presOf" srcId="{372FE991-BA32-4828-BFA6-1FEC7EB8DBB8}" destId="{2D078A09-9F23-4287-A4E4-6CDD786C5059}" srcOrd="0" destOrd="0" presId="urn:microsoft.com/office/officeart/2008/layout/LinedList"/>
    <dgm:cxn modelId="{DF157712-9E87-4A4D-98F6-D1512EF1F08A}" type="presOf" srcId="{7F4D90A2-6891-4758-93ED-22DCA025119C}" destId="{328C8914-51E9-43F6-8257-C2914531099F}" srcOrd="0" destOrd="0" presId="urn:microsoft.com/office/officeart/2008/layout/LinedList"/>
    <dgm:cxn modelId="{6885D69D-FD56-4D49-9351-0A87881ECAAC}" type="presOf" srcId="{276F1C2D-14E1-4EB3-87A3-F0A0B0BD0884}" destId="{96E47EC9-0397-44C4-895C-114F0DA64BB2}" srcOrd="0" destOrd="0" presId="urn:microsoft.com/office/officeart/2008/layout/LinedList"/>
    <dgm:cxn modelId="{C954ACC5-2DF9-45CA-95E7-F26811664CED}" srcId="{7F4D90A2-6891-4758-93ED-22DCA025119C}" destId="{43D90FF6-30DC-4FD1-AD14-D73E68C71268}" srcOrd="5" destOrd="0" parTransId="{3EBFC29E-89F8-42E7-AF6D-C41A34A35841}" sibTransId="{23C09BB6-9359-4CDB-8B0D-2C2BAE05C3B9}"/>
    <dgm:cxn modelId="{13584576-8DC3-4C9E-9F68-07ABD26DE602}" type="presOf" srcId="{E59ADE7E-5334-46E0-8593-9B16B14B82D0}" destId="{8E60C136-4310-481C-AF01-8B25D635D750}" srcOrd="0" destOrd="0" presId="urn:microsoft.com/office/officeart/2008/layout/LinedList"/>
    <dgm:cxn modelId="{A83BAEB9-E666-4CA9-B7BB-F51A7B2E6389}" type="presOf" srcId="{A0D95242-9E62-41C0-8A5B-ECCA8435AD2C}" destId="{5616DBBC-C93B-43AD-9FBD-9BA7C8EABDC0}" srcOrd="0" destOrd="0" presId="urn:microsoft.com/office/officeart/2008/layout/LinedList"/>
    <dgm:cxn modelId="{57733A32-B07C-42FD-90D3-AB4FCC7952CA}" srcId="{27FE4ED3-1B8F-4E81-8D01-EA60F5493097}" destId="{7F4D90A2-6891-4758-93ED-22DCA025119C}" srcOrd="0" destOrd="0" parTransId="{3C5090EE-818C-49DF-9EC6-ECB0E9125F88}" sibTransId="{7F6A936D-FAD8-4AC9-983E-398159B3CDA6}"/>
    <dgm:cxn modelId="{6A17CBF3-2EBB-46B1-AABA-4C0CFF2C745C}" srcId="{7F4D90A2-6891-4758-93ED-22DCA025119C}" destId="{276F1C2D-14E1-4EB3-87A3-F0A0B0BD0884}" srcOrd="1" destOrd="0" parTransId="{45CC0825-F63E-4B6D-B2AD-DA72A585162D}" sibTransId="{45C3979D-F97D-4E24-815E-5ED6BB2B869C}"/>
    <dgm:cxn modelId="{19883EE5-C32D-4CAF-9189-8B664AA4121C}" srcId="{7F4D90A2-6891-4758-93ED-22DCA025119C}" destId="{E59ADE7E-5334-46E0-8593-9B16B14B82D0}" srcOrd="3" destOrd="0" parTransId="{825ABA1F-3B02-47A0-978A-9B7510EBEFD1}" sibTransId="{077156D0-5691-4651-B0CC-19F58323BF31}"/>
    <dgm:cxn modelId="{47273011-6E3C-4600-B152-08F5B14B980D}" type="presOf" srcId="{7060BA8F-4404-42C3-837F-57020066FC6B}" destId="{BC1FC760-BC92-4276-838A-B3D9EB220497}" srcOrd="0" destOrd="0" presId="urn:microsoft.com/office/officeart/2008/layout/LinedList"/>
    <dgm:cxn modelId="{CB80B5E5-F140-4E25-A0A7-938E8CFA1763}" type="presParOf" srcId="{C98BD75A-E29B-4262-9C79-C337C2942993}" destId="{C153FF69-445A-48D0-A2B5-1194818877A3}" srcOrd="0" destOrd="0" presId="urn:microsoft.com/office/officeart/2008/layout/LinedList"/>
    <dgm:cxn modelId="{34A4F9E7-99AA-4BEB-AC5F-082950D62950}" type="presParOf" srcId="{C98BD75A-E29B-4262-9C79-C337C2942993}" destId="{9DB0BF23-E31E-494C-9625-DDF40B211B02}" srcOrd="1" destOrd="0" presId="urn:microsoft.com/office/officeart/2008/layout/LinedList"/>
    <dgm:cxn modelId="{91CEC592-DD9E-4074-B59B-D584274EDAC6}" type="presParOf" srcId="{9DB0BF23-E31E-494C-9625-DDF40B211B02}" destId="{328C8914-51E9-43F6-8257-C2914531099F}" srcOrd="0" destOrd="0" presId="urn:microsoft.com/office/officeart/2008/layout/LinedList"/>
    <dgm:cxn modelId="{1457065E-F076-4A1B-B325-6D9FB40AA571}" type="presParOf" srcId="{9DB0BF23-E31E-494C-9625-DDF40B211B02}" destId="{B5D0A521-7848-424E-A00D-AB9A05384B89}" srcOrd="1" destOrd="0" presId="urn:microsoft.com/office/officeart/2008/layout/LinedList"/>
    <dgm:cxn modelId="{111D3900-D382-40A0-B991-E29E11F4164A}" type="presParOf" srcId="{B5D0A521-7848-424E-A00D-AB9A05384B89}" destId="{B9E5259B-5AEC-4205-8E90-BBCF4FCFD6E6}" srcOrd="0" destOrd="0" presId="urn:microsoft.com/office/officeart/2008/layout/LinedList"/>
    <dgm:cxn modelId="{A6E32256-1DB1-4511-977B-81EA3323BDDC}" type="presParOf" srcId="{B5D0A521-7848-424E-A00D-AB9A05384B89}" destId="{BC992EC4-4277-414B-BFBA-C9B683695250}" srcOrd="1" destOrd="0" presId="urn:microsoft.com/office/officeart/2008/layout/LinedList"/>
    <dgm:cxn modelId="{23EA1CE9-2C30-458A-9387-F585CA5E7B2E}" type="presParOf" srcId="{BC992EC4-4277-414B-BFBA-C9B683695250}" destId="{DB098E3C-7A39-427C-936E-589990F16B92}" srcOrd="0" destOrd="0" presId="urn:microsoft.com/office/officeart/2008/layout/LinedList"/>
    <dgm:cxn modelId="{85B5B00A-8AA1-4DC9-9B65-613A2654A4B5}" type="presParOf" srcId="{BC992EC4-4277-414B-BFBA-C9B683695250}" destId="{5616DBBC-C93B-43AD-9FBD-9BA7C8EABDC0}" srcOrd="1" destOrd="0" presId="urn:microsoft.com/office/officeart/2008/layout/LinedList"/>
    <dgm:cxn modelId="{CF2FFFF8-9BA6-4CAA-883F-1E0AD1A700EB}" type="presParOf" srcId="{BC992EC4-4277-414B-BFBA-C9B683695250}" destId="{6398423D-10B8-441F-A209-438A8A0DC7C9}" srcOrd="2" destOrd="0" presId="urn:microsoft.com/office/officeart/2008/layout/LinedList"/>
    <dgm:cxn modelId="{839647DF-FC1D-4747-837A-85378220EB4A}" type="presParOf" srcId="{B5D0A521-7848-424E-A00D-AB9A05384B89}" destId="{71536041-9228-4A8F-880E-9862D4A05D7A}" srcOrd="2" destOrd="0" presId="urn:microsoft.com/office/officeart/2008/layout/LinedList"/>
    <dgm:cxn modelId="{BFA16408-CE5B-4B4D-A2A3-7826D0519830}" type="presParOf" srcId="{B5D0A521-7848-424E-A00D-AB9A05384B89}" destId="{633BC538-3BF7-4665-A45B-67FEDBB1A681}" srcOrd="3" destOrd="0" presId="urn:microsoft.com/office/officeart/2008/layout/LinedList"/>
    <dgm:cxn modelId="{8A547E78-7CC1-4031-8533-598121E1E62A}" type="presParOf" srcId="{B5D0A521-7848-424E-A00D-AB9A05384B89}" destId="{4FA6C2B6-CCE5-4141-B2AE-C7BC282E049A}" srcOrd="4" destOrd="0" presId="urn:microsoft.com/office/officeart/2008/layout/LinedList"/>
    <dgm:cxn modelId="{C4F2972B-B06A-40D1-A480-68CE038F190D}" type="presParOf" srcId="{4FA6C2B6-CCE5-4141-B2AE-C7BC282E049A}" destId="{1E4792E9-48B4-44E7-814B-73150BF352EF}" srcOrd="0" destOrd="0" presId="urn:microsoft.com/office/officeart/2008/layout/LinedList"/>
    <dgm:cxn modelId="{0D18AE2D-CAA3-45E0-BDAD-33CFCB0B9890}" type="presParOf" srcId="{4FA6C2B6-CCE5-4141-B2AE-C7BC282E049A}" destId="{96E47EC9-0397-44C4-895C-114F0DA64BB2}" srcOrd="1" destOrd="0" presId="urn:microsoft.com/office/officeart/2008/layout/LinedList"/>
    <dgm:cxn modelId="{5205F6B5-1C43-4233-9877-0BF2DCF22D97}" type="presParOf" srcId="{4FA6C2B6-CCE5-4141-B2AE-C7BC282E049A}" destId="{03F6482B-B1B4-4406-8F28-DDF82E9365D3}" srcOrd="2" destOrd="0" presId="urn:microsoft.com/office/officeart/2008/layout/LinedList"/>
    <dgm:cxn modelId="{1604D691-E6AA-498E-BA2F-934B1970E17B}" type="presParOf" srcId="{B5D0A521-7848-424E-A00D-AB9A05384B89}" destId="{B1579D01-4304-48B7-8770-06B0B2AAD391}" srcOrd="5" destOrd="0" presId="urn:microsoft.com/office/officeart/2008/layout/LinedList"/>
    <dgm:cxn modelId="{B3113C2F-0EAC-44DA-9DEE-11BD54A396B1}" type="presParOf" srcId="{B5D0A521-7848-424E-A00D-AB9A05384B89}" destId="{55A9C81C-924E-4353-A9C5-630742371596}" srcOrd="6" destOrd="0" presId="urn:microsoft.com/office/officeart/2008/layout/LinedList"/>
    <dgm:cxn modelId="{AF3C186B-143B-4E8C-98C8-75D89D1820E4}" type="presParOf" srcId="{B5D0A521-7848-424E-A00D-AB9A05384B89}" destId="{8C652AA9-52D0-42BA-A851-3373093F0630}" srcOrd="7" destOrd="0" presId="urn:microsoft.com/office/officeart/2008/layout/LinedList"/>
    <dgm:cxn modelId="{7BCAF791-80B5-4086-AB19-115266DC1389}" type="presParOf" srcId="{8C652AA9-52D0-42BA-A851-3373093F0630}" destId="{429544E6-2926-439C-A425-F723407C555E}" srcOrd="0" destOrd="0" presId="urn:microsoft.com/office/officeart/2008/layout/LinedList"/>
    <dgm:cxn modelId="{087E30B5-B2C9-4F96-878E-78A5C1775990}" type="presParOf" srcId="{8C652AA9-52D0-42BA-A851-3373093F0630}" destId="{2D078A09-9F23-4287-A4E4-6CDD786C5059}" srcOrd="1" destOrd="0" presId="urn:microsoft.com/office/officeart/2008/layout/LinedList"/>
    <dgm:cxn modelId="{1C635970-4F27-41C1-BE43-882D14D7FEC4}" type="presParOf" srcId="{8C652AA9-52D0-42BA-A851-3373093F0630}" destId="{16E48E39-4FB4-4AA0-ADF3-180CB7CD22DC}" srcOrd="2" destOrd="0" presId="urn:microsoft.com/office/officeart/2008/layout/LinedList"/>
    <dgm:cxn modelId="{1A8EBEAF-D4AF-4423-90CE-F6BE86648FEB}" type="presParOf" srcId="{B5D0A521-7848-424E-A00D-AB9A05384B89}" destId="{073B377F-10B8-41DD-82DE-AE5B320AFA80}" srcOrd="8" destOrd="0" presId="urn:microsoft.com/office/officeart/2008/layout/LinedList"/>
    <dgm:cxn modelId="{26FFCBFB-FD25-4F1B-B8A8-EC422DA3EB96}" type="presParOf" srcId="{B5D0A521-7848-424E-A00D-AB9A05384B89}" destId="{4943932D-930F-4FF9-9F41-A687698424F4}" srcOrd="9" destOrd="0" presId="urn:microsoft.com/office/officeart/2008/layout/LinedList"/>
    <dgm:cxn modelId="{38C1DF5D-E363-4D97-B708-B21409B32984}" type="presParOf" srcId="{B5D0A521-7848-424E-A00D-AB9A05384B89}" destId="{AC9B4E6D-16F6-4407-B107-D4B7424648F0}" srcOrd="10" destOrd="0" presId="urn:microsoft.com/office/officeart/2008/layout/LinedList"/>
    <dgm:cxn modelId="{326D9171-DDB3-43CA-95CB-71683818F1E0}" type="presParOf" srcId="{AC9B4E6D-16F6-4407-B107-D4B7424648F0}" destId="{1C3E7958-7851-48C8-8EBA-0B9FD937436F}" srcOrd="0" destOrd="0" presId="urn:microsoft.com/office/officeart/2008/layout/LinedList"/>
    <dgm:cxn modelId="{39FCD0C5-3CB8-4994-BEA7-D28AEFD48B69}" type="presParOf" srcId="{AC9B4E6D-16F6-4407-B107-D4B7424648F0}" destId="{8E60C136-4310-481C-AF01-8B25D635D750}" srcOrd="1" destOrd="0" presId="urn:microsoft.com/office/officeart/2008/layout/LinedList"/>
    <dgm:cxn modelId="{307618C6-B2F8-4A44-AC59-F6DF4B31AB4E}" type="presParOf" srcId="{AC9B4E6D-16F6-4407-B107-D4B7424648F0}" destId="{09E1DCDC-1620-42D4-A4AE-FA561AEBBE48}" srcOrd="2" destOrd="0" presId="urn:microsoft.com/office/officeart/2008/layout/LinedList"/>
    <dgm:cxn modelId="{02E621C8-4DFE-4589-9CF6-92C32F5AD8F1}" type="presParOf" srcId="{B5D0A521-7848-424E-A00D-AB9A05384B89}" destId="{25244859-EB6C-4705-A7A0-BF8ECBF1FBF3}" srcOrd="11" destOrd="0" presId="urn:microsoft.com/office/officeart/2008/layout/LinedList"/>
    <dgm:cxn modelId="{4F57076E-0488-476F-B3C2-133FCEB40D02}" type="presParOf" srcId="{B5D0A521-7848-424E-A00D-AB9A05384B89}" destId="{8313E325-2556-4580-8087-800AAD41FF0F}" srcOrd="12" destOrd="0" presId="urn:microsoft.com/office/officeart/2008/layout/LinedList"/>
    <dgm:cxn modelId="{10B5A9E1-8DFA-4638-A20B-3BED34AF5AC6}" type="presParOf" srcId="{B5D0A521-7848-424E-A00D-AB9A05384B89}" destId="{BDE0EB57-F64E-4754-ABC8-F0A7B790552B}" srcOrd="13" destOrd="0" presId="urn:microsoft.com/office/officeart/2008/layout/LinedList"/>
    <dgm:cxn modelId="{0EF0CD0F-0ADA-49AA-89DA-9993E4C9DCB8}" type="presParOf" srcId="{BDE0EB57-F64E-4754-ABC8-F0A7B790552B}" destId="{C77F38EE-115B-4BD8-875D-41ACFC6B5AEE}" srcOrd="0" destOrd="0" presId="urn:microsoft.com/office/officeart/2008/layout/LinedList"/>
    <dgm:cxn modelId="{6DCC4C18-8C90-4CE6-B4E4-08A55390298D}" type="presParOf" srcId="{BDE0EB57-F64E-4754-ABC8-F0A7B790552B}" destId="{BC1FC760-BC92-4276-838A-B3D9EB220497}" srcOrd="1" destOrd="0" presId="urn:microsoft.com/office/officeart/2008/layout/LinedList"/>
    <dgm:cxn modelId="{698F1F52-C1B4-4647-A130-B40401C8E4BD}" type="presParOf" srcId="{BDE0EB57-F64E-4754-ABC8-F0A7B790552B}" destId="{C95D5BC1-F7EA-4630-A0F4-C209CE43F38A}" srcOrd="2" destOrd="0" presId="urn:microsoft.com/office/officeart/2008/layout/LinedList"/>
    <dgm:cxn modelId="{6CE406BC-75C0-4E23-A2F0-F763AEAC8608}" type="presParOf" srcId="{B5D0A521-7848-424E-A00D-AB9A05384B89}" destId="{AF8D16E4-355C-42B8-B636-76DB84532D08}" srcOrd="14" destOrd="0" presId="urn:microsoft.com/office/officeart/2008/layout/LinedList"/>
    <dgm:cxn modelId="{598BD6AA-C72D-47FB-8CF2-5D6C86053C10}" type="presParOf" srcId="{B5D0A521-7848-424E-A00D-AB9A05384B89}" destId="{2A7BCD5F-A08E-404C-B096-1BD25995AB10}" srcOrd="15" destOrd="0" presId="urn:microsoft.com/office/officeart/2008/layout/LinedList"/>
    <dgm:cxn modelId="{47E9EC08-4A5B-41E5-936D-7A619F387502}" type="presParOf" srcId="{B5D0A521-7848-424E-A00D-AB9A05384B89}" destId="{EE3809AB-3CA7-4B1A-910B-9D3C531EBC56}" srcOrd="16" destOrd="0" presId="urn:microsoft.com/office/officeart/2008/layout/LinedList"/>
    <dgm:cxn modelId="{B1B360BA-FE97-4FE6-BB4C-E5F4ABF831C4}" type="presParOf" srcId="{EE3809AB-3CA7-4B1A-910B-9D3C531EBC56}" destId="{DDFBB72F-D956-4A17-8241-6BB8212F56D5}" srcOrd="0" destOrd="0" presId="urn:microsoft.com/office/officeart/2008/layout/LinedList"/>
    <dgm:cxn modelId="{92AECAFF-795C-456B-8E97-B8C7E65A2676}" type="presParOf" srcId="{EE3809AB-3CA7-4B1A-910B-9D3C531EBC56}" destId="{54789253-4458-459A-8EAB-A9F2719E2820}" srcOrd="1" destOrd="0" presId="urn:microsoft.com/office/officeart/2008/layout/LinedList"/>
    <dgm:cxn modelId="{7912DD85-E523-454A-8DE5-92C74E9058D0}" type="presParOf" srcId="{EE3809AB-3CA7-4B1A-910B-9D3C531EBC56}" destId="{846A797A-02B0-4FE0-8E1D-68FD34739533}" srcOrd="2" destOrd="0" presId="urn:microsoft.com/office/officeart/2008/layout/LinedList"/>
    <dgm:cxn modelId="{4EC5863F-3404-4132-8C5E-38485796AED1}" type="presParOf" srcId="{B5D0A521-7848-424E-A00D-AB9A05384B89}" destId="{2E798CA3-9848-42B8-8CA1-EF15B65964B0}" srcOrd="17" destOrd="0" presId="urn:microsoft.com/office/officeart/2008/layout/LinedList"/>
    <dgm:cxn modelId="{D5A199F9-288E-4E83-B355-2B0A8D60AE3F}" type="presParOf" srcId="{B5D0A521-7848-424E-A00D-AB9A05384B89}" destId="{A6BF65C6-4B5E-488A-B1B5-37AA60512DAF}" srcOrd="18"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333665-A356-4D6C-9745-3D4795E09022}" type="doc">
      <dgm:prSet loTypeId="urn:microsoft.com/office/officeart/2008/layout/PictureStrips" loCatId="list" qsTypeId="urn:microsoft.com/office/officeart/2005/8/quickstyle/simple1" qsCatId="simple" csTypeId="urn:microsoft.com/office/officeart/2005/8/colors/colorful3" csCatId="colorful" phldr="1"/>
      <dgm:spPr/>
      <dgm:t>
        <a:bodyPr/>
        <a:lstStyle/>
        <a:p>
          <a:endParaRPr lang="en-US"/>
        </a:p>
      </dgm:t>
    </dgm:pt>
    <dgm:pt modelId="{6DE311F3-1B0A-4F55-B482-883CA194543B}">
      <dgm:prSet phldrT="[Text]" custT="1"/>
      <dgm:spPr/>
      <dgm:t>
        <a:bodyPr/>
        <a:lstStyle/>
        <a:p>
          <a:pPr marL="0" indent="0" algn="justLow" rtl="1"/>
          <a:r>
            <a:rPr lang="ar-BH" sz="2000" b="1" dirty="0">
              <a:solidFill>
                <a:srgbClr val="FF0000"/>
              </a:solidFill>
              <a:latin typeface="Sakkal Majalla" panose="02000000000000000000" pitchFamily="2" charset="-78"/>
              <a:cs typeface="Sakkal Majalla" panose="02000000000000000000" pitchFamily="2" charset="-78"/>
            </a:rPr>
            <a:t>الحدث:</a:t>
          </a:r>
        </a:p>
        <a:p>
          <a:pPr marL="0" indent="0" algn="justLow" rtl="1"/>
          <a:r>
            <a:rPr lang="ar-BH" sz="2400" b="1" dirty="0">
              <a:latin typeface="Sakkal Majalla" panose="02000000000000000000" pitchFamily="2" charset="-78"/>
              <a:cs typeface="Sakkal Majalla" panose="02000000000000000000" pitchFamily="2" charset="-78"/>
            </a:rPr>
            <a:t> </a:t>
          </a:r>
          <a:r>
            <a:rPr lang="ar-BH" sz="2000" b="1" dirty="0">
              <a:latin typeface="Sakkal Majalla" panose="02000000000000000000" pitchFamily="2" charset="-78"/>
              <a:cs typeface="Sakkal Majalla" panose="02000000000000000000" pitchFamily="2" charset="-78"/>
            </a:rPr>
            <a:t>إنهاء المعاهدات التي تربط البحرين وبريطانيا.</a:t>
          </a:r>
          <a:endParaRPr lang="en-US" sz="2000" b="1" dirty="0">
            <a:latin typeface="Sakkal Majalla" panose="02000000000000000000" pitchFamily="2" charset="-78"/>
            <a:cs typeface="Sakkal Majalla" panose="02000000000000000000" pitchFamily="2" charset="-78"/>
          </a:endParaRPr>
        </a:p>
      </dgm:t>
    </dgm:pt>
    <dgm:pt modelId="{1BD11523-CD8A-4F6E-92C5-7946E5134B73}" type="parTrans" cxnId="{E1D26438-F40A-46EE-8938-7A6E57E951E1}">
      <dgm:prSet/>
      <dgm:spPr/>
      <dgm:t>
        <a:bodyPr/>
        <a:lstStyle/>
        <a:p>
          <a:pPr rtl="1"/>
          <a:endParaRPr lang="en-US"/>
        </a:p>
      </dgm:t>
    </dgm:pt>
    <dgm:pt modelId="{A4775173-B73E-4A13-A7E5-6EDAFA8BEC24}" type="sibTrans" cxnId="{E1D26438-F40A-46EE-8938-7A6E57E951E1}">
      <dgm:prSet/>
      <dgm:spPr/>
      <dgm:t>
        <a:bodyPr/>
        <a:lstStyle/>
        <a:p>
          <a:pPr rtl="1"/>
          <a:endParaRPr lang="en-US"/>
        </a:p>
      </dgm:t>
    </dgm:pt>
    <dgm:pt modelId="{5143E1A9-C94B-4083-BC51-8427059F5820}">
      <dgm:prSet phldrT="[Text]" custT="1"/>
      <dgm:spPr/>
      <dgm:t>
        <a:bodyPr/>
        <a:lstStyle/>
        <a:p>
          <a:pPr algn="r" rtl="1">
            <a:lnSpc>
              <a:spcPct val="100000"/>
            </a:lnSpc>
          </a:pPr>
          <a:r>
            <a:rPr lang="ar-BH" sz="2000" b="1" dirty="0">
              <a:solidFill>
                <a:srgbClr val="FF0000"/>
              </a:solidFill>
              <a:latin typeface="Sakkal Majalla" panose="02000000000000000000" pitchFamily="2" charset="-78"/>
              <a:cs typeface="Sakkal Majalla" panose="02000000000000000000" pitchFamily="2" charset="-78"/>
            </a:rPr>
            <a:t>الخطوات: - </a:t>
          </a:r>
          <a:r>
            <a:rPr lang="ar-BH" sz="2000" b="1" dirty="0">
              <a:solidFill>
                <a:schemeClr val="tx1"/>
              </a:solidFill>
              <a:latin typeface="Sakkal Majalla" panose="02000000000000000000" pitchFamily="2" charset="-78"/>
              <a:cs typeface="Sakkal Majalla" panose="02000000000000000000" pitchFamily="2" charset="-78"/>
            </a:rPr>
            <a:t>إنهاء جميع المعاهدات والاتفاقيات السياسية والعسكرية التي تنظم علاقات التحالف بين حكومة البحرين وحكومة بريطانيا.</a:t>
          </a:r>
        </a:p>
        <a:p>
          <a:pPr algn="r" rtl="1">
            <a:lnSpc>
              <a:spcPct val="100000"/>
            </a:lnSpc>
          </a:pPr>
          <a:r>
            <a:rPr lang="ar-BH" sz="2000" b="1" dirty="0">
              <a:solidFill>
                <a:schemeClr val="tx1"/>
              </a:solidFill>
              <a:latin typeface="Sakkal Majalla" panose="02000000000000000000" pitchFamily="2" charset="-78"/>
              <a:cs typeface="Sakkal Majalla" panose="02000000000000000000" pitchFamily="2" charset="-78"/>
            </a:rPr>
            <a:t>- إن البحرين هي صاحبة السيادة المطلقة على أراضيها وإن لها الحق دون غيرها في تصريف شؤونها الخارجية وتنظيم علاقاتها الدّولية. </a:t>
          </a:r>
        </a:p>
        <a:p>
          <a:pPr algn="r" rtl="1">
            <a:lnSpc>
              <a:spcPct val="100000"/>
            </a:lnSpc>
          </a:pPr>
          <a:r>
            <a:rPr lang="ar-BH" sz="2000" b="1" dirty="0">
              <a:solidFill>
                <a:schemeClr val="tx1"/>
              </a:solidFill>
              <a:latin typeface="Sakkal Majalla" panose="02000000000000000000" pitchFamily="2" charset="-78"/>
              <a:cs typeface="Sakkal Majalla" panose="02000000000000000000" pitchFamily="2" charset="-78"/>
            </a:rPr>
            <a:t>- التقدم بطلب الانضمام إلى كل من الجامعة العربية وهيئة الأمم المتحدة.</a:t>
          </a:r>
        </a:p>
        <a:p>
          <a:pPr algn="r" rtl="1">
            <a:lnSpc>
              <a:spcPct val="100000"/>
            </a:lnSpc>
          </a:pPr>
          <a:r>
            <a:rPr lang="ar-BH" sz="2000" b="1" dirty="0">
              <a:solidFill>
                <a:schemeClr val="tx1"/>
              </a:solidFill>
              <a:latin typeface="Sakkal Majalla" panose="02000000000000000000" pitchFamily="2" charset="-78"/>
              <a:cs typeface="Sakkal Majalla" panose="02000000000000000000" pitchFamily="2" charset="-78"/>
            </a:rPr>
            <a:t>-الطلب من الدول العربية الشقيقة والدول الإسلامية ومن دول العالم الاعتراف بكيان البحرين كدولة ذات سيادة.</a:t>
          </a:r>
          <a:endParaRPr lang="en-US" sz="2000" b="1" dirty="0">
            <a:solidFill>
              <a:schemeClr val="tx1"/>
            </a:solidFill>
            <a:latin typeface="Sakkal Majalla" panose="02000000000000000000" pitchFamily="2" charset="-78"/>
            <a:cs typeface="Sakkal Majalla" panose="02000000000000000000" pitchFamily="2" charset="-78"/>
          </a:endParaRPr>
        </a:p>
      </dgm:t>
    </dgm:pt>
    <dgm:pt modelId="{BFC86BDF-7C3A-4D31-9BA0-B86F63761CC7}" type="parTrans" cxnId="{09A130F6-A986-471B-8D3B-20B5A6C64719}">
      <dgm:prSet/>
      <dgm:spPr/>
      <dgm:t>
        <a:bodyPr/>
        <a:lstStyle/>
        <a:p>
          <a:pPr rtl="1"/>
          <a:endParaRPr lang="en-US"/>
        </a:p>
      </dgm:t>
    </dgm:pt>
    <dgm:pt modelId="{35C9BDED-1308-420A-A2D6-84EF82A1A59A}" type="sibTrans" cxnId="{09A130F6-A986-471B-8D3B-20B5A6C64719}">
      <dgm:prSet/>
      <dgm:spPr/>
      <dgm:t>
        <a:bodyPr/>
        <a:lstStyle/>
        <a:p>
          <a:pPr rtl="1"/>
          <a:endParaRPr lang="en-US"/>
        </a:p>
      </dgm:t>
    </dgm:pt>
    <dgm:pt modelId="{3849BDED-AEC6-43E5-BBD0-43C5CAD053A8}">
      <dgm:prSet phldrT="[Text]" custT="1"/>
      <dgm:spPr/>
      <dgm:t>
        <a:bodyPr/>
        <a:lstStyle/>
        <a:p>
          <a:pPr algn="justLow" rtl="1"/>
          <a:r>
            <a:rPr lang="ar-BH" sz="2000" b="1" dirty="0">
              <a:solidFill>
                <a:srgbClr val="FF0000"/>
              </a:solidFill>
              <a:latin typeface="Sakkal Majalla" panose="02000000000000000000" pitchFamily="2" charset="-78"/>
              <a:cs typeface="Sakkal Majalla" panose="02000000000000000000" pitchFamily="2" charset="-78"/>
            </a:rPr>
            <a:t>الزمان: </a:t>
          </a:r>
          <a:r>
            <a:rPr lang="ar-BH" sz="2000" b="1" dirty="0">
              <a:latin typeface="Sakkal Majalla" panose="02000000000000000000" pitchFamily="2" charset="-78"/>
              <a:cs typeface="Sakkal Majalla" panose="02000000000000000000" pitchFamily="2" charset="-78"/>
            </a:rPr>
            <a:t>14 أغسطس 1971م</a:t>
          </a:r>
        </a:p>
        <a:p>
          <a:pPr algn="justLow" rtl="1"/>
          <a:r>
            <a:rPr lang="ar-BH" sz="2000" b="1" dirty="0">
              <a:solidFill>
                <a:srgbClr val="FF0000"/>
              </a:solidFill>
              <a:latin typeface="Sakkal Majalla" panose="02000000000000000000" pitchFamily="2" charset="-78"/>
              <a:cs typeface="Sakkal Majalla" panose="02000000000000000000" pitchFamily="2" charset="-78"/>
            </a:rPr>
            <a:t>الأطراف: </a:t>
          </a:r>
          <a:r>
            <a:rPr lang="ar-BH" sz="2000" b="1" dirty="0">
              <a:latin typeface="Sakkal Majalla" panose="02000000000000000000" pitchFamily="2" charset="-78"/>
              <a:cs typeface="Sakkal Majalla" panose="02000000000000000000" pitchFamily="2" charset="-78"/>
            </a:rPr>
            <a:t>سمّو الشيخ عيسى بن سلمان آل خليفة – المقيم السياسي "جيفري آرثر".</a:t>
          </a:r>
          <a:endParaRPr lang="en-US" sz="2000" b="1" dirty="0">
            <a:latin typeface="Sakkal Majalla" panose="02000000000000000000" pitchFamily="2" charset="-78"/>
            <a:cs typeface="Sakkal Majalla" panose="02000000000000000000" pitchFamily="2" charset="-78"/>
          </a:endParaRPr>
        </a:p>
      </dgm:t>
    </dgm:pt>
    <dgm:pt modelId="{6487526A-B2DB-49CB-8DDA-F15CCE0BF07B}" type="sibTrans" cxnId="{53CE4998-B0FB-4D0F-8122-FF02042D4770}">
      <dgm:prSet/>
      <dgm:spPr/>
      <dgm:t>
        <a:bodyPr/>
        <a:lstStyle/>
        <a:p>
          <a:endParaRPr lang="en-US"/>
        </a:p>
      </dgm:t>
    </dgm:pt>
    <dgm:pt modelId="{B3EEB4AE-DC36-4626-A42B-EAA9D06B0A58}" type="parTrans" cxnId="{53CE4998-B0FB-4D0F-8122-FF02042D4770}">
      <dgm:prSet/>
      <dgm:spPr/>
      <dgm:t>
        <a:bodyPr/>
        <a:lstStyle/>
        <a:p>
          <a:endParaRPr lang="en-US"/>
        </a:p>
      </dgm:t>
    </dgm:pt>
    <dgm:pt modelId="{0C32C86E-FF26-4230-B8E3-32CC6FD6ECAB}" type="pres">
      <dgm:prSet presAssocID="{12333665-A356-4D6C-9745-3D4795E09022}" presName="Name0" presStyleCnt="0">
        <dgm:presLayoutVars>
          <dgm:dir val="rev"/>
          <dgm:resizeHandles val="exact"/>
        </dgm:presLayoutVars>
      </dgm:prSet>
      <dgm:spPr/>
      <dgm:t>
        <a:bodyPr/>
        <a:lstStyle/>
        <a:p>
          <a:endParaRPr lang="en-US"/>
        </a:p>
      </dgm:t>
    </dgm:pt>
    <dgm:pt modelId="{29009C68-F55B-4313-BE4D-A70284F10672}" type="pres">
      <dgm:prSet presAssocID="{6DE311F3-1B0A-4F55-B482-883CA194543B}" presName="composite" presStyleCnt="0"/>
      <dgm:spPr/>
    </dgm:pt>
    <dgm:pt modelId="{21081134-F223-4A9B-95FA-3498DC029167}" type="pres">
      <dgm:prSet presAssocID="{6DE311F3-1B0A-4F55-B482-883CA194543B}" presName="rect1" presStyleLbl="trAlignAcc1" presStyleIdx="0" presStyleCnt="3" custLinFactNeighborX="667" custLinFactNeighborY="-15779">
        <dgm:presLayoutVars>
          <dgm:bulletEnabled val="1"/>
        </dgm:presLayoutVars>
      </dgm:prSet>
      <dgm:spPr/>
      <dgm:t>
        <a:bodyPr/>
        <a:lstStyle/>
        <a:p>
          <a:endParaRPr lang="en-US"/>
        </a:p>
      </dgm:t>
    </dgm:pt>
    <dgm:pt modelId="{B563627E-C185-4B91-9A03-C093DCA23F6A}" type="pres">
      <dgm:prSet presAssocID="{6DE311F3-1B0A-4F55-B482-883CA194543B}" presName="rect2" presStyleLbl="fgImgPlace1" presStyleIdx="0" presStyleCnt="3" custScaleY="64786" custLinFactNeighborX="-1020" custLinFactNeighborY="-3821"/>
      <dgm:spPr>
        <a:noFill/>
      </dgm:spPr>
    </dgm:pt>
    <dgm:pt modelId="{3A51CA1B-9685-4960-B55A-90BC8C06F793}" type="pres">
      <dgm:prSet presAssocID="{A4775173-B73E-4A13-A7E5-6EDAFA8BEC24}" presName="sibTrans" presStyleCnt="0"/>
      <dgm:spPr/>
    </dgm:pt>
    <dgm:pt modelId="{59D60397-3BC0-4339-8F35-CFA1087F5D42}" type="pres">
      <dgm:prSet presAssocID="{3849BDED-AEC6-43E5-BBD0-43C5CAD053A8}" presName="composite" presStyleCnt="0"/>
      <dgm:spPr/>
    </dgm:pt>
    <dgm:pt modelId="{B9996539-C838-4EC2-912C-47F3AAE9C4F1}" type="pres">
      <dgm:prSet presAssocID="{3849BDED-AEC6-43E5-BBD0-43C5CAD053A8}" presName="rect1" presStyleLbl="trAlignAcc1" presStyleIdx="1" presStyleCnt="3" custScaleX="103089" custLinFactNeighborX="-4113" custLinFactNeighborY="-16727">
        <dgm:presLayoutVars>
          <dgm:bulletEnabled val="1"/>
        </dgm:presLayoutVars>
      </dgm:prSet>
      <dgm:spPr/>
      <dgm:t>
        <a:bodyPr/>
        <a:lstStyle/>
        <a:p>
          <a:endParaRPr lang="en-US"/>
        </a:p>
      </dgm:t>
    </dgm:pt>
    <dgm:pt modelId="{01E4D5DE-5028-49EC-B878-1A30DAEECFD1}" type="pres">
      <dgm:prSet presAssocID="{3849BDED-AEC6-43E5-BBD0-43C5CAD053A8}" presName="rect2" presStyleLbl="fgImgPlace1" presStyleIdx="1" presStyleCnt="3" custLinFactNeighborX="30045" custLinFactNeighborY="-4787"/>
      <dgm:spPr>
        <a:noFill/>
      </dgm:spPr>
    </dgm:pt>
    <dgm:pt modelId="{B684B448-F184-43EE-AA55-65099D3D3BD8}" type="pres">
      <dgm:prSet presAssocID="{6487526A-B2DB-49CB-8DDA-F15CCE0BF07B}" presName="sibTrans" presStyleCnt="0"/>
      <dgm:spPr/>
    </dgm:pt>
    <dgm:pt modelId="{77020720-0D9C-49FF-80DC-B4EC5969CFB2}" type="pres">
      <dgm:prSet presAssocID="{5143E1A9-C94B-4083-BC51-8427059F5820}" presName="composite" presStyleCnt="0"/>
      <dgm:spPr/>
    </dgm:pt>
    <dgm:pt modelId="{56640654-69C1-4FAD-AD6F-5D74896753F1}" type="pres">
      <dgm:prSet presAssocID="{5143E1A9-C94B-4083-BC51-8427059F5820}" presName="rect1" presStyleLbl="trAlignAcc1" presStyleIdx="2" presStyleCnt="3" custScaleX="180577" custScaleY="192355" custLinFactNeighborX="-7482" custLinFactNeighborY="-10669">
        <dgm:presLayoutVars>
          <dgm:bulletEnabled val="1"/>
        </dgm:presLayoutVars>
      </dgm:prSet>
      <dgm:spPr/>
      <dgm:t>
        <a:bodyPr/>
        <a:lstStyle/>
        <a:p>
          <a:endParaRPr lang="en-US"/>
        </a:p>
      </dgm:t>
    </dgm:pt>
    <dgm:pt modelId="{D68442A7-830E-4E11-A98C-54D8D33EE523}" type="pres">
      <dgm:prSet presAssocID="{5143E1A9-C94B-4083-BC51-8427059F5820}" presName="rect2" presStyleLbl="fgImgPlace1" presStyleIdx="2" presStyleCnt="3" custLinFactX="89378" custLinFactNeighborX="100000" custLinFactNeighborY="-43033"/>
      <dgm:spPr>
        <a:noFill/>
      </dgm:spPr>
    </dgm:pt>
  </dgm:ptLst>
  <dgm:cxnLst>
    <dgm:cxn modelId="{09A130F6-A986-471B-8D3B-20B5A6C64719}" srcId="{12333665-A356-4D6C-9745-3D4795E09022}" destId="{5143E1A9-C94B-4083-BC51-8427059F5820}" srcOrd="2" destOrd="0" parTransId="{BFC86BDF-7C3A-4D31-9BA0-B86F63761CC7}" sibTransId="{35C9BDED-1308-420A-A2D6-84EF82A1A59A}"/>
    <dgm:cxn modelId="{FD8D72C9-70A7-4A96-8078-1770EF3EB3BB}" type="presOf" srcId="{6DE311F3-1B0A-4F55-B482-883CA194543B}" destId="{21081134-F223-4A9B-95FA-3498DC029167}" srcOrd="0" destOrd="0" presId="urn:microsoft.com/office/officeart/2008/layout/PictureStrips"/>
    <dgm:cxn modelId="{0F70DEFE-5AA0-41C5-AFE1-6727D9A9EB63}" type="presOf" srcId="{3849BDED-AEC6-43E5-BBD0-43C5CAD053A8}" destId="{B9996539-C838-4EC2-912C-47F3AAE9C4F1}" srcOrd="0" destOrd="0" presId="urn:microsoft.com/office/officeart/2008/layout/PictureStrips"/>
    <dgm:cxn modelId="{779E14FA-C955-4B17-960F-208E71AB605A}" type="presOf" srcId="{5143E1A9-C94B-4083-BC51-8427059F5820}" destId="{56640654-69C1-4FAD-AD6F-5D74896753F1}" srcOrd="0" destOrd="0" presId="urn:microsoft.com/office/officeart/2008/layout/PictureStrips"/>
    <dgm:cxn modelId="{53CE4998-B0FB-4D0F-8122-FF02042D4770}" srcId="{12333665-A356-4D6C-9745-3D4795E09022}" destId="{3849BDED-AEC6-43E5-BBD0-43C5CAD053A8}" srcOrd="1" destOrd="0" parTransId="{B3EEB4AE-DC36-4626-A42B-EAA9D06B0A58}" sibTransId="{6487526A-B2DB-49CB-8DDA-F15CCE0BF07B}"/>
    <dgm:cxn modelId="{514B00EC-2227-4527-8018-B49AAC33B7B6}" type="presOf" srcId="{12333665-A356-4D6C-9745-3D4795E09022}" destId="{0C32C86E-FF26-4230-B8E3-32CC6FD6ECAB}" srcOrd="0" destOrd="0" presId="urn:microsoft.com/office/officeart/2008/layout/PictureStrips"/>
    <dgm:cxn modelId="{E1D26438-F40A-46EE-8938-7A6E57E951E1}" srcId="{12333665-A356-4D6C-9745-3D4795E09022}" destId="{6DE311F3-1B0A-4F55-B482-883CA194543B}" srcOrd="0" destOrd="0" parTransId="{1BD11523-CD8A-4F6E-92C5-7946E5134B73}" sibTransId="{A4775173-B73E-4A13-A7E5-6EDAFA8BEC24}"/>
    <dgm:cxn modelId="{2FC64AF7-C08B-4181-A317-786E63D7D17F}" type="presParOf" srcId="{0C32C86E-FF26-4230-B8E3-32CC6FD6ECAB}" destId="{29009C68-F55B-4313-BE4D-A70284F10672}" srcOrd="0" destOrd="0" presId="urn:microsoft.com/office/officeart/2008/layout/PictureStrips"/>
    <dgm:cxn modelId="{5F372802-F2B4-4878-8405-811B37CB280D}" type="presParOf" srcId="{29009C68-F55B-4313-BE4D-A70284F10672}" destId="{21081134-F223-4A9B-95FA-3498DC029167}" srcOrd="0" destOrd="0" presId="urn:microsoft.com/office/officeart/2008/layout/PictureStrips"/>
    <dgm:cxn modelId="{96EB2934-A1FF-41DB-82F2-15D1D4359ACC}" type="presParOf" srcId="{29009C68-F55B-4313-BE4D-A70284F10672}" destId="{B563627E-C185-4B91-9A03-C093DCA23F6A}" srcOrd="1" destOrd="0" presId="urn:microsoft.com/office/officeart/2008/layout/PictureStrips"/>
    <dgm:cxn modelId="{3A911885-B389-4333-9BB7-DBF67DC09255}" type="presParOf" srcId="{0C32C86E-FF26-4230-B8E3-32CC6FD6ECAB}" destId="{3A51CA1B-9685-4960-B55A-90BC8C06F793}" srcOrd="1" destOrd="0" presId="urn:microsoft.com/office/officeart/2008/layout/PictureStrips"/>
    <dgm:cxn modelId="{AACADF7A-BB0D-4B63-98D2-35A9C2525FC9}" type="presParOf" srcId="{0C32C86E-FF26-4230-B8E3-32CC6FD6ECAB}" destId="{59D60397-3BC0-4339-8F35-CFA1087F5D42}" srcOrd="2" destOrd="0" presId="urn:microsoft.com/office/officeart/2008/layout/PictureStrips"/>
    <dgm:cxn modelId="{A7F8C4C9-04B5-4E5E-BA06-6D9B5DB31A87}" type="presParOf" srcId="{59D60397-3BC0-4339-8F35-CFA1087F5D42}" destId="{B9996539-C838-4EC2-912C-47F3AAE9C4F1}" srcOrd="0" destOrd="0" presId="urn:microsoft.com/office/officeart/2008/layout/PictureStrips"/>
    <dgm:cxn modelId="{93EB9A12-D036-4401-AD7E-8473B2CB10A6}" type="presParOf" srcId="{59D60397-3BC0-4339-8F35-CFA1087F5D42}" destId="{01E4D5DE-5028-49EC-B878-1A30DAEECFD1}" srcOrd="1" destOrd="0" presId="urn:microsoft.com/office/officeart/2008/layout/PictureStrips"/>
    <dgm:cxn modelId="{AEFBA1DE-01E4-4D2F-B4C5-2154B24E39B2}" type="presParOf" srcId="{0C32C86E-FF26-4230-B8E3-32CC6FD6ECAB}" destId="{B684B448-F184-43EE-AA55-65099D3D3BD8}" srcOrd="3" destOrd="0" presId="urn:microsoft.com/office/officeart/2008/layout/PictureStrips"/>
    <dgm:cxn modelId="{D4BED9D0-861F-4BCF-A580-6B3A3E348304}" type="presParOf" srcId="{0C32C86E-FF26-4230-B8E3-32CC6FD6ECAB}" destId="{77020720-0D9C-49FF-80DC-B4EC5969CFB2}" srcOrd="4" destOrd="0" presId="urn:microsoft.com/office/officeart/2008/layout/PictureStrips"/>
    <dgm:cxn modelId="{C4C05219-ECAF-4898-A13F-F6A098AA2001}" type="presParOf" srcId="{77020720-0D9C-49FF-80DC-B4EC5969CFB2}" destId="{56640654-69C1-4FAD-AD6F-5D74896753F1}" srcOrd="0" destOrd="0" presId="urn:microsoft.com/office/officeart/2008/layout/PictureStrips"/>
    <dgm:cxn modelId="{32538D7C-8F07-4C46-A00C-D7079790CE6F}" type="presParOf" srcId="{77020720-0D9C-49FF-80DC-B4EC5969CFB2}" destId="{D68442A7-830E-4E11-A98C-54D8D33EE523}"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AD0702-24EF-47D4-A0D1-75B58F791D0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F1DE424-9AD4-42B3-90D3-09801ABE5611}">
      <dgm:prSet phldrT="[Text]"/>
      <dgm:spPr/>
      <dgm:t>
        <a:bodyPr/>
        <a:lstStyle/>
        <a:p>
          <a:pPr algn="justLow" rtl="1"/>
          <a:r>
            <a:rPr lang="ar-BH" dirty="0">
              <a:solidFill>
                <a:schemeClr val="accent2">
                  <a:lumMod val="75000"/>
                </a:schemeClr>
              </a:solidFill>
              <a:latin typeface="Sakkal Majalla" panose="02000000000000000000" pitchFamily="2" charset="-78"/>
              <a:cs typeface="Sakkal Majalla" panose="02000000000000000000" pitchFamily="2" charset="-78"/>
            </a:rPr>
            <a:t>قد قامت قوة دفاع البحرين -  منذ نشأتها و</a:t>
          </a:r>
          <a:r>
            <a:rPr lang="ar-BH" dirty="0">
              <a:solidFill>
                <a:schemeClr val="accent2">
                  <a:lumMod val="75000"/>
                </a:schemeClr>
              </a:solidFill>
              <a:latin typeface="Simplified Arabic" panose="02020603050405020304" pitchFamily="18" charset="-78"/>
              <a:cs typeface="Simplified Arabic" panose="02020603050405020304" pitchFamily="18" charset="-78"/>
            </a:rPr>
            <a:t>حتى</a:t>
          </a:r>
          <a:r>
            <a:rPr lang="ar-BH" dirty="0">
              <a:solidFill>
                <a:schemeClr val="accent2">
                  <a:lumMod val="75000"/>
                </a:schemeClr>
              </a:solidFill>
              <a:latin typeface="Sakkal Majalla" panose="02000000000000000000" pitchFamily="2" charset="-78"/>
              <a:cs typeface="Sakkal Majalla" panose="02000000000000000000" pitchFamily="2" charset="-78"/>
            </a:rPr>
            <a:t> الآن -  بدور هام وحيوي في حماية الوطن وحفظ أمنه واستقراره، فكانت الحصن المنيع والدرع الواقي لأرض مملكة البحرين وسمائها ومياهها، وأهم أهدافها:</a:t>
          </a:r>
          <a:endParaRPr lang="en-US" dirty="0">
            <a:solidFill>
              <a:schemeClr val="accent2">
                <a:lumMod val="75000"/>
              </a:schemeClr>
            </a:solidFill>
            <a:latin typeface="Sakkal Majalla" panose="02000000000000000000" pitchFamily="2" charset="-78"/>
            <a:cs typeface="Sakkal Majalla" panose="02000000000000000000" pitchFamily="2" charset="-78"/>
          </a:endParaRPr>
        </a:p>
      </dgm:t>
    </dgm:pt>
    <dgm:pt modelId="{7C40185B-8181-402D-92DD-813E42EF3604}" type="parTrans" cxnId="{D042FB05-DEFA-454A-BADE-BD48CB6E67B3}">
      <dgm:prSet/>
      <dgm:spPr/>
      <dgm:t>
        <a:bodyPr/>
        <a:lstStyle/>
        <a:p>
          <a:endParaRPr lang="en-US"/>
        </a:p>
      </dgm:t>
    </dgm:pt>
    <dgm:pt modelId="{C4C263A6-59AE-4599-98BA-88AE16C81477}" type="sibTrans" cxnId="{D042FB05-DEFA-454A-BADE-BD48CB6E67B3}">
      <dgm:prSet/>
      <dgm:spPr/>
      <dgm:t>
        <a:bodyPr/>
        <a:lstStyle/>
        <a:p>
          <a:endParaRPr lang="en-US"/>
        </a:p>
      </dgm:t>
    </dgm:pt>
    <dgm:pt modelId="{A75AD26F-9F43-498D-B784-41CED014E43A}">
      <dgm:prSet phldrT="[Text]" custT="1"/>
      <dgm:spPr/>
      <dgm:t>
        <a:bodyPr/>
        <a:lstStyle/>
        <a:p>
          <a:pPr algn="r" rtl="1"/>
          <a:r>
            <a:rPr lang="ar-BH" sz="3200" dirty="0">
              <a:latin typeface="Sakkal Majalla" panose="02000000000000000000" pitchFamily="2" charset="-78"/>
              <a:cs typeface="Sakkal Majalla" panose="02000000000000000000" pitchFamily="2" charset="-78"/>
            </a:rPr>
            <a:t>الحفاظ على استقلال البلاد، وصيانة أمنها وسيادتها ضمن حدودها الإقليمية والتصدي لأي عدوان أجنبي يقع عليها.</a:t>
          </a:r>
          <a:endParaRPr lang="en-US" sz="3200" dirty="0">
            <a:latin typeface="Sakkal Majalla" panose="02000000000000000000" pitchFamily="2" charset="-78"/>
            <a:cs typeface="Sakkal Majalla" panose="02000000000000000000" pitchFamily="2" charset="-78"/>
          </a:endParaRPr>
        </a:p>
      </dgm:t>
    </dgm:pt>
    <dgm:pt modelId="{3939BA08-02DD-422B-912A-1EE436F6DE79}" type="parTrans" cxnId="{7CD8E603-4AE5-441D-9A63-CB0A60BBA7F3}">
      <dgm:prSet/>
      <dgm:spPr/>
      <dgm:t>
        <a:bodyPr/>
        <a:lstStyle/>
        <a:p>
          <a:endParaRPr lang="en-US"/>
        </a:p>
      </dgm:t>
    </dgm:pt>
    <dgm:pt modelId="{DCB809FF-F207-4710-811B-1AE6AE4BB353}" type="sibTrans" cxnId="{7CD8E603-4AE5-441D-9A63-CB0A60BBA7F3}">
      <dgm:prSet/>
      <dgm:spPr/>
      <dgm:t>
        <a:bodyPr/>
        <a:lstStyle/>
        <a:p>
          <a:endParaRPr lang="en-US"/>
        </a:p>
      </dgm:t>
    </dgm:pt>
    <dgm:pt modelId="{1146D992-DD06-47B1-BCE3-D565A7A0F6BD}">
      <dgm:prSet phldrT="[Text]" custT="1"/>
      <dgm:spPr/>
      <dgm:t>
        <a:bodyPr/>
        <a:lstStyle/>
        <a:p>
          <a:pPr algn="r"/>
          <a:r>
            <a:rPr lang="ar-BH" sz="3200" dirty="0">
              <a:latin typeface="Sakkal Majalla" panose="02000000000000000000" pitchFamily="2" charset="-78"/>
              <a:cs typeface="Sakkal Majalla" panose="02000000000000000000" pitchFamily="2" charset="-78"/>
            </a:rPr>
            <a:t>مساندة قوى الأمن الداخلي، ومساعدتها في ضمان الاستقرار والأمن في البلاد.</a:t>
          </a:r>
          <a:endParaRPr lang="en-US" sz="3200" dirty="0">
            <a:latin typeface="Sakkal Majalla" panose="02000000000000000000" pitchFamily="2" charset="-78"/>
            <a:cs typeface="Sakkal Majalla" panose="02000000000000000000" pitchFamily="2" charset="-78"/>
          </a:endParaRPr>
        </a:p>
      </dgm:t>
    </dgm:pt>
    <dgm:pt modelId="{0D1558FE-E257-4E41-BFAA-EB0BD0E2429E}" type="parTrans" cxnId="{22B899E0-2438-4074-93F2-07BD344228E9}">
      <dgm:prSet/>
      <dgm:spPr/>
      <dgm:t>
        <a:bodyPr/>
        <a:lstStyle/>
        <a:p>
          <a:endParaRPr lang="en-US"/>
        </a:p>
      </dgm:t>
    </dgm:pt>
    <dgm:pt modelId="{99F2A826-D058-4CC7-A1BB-B6BA3441A096}" type="sibTrans" cxnId="{22B899E0-2438-4074-93F2-07BD344228E9}">
      <dgm:prSet/>
      <dgm:spPr/>
      <dgm:t>
        <a:bodyPr/>
        <a:lstStyle/>
        <a:p>
          <a:endParaRPr lang="en-US"/>
        </a:p>
      </dgm:t>
    </dgm:pt>
    <dgm:pt modelId="{7E8595E0-E42F-4D9D-BECE-AB09C99EBD8B}">
      <dgm:prSet phldrT="[Text]" custT="1"/>
      <dgm:spPr/>
      <dgm:t>
        <a:bodyPr/>
        <a:lstStyle/>
        <a:p>
          <a:pPr algn="r" rtl="1"/>
          <a:r>
            <a:rPr lang="ar-BH" sz="3200" dirty="0">
              <a:latin typeface="Sakkal Majalla" panose="02000000000000000000" pitchFamily="2" charset="-78"/>
              <a:cs typeface="Sakkal Majalla" panose="02000000000000000000" pitchFamily="2" charset="-78"/>
            </a:rPr>
            <a:t>التعاون الخليجي والعربي العسكري المشترك.</a:t>
          </a:r>
          <a:endParaRPr lang="en-US" sz="3200" dirty="0">
            <a:latin typeface="Sakkal Majalla" panose="02000000000000000000" pitchFamily="2" charset="-78"/>
            <a:cs typeface="Sakkal Majalla" panose="02000000000000000000" pitchFamily="2" charset="-78"/>
          </a:endParaRPr>
        </a:p>
      </dgm:t>
    </dgm:pt>
    <dgm:pt modelId="{3747AAB0-3AE3-4D6C-8E2A-73E5EF4E1568}" type="parTrans" cxnId="{D6112F6F-C936-4402-8A88-60DBF77C83E1}">
      <dgm:prSet/>
      <dgm:spPr/>
      <dgm:t>
        <a:bodyPr/>
        <a:lstStyle/>
        <a:p>
          <a:endParaRPr lang="en-US"/>
        </a:p>
      </dgm:t>
    </dgm:pt>
    <dgm:pt modelId="{E9EBEF5A-1417-45CB-B191-D6B60F828B07}" type="sibTrans" cxnId="{D6112F6F-C936-4402-8A88-60DBF77C83E1}">
      <dgm:prSet/>
      <dgm:spPr/>
      <dgm:t>
        <a:bodyPr/>
        <a:lstStyle/>
        <a:p>
          <a:endParaRPr lang="en-US"/>
        </a:p>
      </dgm:t>
    </dgm:pt>
    <dgm:pt modelId="{A5E2688B-EF9C-4260-92FF-A69A1095F9A7}" type="pres">
      <dgm:prSet presAssocID="{D9AD0702-24EF-47D4-A0D1-75B58F791D03}" presName="vert0" presStyleCnt="0">
        <dgm:presLayoutVars>
          <dgm:dir val="rev"/>
          <dgm:animOne val="branch"/>
          <dgm:animLvl val="lvl"/>
        </dgm:presLayoutVars>
      </dgm:prSet>
      <dgm:spPr/>
      <dgm:t>
        <a:bodyPr/>
        <a:lstStyle/>
        <a:p>
          <a:endParaRPr lang="en-US"/>
        </a:p>
      </dgm:t>
    </dgm:pt>
    <dgm:pt modelId="{F0353C54-D2D4-450E-9A76-023A171B9120}" type="pres">
      <dgm:prSet presAssocID="{5F1DE424-9AD4-42B3-90D3-09801ABE5611}" presName="thickLine" presStyleLbl="alignNode1" presStyleIdx="0" presStyleCnt="1"/>
      <dgm:spPr/>
    </dgm:pt>
    <dgm:pt modelId="{C49C319F-EB74-44F3-AE27-982962BBD305}" type="pres">
      <dgm:prSet presAssocID="{5F1DE424-9AD4-42B3-90D3-09801ABE5611}" presName="horz1" presStyleCnt="0"/>
      <dgm:spPr/>
    </dgm:pt>
    <dgm:pt modelId="{F0463085-244C-496C-92A1-2BC712AAF9DF}" type="pres">
      <dgm:prSet presAssocID="{5F1DE424-9AD4-42B3-90D3-09801ABE5611}" presName="tx1" presStyleLbl="revTx" presStyleIdx="0" presStyleCnt="4" custScaleX="125082"/>
      <dgm:spPr/>
      <dgm:t>
        <a:bodyPr/>
        <a:lstStyle/>
        <a:p>
          <a:endParaRPr lang="en-US"/>
        </a:p>
      </dgm:t>
    </dgm:pt>
    <dgm:pt modelId="{F286C02C-CF64-435D-BDF4-2F1275F94263}" type="pres">
      <dgm:prSet presAssocID="{5F1DE424-9AD4-42B3-90D3-09801ABE5611}" presName="vert1" presStyleCnt="0"/>
      <dgm:spPr/>
    </dgm:pt>
    <dgm:pt modelId="{8C22327A-BD0B-46EE-838A-D65F2927FE62}" type="pres">
      <dgm:prSet presAssocID="{A75AD26F-9F43-498D-B784-41CED014E43A}" presName="vertSpace2a" presStyleCnt="0"/>
      <dgm:spPr/>
    </dgm:pt>
    <dgm:pt modelId="{22057412-7E2F-4562-95CC-AA1C7671F1B8}" type="pres">
      <dgm:prSet presAssocID="{A75AD26F-9F43-498D-B784-41CED014E43A}" presName="horz2" presStyleCnt="0"/>
      <dgm:spPr/>
    </dgm:pt>
    <dgm:pt modelId="{A4EEEA64-D295-46DD-A8F5-915D50B271CD}" type="pres">
      <dgm:prSet presAssocID="{A75AD26F-9F43-498D-B784-41CED014E43A}" presName="horzSpace2" presStyleCnt="0"/>
      <dgm:spPr/>
    </dgm:pt>
    <dgm:pt modelId="{3D292137-B2C0-4B9C-B94C-653E32964F52}" type="pres">
      <dgm:prSet presAssocID="{A75AD26F-9F43-498D-B784-41CED014E43A}" presName="tx2" presStyleLbl="revTx" presStyleIdx="1" presStyleCnt="4"/>
      <dgm:spPr/>
      <dgm:t>
        <a:bodyPr/>
        <a:lstStyle/>
        <a:p>
          <a:endParaRPr lang="en-US"/>
        </a:p>
      </dgm:t>
    </dgm:pt>
    <dgm:pt modelId="{A535FFCA-8F7D-420E-8E56-2C039659D17C}" type="pres">
      <dgm:prSet presAssocID="{A75AD26F-9F43-498D-B784-41CED014E43A}" presName="vert2" presStyleCnt="0"/>
      <dgm:spPr/>
    </dgm:pt>
    <dgm:pt modelId="{5A3A67EE-F285-45AA-A950-4F7AD22E7001}" type="pres">
      <dgm:prSet presAssocID="{A75AD26F-9F43-498D-B784-41CED014E43A}" presName="thinLine2b" presStyleLbl="callout" presStyleIdx="0" presStyleCnt="3"/>
      <dgm:spPr/>
    </dgm:pt>
    <dgm:pt modelId="{37A26921-C755-435E-8C43-351B5EE114D4}" type="pres">
      <dgm:prSet presAssocID="{A75AD26F-9F43-498D-B784-41CED014E43A}" presName="vertSpace2b" presStyleCnt="0"/>
      <dgm:spPr/>
    </dgm:pt>
    <dgm:pt modelId="{8F104062-3674-4411-A39C-EC6C5D528047}" type="pres">
      <dgm:prSet presAssocID="{1146D992-DD06-47B1-BCE3-D565A7A0F6BD}" presName="horz2" presStyleCnt="0"/>
      <dgm:spPr/>
    </dgm:pt>
    <dgm:pt modelId="{DA2B857B-E108-4AF8-8272-D97F157B31C3}" type="pres">
      <dgm:prSet presAssocID="{1146D992-DD06-47B1-BCE3-D565A7A0F6BD}" presName="horzSpace2" presStyleCnt="0"/>
      <dgm:spPr/>
    </dgm:pt>
    <dgm:pt modelId="{7FFBD422-376B-49A0-A7C9-C036B0903595}" type="pres">
      <dgm:prSet presAssocID="{1146D992-DD06-47B1-BCE3-D565A7A0F6BD}" presName="tx2" presStyleLbl="revTx" presStyleIdx="2" presStyleCnt="4"/>
      <dgm:spPr/>
      <dgm:t>
        <a:bodyPr/>
        <a:lstStyle/>
        <a:p>
          <a:endParaRPr lang="en-US"/>
        </a:p>
      </dgm:t>
    </dgm:pt>
    <dgm:pt modelId="{7F2309F0-3A94-4B7B-AF89-7106B5BF5CCF}" type="pres">
      <dgm:prSet presAssocID="{1146D992-DD06-47B1-BCE3-D565A7A0F6BD}" presName="vert2" presStyleCnt="0"/>
      <dgm:spPr/>
    </dgm:pt>
    <dgm:pt modelId="{572E72C1-9BC8-4472-9582-755AB3A0AF9C}" type="pres">
      <dgm:prSet presAssocID="{1146D992-DD06-47B1-BCE3-D565A7A0F6BD}" presName="thinLine2b" presStyleLbl="callout" presStyleIdx="1" presStyleCnt="3"/>
      <dgm:spPr/>
    </dgm:pt>
    <dgm:pt modelId="{160F81E9-EEF6-44A3-B29F-A0FE2B9BEA9A}" type="pres">
      <dgm:prSet presAssocID="{1146D992-DD06-47B1-BCE3-D565A7A0F6BD}" presName="vertSpace2b" presStyleCnt="0"/>
      <dgm:spPr/>
    </dgm:pt>
    <dgm:pt modelId="{4ECF3E0A-CEFE-4944-9365-10685FBD9AC4}" type="pres">
      <dgm:prSet presAssocID="{7E8595E0-E42F-4D9D-BECE-AB09C99EBD8B}" presName="horz2" presStyleCnt="0"/>
      <dgm:spPr/>
    </dgm:pt>
    <dgm:pt modelId="{F12E75E6-E6E1-45B4-B062-04EF33095B7B}" type="pres">
      <dgm:prSet presAssocID="{7E8595E0-E42F-4D9D-BECE-AB09C99EBD8B}" presName="horzSpace2" presStyleCnt="0"/>
      <dgm:spPr/>
    </dgm:pt>
    <dgm:pt modelId="{152AB395-A537-4228-A0EC-53E91CB5E944}" type="pres">
      <dgm:prSet presAssocID="{7E8595E0-E42F-4D9D-BECE-AB09C99EBD8B}" presName="tx2" presStyleLbl="revTx" presStyleIdx="3" presStyleCnt="4"/>
      <dgm:spPr/>
      <dgm:t>
        <a:bodyPr/>
        <a:lstStyle/>
        <a:p>
          <a:endParaRPr lang="en-US"/>
        </a:p>
      </dgm:t>
    </dgm:pt>
    <dgm:pt modelId="{63B68AA5-3308-4A11-B77E-8388274EC117}" type="pres">
      <dgm:prSet presAssocID="{7E8595E0-E42F-4D9D-BECE-AB09C99EBD8B}" presName="vert2" presStyleCnt="0"/>
      <dgm:spPr/>
    </dgm:pt>
    <dgm:pt modelId="{FE2DDFFF-66EF-4A31-B8BA-4623B18A2E09}" type="pres">
      <dgm:prSet presAssocID="{7E8595E0-E42F-4D9D-BECE-AB09C99EBD8B}" presName="thinLine2b" presStyleLbl="callout" presStyleIdx="2" presStyleCnt="3"/>
      <dgm:spPr/>
    </dgm:pt>
    <dgm:pt modelId="{FDAEF83F-981F-403D-B6C5-815CBE1347BB}" type="pres">
      <dgm:prSet presAssocID="{7E8595E0-E42F-4D9D-BECE-AB09C99EBD8B}" presName="vertSpace2b" presStyleCnt="0"/>
      <dgm:spPr/>
    </dgm:pt>
  </dgm:ptLst>
  <dgm:cxnLst>
    <dgm:cxn modelId="{20FEBC2E-AA5E-477C-906F-F64AF9DEEBA4}" type="presOf" srcId="{A75AD26F-9F43-498D-B784-41CED014E43A}" destId="{3D292137-B2C0-4B9C-B94C-653E32964F52}" srcOrd="0" destOrd="0" presId="urn:microsoft.com/office/officeart/2008/layout/LinedList"/>
    <dgm:cxn modelId="{2605C9AF-69D5-41EA-BCE8-02937BDAF9CD}" type="presOf" srcId="{7E8595E0-E42F-4D9D-BECE-AB09C99EBD8B}" destId="{152AB395-A537-4228-A0EC-53E91CB5E944}" srcOrd="0" destOrd="0" presId="urn:microsoft.com/office/officeart/2008/layout/LinedList"/>
    <dgm:cxn modelId="{D6112F6F-C936-4402-8A88-60DBF77C83E1}" srcId="{5F1DE424-9AD4-42B3-90D3-09801ABE5611}" destId="{7E8595E0-E42F-4D9D-BECE-AB09C99EBD8B}" srcOrd="2" destOrd="0" parTransId="{3747AAB0-3AE3-4D6C-8E2A-73E5EF4E1568}" sibTransId="{E9EBEF5A-1417-45CB-B191-D6B60F828B07}"/>
    <dgm:cxn modelId="{6220CE59-D733-4598-9DCE-B0CCA2575C48}" type="presOf" srcId="{D9AD0702-24EF-47D4-A0D1-75B58F791D03}" destId="{A5E2688B-EF9C-4260-92FF-A69A1095F9A7}" srcOrd="0" destOrd="0" presId="urn:microsoft.com/office/officeart/2008/layout/LinedList"/>
    <dgm:cxn modelId="{7CD8E603-4AE5-441D-9A63-CB0A60BBA7F3}" srcId="{5F1DE424-9AD4-42B3-90D3-09801ABE5611}" destId="{A75AD26F-9F43-498D-B784-41CED014E43A}" srcOrd="0" destOrd="0" parTransId="{3939BA08-02DD-422B-912A-1EE436F6DE79}" sibTransId="{DCB809FF-F207-4710-811B-1AE6AE4BB353}"/>
    <dgm:cxn modelId="{EC5C9272-3934-4783-9A37-FAF039592C06}" type="presOf" srcId="{5F1DE424-9AD4-42B3-90D3-09801ABE5611}" destId="{F0463085-244C-496C-92A1-2BC712AAF9DF}" srcOrd="0" destOrd="0" presId="urn:microsoft.com/office/officeart/2008/layout/LinedList"/>
    <dgm:cxn modelId="{D042FB05-DEFA-454A-BADE-BD48CB6E67B3}" srcId="{D9AD0702-24EF-47D4-A0D1-75B58F791D03}" destId="{5F1DE424-9AD4-42B3-90D3-09801ABE5611}" srcOrd="0" destOrd="0" parTransId="{7C40185B-8181-402D-92DD-813E42EF3604}" sibTransId="{C4C263A6-59AE-4599-98BA-88AE16C81477}"/>
    <dgm:cxn modelId="{22B899E0-2438-4074-93F2-07BD344228E9}" srcId="{5F1DE424-9AD4-42B3-90D3-09801ABE5611}" destId="{1146D992-DD06-47B1-BCE3-D565A7A0F6BD}" srcOrd="1" destOrd="0" parTransId="{0D1558FE-E257-4E41-BFAA-EB0BD0E2429E}" sibTransId="{99F2A826-D058-4CC7-A1BB-B6BA3441A096}"/>
    <dgm:cxn modelId="{00E26C29-6381-432D-BF79-F61B631EEF91}" type="presOf" srcId="{1146D992-DD06-47B1-BCE3-D565A7A0F6BD}" destId="{7FFBD422-376B-49A0-A7C9-C036B0903595}" srcOrd="0" destOrd="0" presId="urn:microsoft.com/office/officeart/2008/layout/LinedList"/>
    <dgm:cxn modelId="{C484CE71-0353-4AEA-9889-2E9B62DB895E}" type="presParOf" srcId="{A5E2688B-EF9C-4260-92FF-A69A1095F9A7}" destId="{F0353C54-D2D4-450E-9A76-023A171B9120}" srcOrd="0" destOrd="0" presId="urn:microsoft.com/office/officeart/2008/layout/LinedList"/>
    <dgm:cxn modelId="{E599ED31-43FC-4A38-852D-C94110A306DF}" type="presParOf" srcId="{A5E2688B-EF9C-4260-92FF-A69A1095F9A7}" destId="{C49C319F-EB74-44F3-AE27-982962BBD305}" srcOrd="1" destOrd="0" presId="urn:microsoft.com/office/officeart/2008/layout/LinedList"/>
    <dgm:cxn modelId="{89DA1673-75BC-44D5-B689-BE3C420F8194}" type="presParOf" srcId="{C49C319F-EB74-44F3-AE27-982962BBD305}" destId="{F0463085-244C-496C-92A1-2BC712AAF9DF}" srcOrd="0" destOrd="0" presId="urn:microsoft.com/office/officeart/2008/layout/LinedList"/>
    <dgm:cxn modelId="{8D930605-F7EF-4620-B1AD-6CDB367E815F}" type="presParOf" srcId="{C49C319F-EB74-44F3-AE27-982962BBD305}" destId="{F286C02C-CF64-435D-BDF4-2F1275F94263}" srcOrd="1" destOrd="0" presId="urn:microsoft.com/office/officeart/2008/layout/LinedList"/>
    <dgm:cxn modelId="{560504F4-F289-4905-87F2-6B2C0DFE4094}" type="presParOf" srcId="{F286C02C-CF64-435D-BDF4-2F1275F94263}" destId="{8C22327A-BD0B-46EE-838A-D65F2927FE62}" srcOrd="0" destOrd="0" presId="urn:microsoft.com/office/officeart/2008/layout/LinedList"/>
    <dgm:cxn modelId="{1ABBD03B-DCBC-48B5-A917-3AD4251226C8}" type="presParOf" srcId="{F286C02C-CF64-435D-BDF4-2F1275F94263}" destId="{22057412-7E2F-4562-95CC-AA1C7671F1B8}" srcOrd="1" destOrd="0" presId="urn:microsoft.com/office/officeart/2008/layout/LinedList"/>
    <dgm:cxn modelId="{A051BA4D-A502-42FA-84D7-878C348BC001}" type="presParOf" srcId="{22057412-7E2F-4562-95CC-AA1C7671F1B8}" destId="{A4EEEA64-D295-46DD-A8F5-915D50B271CD}" srcOrd="0" destOrd="0" presId="urn:microsoft.com/office/officeart/2008/layout/LinedList"/>
    <dgm:cxn modelId="{0969CB79-FB96-4549-8E03-78EAC5DA53DA}" type="presParOf" srcId="{22057412-7E2F-4562-95CC-AA1C7671F1B8}" destId="{3D292137-B2C0-4B9C-B94C-653E32964F52}" srcOrd="1" destOrd="0" presId="urn:microsoft.com/office/officeart/2008/layout/LinedList"/>
    <dgm:cxn modelId="{792A48CE-285E-4A43-8EC9-62E14E96787E}" type="presParOf" srcId="{22057412-7E2F-4562-95CC-AA1C7671F1B8}" destId="{A535FFCA-8F7D-420E-8E56-2C039659D17C}" srcOrd="2" destOrd="0" presId="urn:microsoft.com/office/officeart/2008/layout/LinedList"/>
    <dgm:cxn modelId="{0BAB7ED4-69EB-45EF-936D-E88D491BFFE3}" type="presParOf" srcId="{F286C02C-CF64-435D-BDF4-2F1275F94263}" destId="{5A3A67EE-F285-45AA-A950-4F7AD22E7001}" srcOrd="2" destOrd="0" presId="urn:microsoft.com/office/officeart/2008/layout/LinedList"/>
    <dgm:cxn modelId="{D7FCC27E-EE06-4627-916A-70E769322EFA}" type="presParOf" srcId="{F286C02C-CF64-435D-BDF4-2F1275F94263}" destId="{37A26921-C755-435E-8C43-351B5EE114D4}" srcOrd="3" destOrd="0" presId="urn:microsoft.com/office/officeart/2008/layout/LinedList"/>
    <dgm:cxn modelId="{50223A37-7E25-45A5-82AB-66A0BE39FF93}" type="presParOf" srcId="{F286C02C-CF64-435D-BDF4-2F1275F94263}" destId="{8F104062-3674-4411-A39C-EC6C5D528047}" srcOrd="4" destOrd="0" presId="urn:microsoft.com/office/officeart/2008/layout/LinedList"/>
    <dgm:cxn modelId="{AD304717-28F4-4CAA-A697-2BF14DAEB898}" type="presParOf" srcId="{8F104062-3674-4411-A39C-EC6C5D528047}" destId="{DA2B857B-E108-4AF8-8272-D97F157B31C3}" srcOrd="0" destOrd="0" presId="urn:microsoft.com/office/officeart/2008/layout/LinedList"/>
    <dgm:cxn modelId="{A7B0338F-28C9-4C02-80F6-5DFCEDEC38AF}" type="presParOf" srcId="{8F104062-3674-4411-A39C-EC6C5D528047}" destId="{7FFBD422-376B-49A0-A7C9-C036B0903595}" srcOrd="1" destOrd="0" presId="urn:microsoft.com/office/officeart/2008/layout/LinedList"/>
    <dgm:cxn modelId="{E6E9376B-3D78-4963-834C-A9911A31BBD7}" type="presParOf" srcId="{8F104062-3674-4411-A39C-EC6C5D528047}" destId="{7F2309F0-3A94-4B7B-AF89-7106B5BF5CCF}" srcOrd="2" destOrd="0" presId="urn:microsoft.com/office/officeart/2008/layout/LinedList"/>
    <dgm:cxn modelId="{0B2BC88D-B3B4-45DA-AC33-402E10D6E654}" type="presParOf" srcId="{F286C02C-CF64-435D-BDF4-2F1275F94263}" destId="{572E72C1-9BC8-4472-9582-755AB3A0AF9C}" srcOrd="5" destOrd="0" presId="urn:microsoft.com/office/officeart/2008/layout/LinedList"/>
    <dgm:cxn modelId="{5F862F61-21AA-4804-81FB-AAED957995CF}" type="presParOf" srcId="{F286C02C-CF64-435D-BDF4-2F1275F94263}" destId="{160F81E9-EEF6-44A3-B29F-A0FE2B9BEA9A}" srcOrd="6" destOrd="0" presId="urn:microsoft.com/office/officeart/2008/layout/LinedList"/>
    <dgm:cxn modelId="{744E9E3D-D8A3-406D-8493-6A7AB19E5710}" type="presParOf" srcId="{F286C02C-CF64-435D-BDF4-2F1275F94263}" destId="{4ECF3E0A-CEFE-4944-9365-10685FBD9AC4}" srcOrd="7" destOrd="0" presId="urn:microsoft.com/office/officeart/2008/layout/LinedList"/>
    <dgm:cxn modelId="{D24A0ED9-8E6E-4D12-8687-0CB3A881B942}" type="presParOf" srcId="{4ECF3E0A-CEFE-4944-9365-10685FBD9AC4}" destId="{F12E75E6-E6E1-45B4-B062-04EF33095B7B}" srcOrd="0" destOrd="0" presId="urn:microsoft.com/office/officeart/2008/layout/LinedList"/>
    <dgm:cxn modelId="{35E93018-9C14-4135-A4F6-1FFE5A09BB78}" type="presParOf" srcId="{4ECF3E0A-CEFE-4944-9365-10685FBD9AC4}" destId="{152AB395-A537-4228-A0EC-53E91CB5E944}" srcOrd="1" destOrd="0" presId="urn:microsoft.com/office/officeart/2008/layout/LinedList"/>
    <dgm:cxn modelId="{B8DE3604-42B8-4AF4-85E3-0E0E0C0E9AA4}" type="presParOf" srcId="{4ECF3E0A-CEFE-4944-9365-10685FBD9AC4}" destId="{63B68AA5-3308-4A11-B77E-8388274EC117}" srcOrd="2" destOrd="0" presId="urn:microsoft.com/office/officeart/2008/layout/LinedList"/>
    <dgm:cxn modelId="{2FCCD5C0-5B5A-4673-AD49-C45EFE7190B9}" type="presParOf" srcId="{F286C02C-CF64-435D-BDF4-2F1275F94263}" destId="{FE2DDFFF-66EF-4A31-B8BA-4623B18A2E09}" srcOrd="8" destOrd="0" presId="urn:microsoft.com/office/officeart/2008/layout/LinedList"/>
    <dgm:cxn modelId="{CADBDAF1-B84F-4ACA-A4A9-882962DE6CCD}" type="presParOf" srcId="{F286C02C-CF64-435D-BDF4-2F1275F94263}" destId="{FDAEF83F-981F-403D-B6C5-815CBE1347BB}"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C0F7AB-A115-41CB-BED6-48CA6B2AE125}" type="doc">
      <dgm:prSet loTypeId="urn:microsoft.com/office/officeart/2005/8/layout/vList3" loCatId="list" qsTypeId="urn:microsoft.com/office/officeart/2005/8/quickstyle/simple4" qsCatId="simple" csTypeId="urn:microsoft.com/office/officeart/2005/8/colors/colorful3" csCatId="colorful" phldr="1"/>
      <dgm:spPr/>
    </dgm:pt>
    <dgm:pt modelId="{BE102515-A7F1-40B8-8812-1C560CBBDE7E}">
      <dgm:prSet phldrT="[Text]"/>
      <dgm:spPr/>
      <dgm:t>
        <a:bodyPr/>
        <a:lstStyle/>
        <a:p>
          <a:pPr algn="r" rtl="1"/>
          <a:r>
            <a:rPr lang="ar-BH" b="1" dirty="0">
              <a:latin typeface="Sakkal Majalla" panose="02000000000000000000" pitchFamily="2" charset="-78"/>
              <a:cs typeface="Sakkal Majalla" panose="02000000000000000000" pitchFamily="2" charset="-78"/>
            </a:rPr>
            <a:t>نشأة صناعات متقدمة تكنولوجيا، وذات قدرة إنتاجية عالية وقيمة مضافة مرتفعة مثل صناعة الألمنيوم. </a:t>
          </a:r>
          <a:endParaRPr lang="en-US" dirty="0">
            <a:latin typeface="Sakkal Majalla" panose="02000000000000000000" pitchFamily="2" charset="-78"/>
            <a:cs typeface="Sakkal Majalla" panose="02000000000000000000" pitchFamily="2" charset="-78"/>
          </a:endParaRPr>
        </a:p>
      </dgm:t>
    </dgm:pt>
    <dgm:pt modelId="{4B4215AD-1B05-4807-AAFE-0FA796E19BE2}" type="parTrans" cxnId="{864A4AC3-79F8-4A61-97DC-43E431DD22DA}">
      <dgm:prSet/>
      <dgm:spPr/>
      <dgm:t>
        <a:bodyPr/>
        <a:lstStyle/>
        <a:p>
          <a:endParaRPr lang="en-US"/>
        </a:p>
      </dgm:t>
    </dgm:pt>
    <dgm:pt modelId="{576C2467-1059-4BEF-96BD-463005C75E40}" type="sibTrans" cxnId="{864A4AC3-79F8-4A61-97DC-43E431DD22DA}">
      <dgm:prSet/>
      <dgm:spPr/>
      <dgm:t>
        <a:bodyPr/>
        <a:lstStyle/>
        <a:p>
          <a:endParaRPr lang="en-US"/>
        </a:p>
      </dgm:t>
    </dgm:pt>
    <dgm:pt modelId="{75762A21-C846-47B5-9A03-79118B007C29}">
      <dgm:prSet phldrT="[Text]"/>
      <dgm:spPr/>
      <dgm:t>
        <a:bodyPr/>
        <a:lstStyle/>
        <a:p>
          <a:pPr algn="r" rtl="1"/>
          <a:r>
            <a:rPr lang="ar-BH" b="1" dirty="0">
              <a:latin typeface="Sakkal Majalla" panose="02000000000000000000" pitchFamily="2" charset="-78"/>
              <a:cs typeface="Sakkal Majalla" panose="02000000000000000000" pitchFamily="2" charset="-78"/>
            </a:rPr>
            <a:t>توفير مَواطن شغل ضرورية من أجل التنمية الاجتماعية. </a:t>
          </a:r>
          <a:endParaRPr lang="en-US" dirty="0">
            <a:latin typeface="Sakkal Majalla" panose="02000000000000000000" pitchFamily="2" charset="-78"/>
            <a:cs typeface="Sakkal Majalla" panose="02000000000000000000" pitchFamily="2" charset="-78"/>
          </a:endParaRPr>
        </a:p>
      </dgm:t>
    </dgm:pt>
    <dgm:pt modelId="{B5EE2151-04D6-401F-9F53-2B2A07FA6005}" type="parTrans" cxnId="{76BE9C16-6C67-4E3D-9C07-18AE319CA341}">
      <dgm:prSet/>
      <dgm:spPr/>
      <dgm:t>
        <a:bodyPr/>
        <a:lstStyle/>
        <a:p>
          <a:endParaRPr lang="en-US"/>
        </a:p>
      </dgm:t>
    </dgm:pt>
    <dgm:pt modelId="{0AAE6F6C-FB2F-49EF-97B4-FF5CF241D468}" type="sibTrans" cxnId="{76BE9C16-6C67-4E3D-9C07-18AE319CA341}">
      <dgm:prSet/>
      <dgm:spPr/>
      <dgm:t>
        <a:bodyPr/>
        <a:lstStyle/>
        <a:p>
          <a:endParaRPr lang="en-US"/>
        </a:p>
      </dgm:t>
    </dgm:pt>
    <dgm:pt modelId="{4B36E4CF-DD0D-41A2-B330-06A512340A09}">
      <dgm:prSet phldrT="[Text]"/>
      <dgm:spPr/>
      <dgm:t>
        <a:bodyPr/>
        <a:lstStyle/>
        <a:p>
          <a:pPr algn="r" rtl="1"/>
          <a:r>
            <a:rPr lang="ar-BH" b="1" dirty="0">
              <a:latin typeface="Sakkal Majalla" panose="02000000000000000000" pitchFamily="2" charset="-78"/>
              <a:cs typeface="Sakkal Majalla" panose="02000000000000000000" pitchFamily="2" charset="-78"/>
            </a:rPr>
            <a:t>اتسع الجهاز المصرفي من أجل خدمة المؤسسات الاقتصادية.</a:t>
          </a:r>
          <a:endParaRPr lang="en-US" dirty="0">
            <a:latin typeface="Sakkal Majalla" panose="02000000000000000000" pitchFamily="2" charset="-78"/>
            <a:cs typeface="Sakkal Majalla" panose="02000000000000000000" pitchFamily="2" charset="-78"/>
          </a:endParaRPr>
        </a:p>
      </dgm:t>
    </dgm:pt>
    <dgm:pt modelId="{50D3C5FF-AE39-4A00-9CDE-C6655F925220}" type="parTrans" cxnId="{0A1BC060-54EC-49C5-9D37-5A5BFD37524E}">
      <dgm:prSet/>
      <dgm:spPr/>
      <dgm:t>
        <a:bodyPr/>
        <a:lstStyle/>
        <a:p>
          <a:endParaRPr lang="en-US"/>
        </a:p>
      </dgm:t>
    </dgm:pt>
    <dgm:pt modelId="{062D14F5-804C-4CB6-97C1-F44E00611DC5}" type="sibTrans" cxnId="{0A1BC060-54EC-49C5-9D37-5A5BFD37524E}">
      <dgm:prSet/>
      <dgm:spPr/>
      <dgm:t>
        <a:bodyPr/>
        <a:lstStyle/>
        <a:p>
          <a:endParaRPr lang="en-US"/>
        </a:p>
      </dgm:t>
    </dgm:pt>
    <dgm:pt modelId="{BC7AE400-3716-4F12-A536-6A05A4CDC035}">
      <dgm:prSet phldrT="[Text]"/>
      <dgm:spPr/>
      <dgm:t>
        <a:bodyPr/>
        <a:lstStyle/>
        <a:p>
          <a:pPr algn="r" rtl="1"/>
          <a:r>
            <a:rPr lang="ar-BH" b="1" dirty="0">
              <a:latin typeface="Sakkal Majalla" panose="02000000000000000000" pitchFamily="2" charset="-78"/>
              <a:cs typeface="Sakkal Majalla" panose="02000000000000000000" pitchFamily="2" charset="-78"/>
            </a:rPr>
            <a:t>ازدهرت التجارة بفضل ما توفر من الموارد المالية ومن أجل تأمين حاجات المؤسسات الاقتصادية من مواد أولية ونصف مصنعة. </a:t>
          </a:r>
          <a:endParaRPr lang="en-US" dirty="0">
            <a:latin typeface="Sakkal Majalla" panose="02000000000000000000" pitchFamily="2" charset="-78"/>
            <a:cs typeface="Sakkal Majalla" panose="02000000000000000000" pitchFamily="2" charset="-78"/>
          </a:endParaRPr>
        </a:p>
      </dgm:t>
    </dgm:pt>
    <dgm:pt modelId="{5F937DDF-C7FA-4BD1-8975-D9CFD58FD6D0}" type="parTrans" cxnId="{F837CB9D-8545-4E69-AF2E-392F3737051A}">
      <dgm:prSet/>
      <dgm:spPr/>
      <dgm:t>
        <a:bodyPr/>
        <a:lstStyle/>
        <a:p>
          <a:endParaRPr lang="en-US"/>
        </a:p>
      </dgm:t>
    </dgm:pt>
    <dgm:pt modelId="{6767837E-D0A8-430C-9604-8F67D262C737}" type="sibTrans" cxnId="{F837CB9D-8545-4E69-AF2E-392F3737051A}">
      <dgm:prSet/>
      <dgm:spPr/>
      <dgm:t>
        <a:bodyPr/>
        <a:lstStyle/>
        <a:p>
          <a:endParaRPr lang="en-US"/>
        </a:p>
      </dgm:t>
    </dgm:pt>
    <dgm:pt modelId="{52059696-17D6-4FA1-BBF1-F7B43FDFF1EF}" type="pres">
      <dgm:prSet presAssocID="{3BC0F7AB-A115-41CB-BED6-48CA6B2AE125}" presName="linearFlow" presStyleCnt="0">
        <dgm:presLayoutVars>
          <dgm:dir/>
          <dgm:resizeHandles val="exact"/>
        </dgm:presLayoutVars>
      </dgm:prSet>
      <dgm:spPr/>
    </dgm:pt>
    <dgm:pt modelId="{9FA3241F-526A-486D-B819-5AAC758BF112}" type="pres">
      <dgm:prSet presAssocID="{BE102515-A7F1-40B8-8812-1C560CBBDE7E}" presName="composite" presStyleCnt="0"/>
      <dgm:spPr/>
    </dgm:pt>
    <dgm:pt modelId="{C22B3F68-D894-485C-838C-CE8095868EF2}" type="pres">
      <dgm:prSet presAssocID="{BE102515-A7F1-40B8-8812-1C560CBBDE7E}" presName="imgShp" presStyleLbl="fgImgPlace1" presStyleIdx="0" presStyleCnt="4" custFlipVert="1" custFlipHor="1" custScaleX="43049" custScaleY="99729" custLinFactY="95587" custLinFactNeighborX="-3224" custLinFactNeighborY="100000"/>
      <dgm:spPr>
        <a:solidFill>
          <a:schemeClr val="bg1"/>
        </a:solidFill>
      </dgm:spPr>
    </dgm:pt>
    <dgm:pt modelId="{5B1631DF-5A1B-4233-B9E9-071C34E21073}" type="pres">
      <dgm:prSet presAssocID="{BE102515-A7F1-40B8-8812-1C560CBBDE7E}" presName="txShp" presStyleLbl="node1" presStyleIdx="0" presStyleCnt="4" custLinFactNeighborX="-305" custLinFactNeighborY="10987">
        <dgm:presLayoutVars>
          <dgm:bulletEnabled val="1"/>
        </dgm:presLayoutVars>
      </dgm:prSet>
      <dgm:spPr/>
      <dgm:t>
        <a:bodyPr/>
        <a:lstStyle/>
        <a:p>
          <a:endParaRPr lang="en-US"/>
        </a:p>
      </dgm:t>
    </dgm:pt>
    <dgm:pt modelId="{3544A293-0186-414A-8DF0-FD292B30D785}" type="pres">
      <dgm:prSet presAssocID="{576C2467-1059-4BEF-96BD-463005C75E40}" presName="spacing" presStyleCnt="0"/>
      <dgm:spPr/>
    </dgm:pt>
    <dgm:pt modelId="{53D20E70-5E4E-49D7-81E0-F67F54C64A6D}" type="pres">
      <dgm:prSet presAssocID="{75762A21-C846-47B5-9A03-79118B007C29}" presName="composite" presStyleCnt="0"/>
      <dgm:spPr/>
    </dgm:pt>
    <dgm:pt modelId="{B76F2791-9206-4646-A859-757200CEFF63}" type="pres">
      <dgm:prSet presAssocID="{75762A21-C846-47B5-9A03-79118B007C29}" presName="imgShp" presStyleLbl="fgImgPlace1" presStyleIdx="1" presStyleCnt="4" custScaleX="61819" custScaleY="84058"/>
      <dgm:spPr>
        <a:noFill/>
      </dgm:spPr>
    </dgm:pt>
    <dgm:pt modelId="{AD2364B6-9A8D-4955-9D93-6214FED2B2FE}" type="pres">
      <dgm:prSet presAssocID="{75762A21-C846-47B5-9A03-79118B007C29}" presName="txShp" presStyleLbl="node1" presStyleIdx="1" presStyleCnt="4" custLinFactNeighborX="-419" custLinFactNeighborY="-3875">
        <dgm:presLayoutVars>
          <dgm:bulletEnabled val="1"/>
        </dgm:presLayoutVars>
      </dgm:prSet>
      <dgm:spPr/>
      <dgm:t>
        <a:bodyPr/>
        <a:lstStyle/>
        <a:p>
          <a:endParaRPr lang="en-US"/>
        </a:p>
      </dgm:t>
    </dgm:pt>
    <dgm:pt modelId="{596CA430-C71D-46C8-B933-980B8000CE92}" type="pres">
      <dgm:prSet presAssocID="{0AAE6F6C-FB2F-49EF-97B4-FF5CF241D468}" presName="spacing" presStyleCnt="0"/>
      <dgm:spPr/>
    </dgm:pt>
    <dgm:pt modelId="{F2F4CE02-3EB9-4219-A654-A6DCDB84F5B6}" type="pres">
      <dgm:prSet presAssocID="{4B36E4CF-DD0D-41A2-B330-06A512340A09}" presName="composite" presStyleCnt="0"/>
      <dgm:spPr/>
    </dgm:pt>
    <dgm:pt modelId="{F19632D0-233C-487A-98DE-1F57EDE7B4DE}" type="pres">
      <dgm:prSet presAssocID="{4B36E4CF-DD0D-41A2-B330-06A512340A09}" presName="imgShp" presStyleLbl="fgImgPlace1" presStyleIdx="2" presStyleCnt="4" custScaleX="61819" custScaleY="84058" custLinFactNeighborX="44459"/>
      <dgm:spPr>
        <a:noFill/>
      </dgm:spPr>
    </dgm:pt>
    <dgm:pt modelId="{66EC3FF4-0603-4AEC-827B-ED992D7B8ACE}" type="pres">
      <dgm:prSet presAssocID="{4B36E4CF-DD0D-41A2-B330-06A512340A09}" presName="txShp" presStyleLbl="node1" presStyleIdx="2" presStyleCnt="4" custLinFactNeighborX="-305" custLinFactNeighborY="-10634">
        <dgm:presLayoutVars>
          <dgm:bulletEnabled val="1"/>
        </dgm:presLayoutVars>
      </dgm:prSet>
      <dgm:spPr/>
      <dgm:t>
        <a:bodyPr/>
        <a:lstStyle/>
        <a:p>
          <a:endParaRPr lang="en-US"/>
        </a:p>
      </dgm:t>
    </dgm:pt>
    <dgm:pt modelId="{5422D3F7-1E44-4845-9FE6-4356DBD71FD6}" type="pres">
      <dgm:prSet presAssocID="{062D14F5-804C-4CB6-97C1-F44E00611DC5}" presName="spacing" presStyleCnt="0"/>
      <dgm:spPr/>
    </dgm:pt>
    <dgm:pt modelId="{51EDE6D3-C170-4682-B6D3-B3E41C6EB357}" type="pres">
      <dgm:prSet presAssocID="{BC7AE400-3716-4F12-A536-6A05A4CDC035}" presName="composite" presStyleCnt="0"/>
      <dgm:spPr/>
    </dgm:pt>
    <dgm:pt modelId="{E41DF009-7EE4-499C-87EB-7A72AB03C765}" type="pres">
      <dgm:prSet presAssocID="{BC7AE400-3716-4F12-A536-6A05A4CDC035}" presName="imgShp" presStyleLbl="fgImgPlace1" presStyleIdx="3" presStyleCnt="4" custScaleX="61819" custScaleY="84058" custLinFactNeighborX="44459" custLinFactNeighborY="1456"/>
      <dgm:spPr>
        <a:noFill/>
      </dgm:spPr>
    </dgm:pt>
    <dgm:pt modelId="{3859D45D-EF58-4347-8163-A1C4AB4B8829}" type="pres">
      <dgm:prSet presAssocID="{BC7AE400-3716-4F12-A536-6A05A4CDC035}" presName="txShp" presStyleLbl="node1" presStyleIdx="3" presStyleCnt="4" custLinFactNeighborX="-153" custLinFactNeighborY="-25263">
        <dgm:presLayoutVars>
          <dgm:bulletEnabled val="1"/>
        </dgm:presLayoutVars>
      </dgm:prSet>
      <dgm:spPr/>
      <dgm:t>
        <a:bodyPr/>
        <a:lstStyle/>
        <a:p>
          <a:endParaRPr lang="en-US"/>
        </a:p>
      </dgm:t>
    </dgm:pt>
  </dgm:ptLst>
  <dgm:cxnLst>
    <dgm:cxn modelId="{905F7B1E-D632-4BAD-91F7-4CADAFDCB716}" type="presOf" srcId="{BE102515-A7F1-40B8-8812-1C560CBBDE7E}" destId="{5B1631DF-5A1B-4233-B9E9-071C34E21073}" srcOrd="0" destOrd="0" presId="urn:microsoft.com/office/officeart/2005/8/layout/vList3"/>
    <dgm:cxn modelId="{864A4AC3-79F8-4A61-97DC-43E431DD22DA}" srcId="{3BC0F7AB-A115-41CB-BED6-48CA6B2AE125}" destId="{BE102515-A7F1-40B8-8812-1C560CBBDE7E}" srcOrd="0" destOrd="0" parTransId="{4B4215AD-1B05-4807-AAFE-0FA796E19BE2}" sibTransId="{576C2467-1059-4BEF-96BD-463005C75E40}"/>
    <dgm:cxn modelId="{F837CB9D-8545-4E69-AF2E-392F3737051A}" srcId="{3BC0F7AB-A115-41CB-BED6-48CA6B2AE125}" destId="{BC7AE400-3716-4F12-A536-6A05A4CDC035}" srcOrd="3" destOrd="0" parTransId="{5F937DDF-C7FA-4BD1-8975-D9CFD58FD6D0}" sibTransId="{6767837E-D0A8-430C-9604-8F67D262C737}"/>
    <dgm:cxn modelId="{E132EB15-8BAC-4A82-A530-E53DC9712326}" type="presOf" srcId="{BC7AE400-3716-4F12-A536-6A05A4CDC035}" destId="{3859D45D-EF58-4347-8163-A1C4AB4B8829}" srcOrd="0" destOrd="0" presId="urn:microsoft.com/office/officeart/2005/8/layout/vList3"/>
    <dgm:cxn modelId="{2911F992-0B76-4118-A4DC-09217D9E7BAA}" type="presOf" srcId="{75762A21-C846-47B5-9A03-79118B007C29}" destId="{AD2364B6-9A8D-4955-9D93-6214FED2B2FE}" srcOrd="0" destOrd="0" presId="urn:microsoft.com/office/officeart/2005/8/layout/vList3"/>
    <dgm:cxn modelId="{05E2B057-377E-44C6-A4FC-0AF98637ED0F}" type="presOf" srcId="{3BC0F7AB-A115-41CB-BED6-48CA6B2AE125}" destId="{52059696-17D6-4FA1-BBF1-F7B43FDFF1EF}" srcOrd="0" destOrd="0" presId="urn:microsoft.com/office/officeart/2005/8/layout/vList3"/>
    <dgm:cxn modelId="{0A1BC060-54EC-49C5-9D37-5A5BFD37524E}" srcId="{3BC0F7AB-A115-41CB-BED6-48CA6B2AE125}" destId="{4B36E4CF-DD0D-41A2-B330-06A512340A09}" srcOrd="2" destOrd="0" parTransId="{50D3C5FF-AE39-4A00-9CDE-C6655F925220}" sibTransId="{062D14F5-804C-4CB6-97C1-F44E00611DC5}"/>
    <dgm:cxn modelId="{76BE9C16-6C67-4E3D-9C07-18AE319CA341}" srcId="{3BC0F7AB-A115-41CB-BED6-48CA6B2AE125}" destId="{75762A21-C846-47B5-9A03-79118B007C29}" srcOrd="1" destOrd="0" parTransId="{B5EE2151-04D6-401F-9F53-2B2A07FA6005}" sibTransId="{0AAE6F6C-FB2F-49EF-97B4-FF5CF241D468}"/>
    <dgm:cxn modelId="{22B55945-AB97-42A9-A17E-DF824C04E8EC}" type="presOf" srcId="{4B36E4CF-DD0D-41A2-B330-06A512340A09}" destId="{66EC3FF4-0603-4AEC-827B-ED992D7B8ACE}" srcOrd="0" destOrd="0" presId="urn:microsoft.com/office/officeart/2005/8/layout/vList3"/>
    <dgm:cxn modelId="{5435ED71-3ADB-4B4A-8D2A-9416217FE11A}" type="presParOf" srcId="{52059696-17D6-4FA1-BBF1-F7B43FDFF1EF}" destId="{9FA3241F-526A-486D-B819-5AAC758BF112}" srcOrd="0" destOrd="0" presId="urn:microsoft.com/office/officeart/2005/8/layout/vList3"/>
    <dgm:cxn modelId="{4299CC70-5059-4853-8A58-C5049A2BABF4}" type="presParOf" srcId="{9FA3241F-526A-486D-B819-5AAC758BF112}" destId="{C22B3F68-D894-485C-838C-CE8095868EF2}" srcOrd="0" destOrd="0" presId="urn:microsoft.com/office/officeart/2005/8/layout/vList3"/>
    <dgm:cxn modelId="{073049C4-98E4-4BE2-8B89-75C96AEAF09C}" type="presParOf" srcId="{9FA3241F-526A-486D-B819-5AAC758BF112}" destId="{5B1631DF-5A1B-4233-B9E9-071C34E21073}" srcOrd="1" destOrd="0" presId="urn:microsoft.com/office/officeart/2005/8/layout/vList3"/>
    <dgm:cxn modelId="{75FB8841-5663-4C46-99F7-31F994F895AB}" type="presParOf" srcId="{52059696-17D6-4FA1-BBF1-F7B43FDFF1EF}" destId="{3544A293-0186-414A-8DF0-FD292B30D785}" srcOrd="1" destOrd="0" presId="urn:microsoft.com/office/officeart/2005/8/layout/vList3"/>
    <dgm:cxn modelId="{32FAC521-3A9C-419D-9B92-656497D9D441}" type="presParOf" srcId="{52059696-17D6-4FA1-BBF1-F7B43FDFF1EF}" destId="{53D20E70-5E4E-49D7-81E0-F67F54C64A6D}" srcOrd="2" destOrd="0" presId="urn:microsoft.com/office/officeart/2005/8/layout/vList3"/>
    <dgm:cxn modelId="{0F1415DC-2764-4CA6-9016-438C32A35B1C}" type="presParOf" srcId="{53D20E70-5E4E-49D7-81E0-F67F54C64A6D}" destId="{B76F2791-9206-4646-A859-757200CEFF63}" srcOrd="0" destOrd="0" presId="urn:microsoft.com/office/officeart/2005/8/layout/vList3"/>
    <dgm:cxn modelId="{BF6D42DF-D3AA-4FCE-BD68-0739048B776C}" type="presParOf" srcId="{53D20E70-5E4E-49D7-81E0-F67F54C64A6D}" destId="{AD2364B6-9A8D-4955-9D93-6214FED2B2FE}" srcOrd="1" destOrd="0" presId="urn:microsoft.com/office/officeart/2005/8/layout/vList3"/>
    <dgm:cxn modelId="{489091AD-318C-4297-A9C7-E24C1BAF1951}" type="presParOf" srcId="{52059696-17D6-4FA1-BBF1-F7B43FDFF1EF}" destId="{596CA430-C71D-46C8-B933-980B8000CE92}" srcOrd="3" destOrd="0" presId="urn:microsoft.com/office/officeart/2005/8/layout/vList3"/>
    <dgm:cxn modelId="{300714E8-2ECE-4EF1-B69A-CF4692116197}" type="presParOf" srcId="{52059696-17D6-4FA1-BBF1-F7B43FDFF1EF}" destId="{F2F4CE02-3EB9-4219-A654-A6DCDB84F5B6}" srcOrd="4" destOrd="0" presId="urn:microsoft.com/office/officeart/2005/8/layout/vList3"/>
    <dgm:cxn modelId="{0CDB10D3-4C7F-4463-983A-11C35883334C}" type="presParOf" srcId="{F2F4CE02-3EB9-4219-A654-A6DCDB84F5B6}" destId="{F19632D0-233C-487A-98DE-1F57EDE7B4DE}" srcOrd="0" destOrd="0" presId="urn:microsoft.com/office/officeart/2005/8/layout/vList3"/>
    <dgm:cxn modelId="{8D630B6C-295F-4BBA-B644-4DE71FE3FECD}" type="presParOf" srcId="{F2F4CE02-3EB9-4219-A654-A6DCDB84F5B6}" destId="{66EC3FF4-0603-4AEC-827B-ED992D7B8ACE}" srcOrd="1" destOrd="0" presId="urn:microsoft.com/office/officeart/2005/8/layout/vList3"/>
    <dgm:cxn modelId="{32E4DF4A-F270-4499-8DC5-5C8FD99DF6A2}" type="presParOf" srcId="{52059696-17D6-4FA1-BBF1-F7B43FDFF1EF}" destId="{5422D3F7-1E44-4845-9FE6-4356DBD71FD6}" srcOrd="5" destOrd="0" presId="urn:microsoft.com/office/officeart/2005/8/layout/vList3"/>
    <dgm:cxn modelId="{6EB3EA93-94E7-4671-A9ED-FCF63AB23D87}" type="presParOf" srcId="{52059696-17D6-4FA1-BBF1-F7B43FDFF1EF}" destId="{51EDE6D3-C170-4682-B6D3-B3E41C6EB357}" srcOrd="6" destOrd="0" presId="urn:microsoft.com/office/officeart/2005/8/layout/vList3"/>
    <dgm:cxn modelId="{0E448FE6-4605-4F5A-BF6D-0ED5156AAEF4}" type="presParOf" srcId="{51EDE6D3-C170-4682-B6D3-B3E41C6EB357}" destId="{E41DF009-7EE4-499C-87EB-7A72AB03C765}" srcOrd="0" destOrd="0" presId="urn:microsoft.com/office/officeart/2005/8/layout/vList3"/>
    <dgm:cxn modelId="{406346B0-01A0-464C-8847-7F7EEF1BA1D2}" type="presParOf" srcId="{51EDE6D3-C170-4682-B6D3-B3E41C6EB357}" destId="{3859D45D-EF58-4347-8163-A1C4AB4B8829}"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EEE116-C981-46D7-AFAB-D831C9FB42EF}"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en-US"/>
        </a:p>
      </dgm:t>
    </dgm:pt>
    <dgm:pt modelId="{84E4669D-A0A1-4EE1-9D85-3F7E518AC3B1}">
      <dgm:prSet phldrT="[Text]" custT="1"/>
      <dgm:spPr/>
      <dgm:t>
        <a:bodyPr/>
        <a:lstStyle/>
        <a:p>
          <a:pPr rtl="1"/>
          <a:r>
            <a:rPr lang="ar-BH" sz="1800" b="1" dirty="0">
              <a:latin typeface="Sakkal Majalla" panose="02000000000000000000" pitchFamily="2" charset="-78"/>
              <a:cs typeface="Sakkal Majalla" panose="02000000000000000000" pitchFamily="2" charset="-78"/>
            </a:rPr>
            <a:t>إنشاء مؤسسات صناعية كبرى</a:t>
          </a:r>
          <a:endParaRPr lang="en-US" sz="1800" b="1" dirty="0">
            <a:latin typeface="Sakkal Majalla" panose="02000000000000000000" pitchFamily="2" charset="-78"/>
            <a:cs typeface="Sakkal Majalla" panose="02000000000000000000" pitchFamily="2" charset="-78"/>
          </a:endParaRPr>
        </a:p>
      </dgm:t>
    </dgm:pt>
    <dgm:pt modelId="{36856394-744D-4F31-9C86-002FBBF40C35}" type="parTrans" cxnId="{966B9544-71A7-466E-9059-9EEA69E40DAC}">
      <dgm:prSet/>
      <dgm:spPr/>
      <dgm:t>
        <a:bodyPr/>
        <a:lstStyle/>
        <a:p>
          <a:endParaRPr lang="en-US">
            <a:latin typeface="Sakkal Majalla" panose="02000000000000000000" pitchFamily="2" charset="-78"/>
            <a:cs typeface="Sakkal Majalla" panose="02000000000000000000" pitchFamily="2" charset="-78"/>
          </a:endParaRPr>
        </a:p>
      </dgm:t>
    </dgm:pt>
    <dgm:pt modelId="{036B6DFF-1E98-44ED-BA3E-C5B6466BF07A}" type="sibTrans" cxnId="{966B9544-71A7-466E-9059-9EEA69E40DAC}">
      <dgm:prSet/>
      <dgm:spPr/>
      <dgm:t>
        <a:bodyPr/>
        <a:lstStyle/>
        <a:p>
          <a:endParaRPr lang="en-US">
            <a:latin typeface="Sakkal Majalla" panose="02000000000000000000" pitchFamily="2" charset="-78"/>
            <a:cs typeface="Sakkal Majalla" panose="02000000000000000000" pitchFamily="2" charset="-78"/>
          </a:endParaRPr>
        </a:p>
      </dgm:t>
    </dgm:pt>
    <dgm:pt modelId="{33CBFB8C-EE27-4F47-AFDA-93FBD9A92DC0}">
      <dgm:prSet phldrT="[Text]" custT="1"/>
      <dgm:spPr/>
      <dgm:t>
        <a:bodyPr/>
        <a:lstStyle/>
        <a:p>
          <a:pPr rtl="1"/>
          <a:r>
            <a:rPr lang="ar-BH" sz="1800" b="1" dirty="0">
              <a:latin typeface="Sakkal Majalla" panose="02000000000000000000" pitchFamily="2" charset="-78"/>
              <a:cs typeface="Sakkal Majalla" panose="02000000000000000000" pitchFamily="2" charset="-78"/>
            </a:rPr>
            <a:t>تقديم مساعدات لإقامة المصانع</a:t>
          </a:r>
          <a:endParaRPr lang="en-US" sz="1800" b="1" dirty="0">
            <a:latin typeface="Sakkal Majalla" panose="02000000000000000000" pitchFamily="2" charset="-78"/>
            <a:cs typeface="Sakkal Majalla" panose="02000000000000000000" pitchFamily="2" charset="-78"/>
          </a:endParaRPr>
        </a:p>
      </dgm:t>
    </dgm:pt>
    <dgm:pt modelId="{B6A5B1C9-D832-46FE-A6B0-9FF9EE880A61}" type="parTrans" cxnId="{5A0F32BA-E99A-4A21-B04A-E6951CF7A67B}">
      <dgm:prSet/>
      <dgm:spPr/>
      <dgm:t>
        <a:bodyPr/>
        <a:lstStyle/>
        <a:p>
          <a:endParaRPr lang="en-US">
            <a:latin typeface="Sakkal Majalla" panose="02000000000000000000" pitchFamily="2" charset="-78"/>
            <a:cs typeface="Sakkal Majalla" panose="02000000000000000000" pitchFamily="2" charset="-78"/>
          </a:endParaRPr>
        </a:p>
      </dgm:t>
    </dgm:pt>
    <dgm:pt modelId="{34C5347A-54A2-496B-8F99-009609EE7DF7}" type="sibTrans" cxnId="{5A0F32BA-E99A-4A21-B04A-E6951CF7A67B}">
      <dgm:prSet/>
      <dgm:spPr/>
      <dgm:t>
        <a:bodyPr/>
        <a:lstStyle/>
        <a:p>
          <a:endParaRPr lang="en-US">
            <a:latin typeface="Sakkal Majalla" panose="02000000000000000000" pitchFamily="2" charset="-78"/>
            <a:cs typeface="Sakkal Majalla" panose="02000000000000000000" pitchFamily="2" charset="-78"/>
          </a:endParaRPr>
        </a:p>
      </dgm:t>
    </dgm:pt>
    <dgm:pt modelId="{C610232D-90B8-49C9-A515-6E07213ACCEF}">
      <dgm:prSet phldrT="[Text]" custT="1"/>
      <dgm:spPr/>
      <dgm:t>
        <a:bodyPr/>
        <a:lstStyle/>
        <a:p>
          <a:pPr rtl="1"/>
          <a:r>
            <a:rPr lang="ar-BH" sz="1800" b="1" dirty="0">
              <a:latin typeface="Sakkal Majalla" panose="02000000000000000000" pitchFamily="2" charset="-78"/>
              <a:cs typeface="Sakkal Majalla" panose="02000000000000000000" pitchFamily="2" charset="-78"/>
            </a:rPr>
            <a:t>العناية بالتعليم والتدريب</a:t>
          </a:r>
          <a:endParaRPr lang="en-US" sz="1800" b="1" dirty="0">
            <a:latin typeface="Sakkal Majalla" panose="02000000000000000000" pitchFamily="2" charset="-78"/>
            <a:cs typeface="Sakkal Majalla" panose="02000000000000000000" pitchFamily="2" charset="-78"/>
          </a:endParaRPr>
        </a:p>
      </dgm:t>
    </dgm:pt>
    <dgm:pt modelId="{7E08D106-68D2-4005-820A-37796FECDFC0}" type="parTrans" cxnId="{8B1288F9-DD53-4FDE-A36B-DFA995C3D472}">
      <dgm:prSet/>
      <dgm:spPr/>
      <dgm:t>
        <a:bodyPr/>
        <a:lstStyle/>
        <a:p>
          <a:endParaRPr lang="en-US">
            <a:latin typeface="Sakkal Majalla" panose="02000000000000000000" pitchFamily="2" charset="-78"/>
            <a:cs typeface="Sakkal Majalla" panose="02000000000000000000" pitchFamily="2" charset="-78"/>
          </a:endParaRPr>
        </a:p>
      </dgm:t>
    </dgm:pt>
    <dgm:pt modelId="{28F7ACFA-71E9-4F2C-85A5-999FB3A788B8}" type="sibTrans" cxnId="{8B1288F9-DD53-4FDE-A36B-DFA995C3D472}">
      <dgm:prSet/>
      <dgm:spPr/>
      <dgm:t>
        <a:bodyPr/>
        <a:lstStyle/>
        <a:p>
          <a:endParaRPr lang="en-US">
            <a:latin typeface="Sakkal Majalla" panose="02000000000000000000" pitchFamily="2" charset="-78"/>
            <a:cs typeface="Sakkal Majalla" panose="02000000000000000000" pitchFamily="2" charset="-78"/>
          </a:endParaRPr>
        </a:p>
      </dgm:t>
    </dgm:pt>
    <dgm:pt modelId="{8C1C3D47-61F4-4CFB-9F23-8FEFB32DB0A3}">
      <dgm:prSet phldrT="[Text]" custT="1"/>
      <dgm:spPr/>
      <dgm:t>
        <a:bodyPr/>
        <a:lstStyle/>
        <a:p>
          <a:pPr rtl="1"/>
          <a:r>
            <a:rPr lang="ar-BH" sz="1800" b="1" dirty="0">
              <a:latin typeface="Sakkal Majalla" panose="02000000000000000000" pitchFamily="2" charset="-78"/>
              <a:cs typeface="Sakkal Majalla" panose="02000000000000000000" pitchFamily="2" charset="-78"/>
            </a:rPr>
            <a:t>تنظيم القطاع المالي</a:t>
          </a:r>
          <a:endParaRPr lang="en-US" sz="1800" b="1" dirty="0">
            <a:latin typeface="Sakkal Majalla" panose="02000000000000000000" pitchFamily="2" charset="-78"/>
            <a:cs typeface="Sakkal Majalla" panose="02000000000000000000" pitchFamily="2" charset="-78"/>
          </a:endParaRPr>
        </a:p>
      </dgm:t>
    </dgm:pt>
    <dgm:pt modelId="{4273BDB5-6AFB-42BC-9547-ABA354CE411E}" type="parTrans" cxnId="{12CC0418-DB86-4E02-8D79-1D14366CE55C}">
      <dgm:prSet/>
      <dgm:spPr/>
      <dgm:t>
        <a:bodyPr/>
        <a:lstStyle/>
        <a:p>
          <a:endParaRPr lang="en-US">
            <a:latin typeface="Sakkal Majalla" panose="02000000000000000000" pitchFamily="2" charset="-78"/>
            <a:cs typeface="Sakkal Majalla" panose="02000000000000000000" pitchFamily="2" charset="-78"/>
          </a:endParaRPr>
        </a:p>
      </dgm:t>
    </dgm:pt>
    <dgm:pt modelId="{F69EF7FB-CF36-4213-BDC2-AE643C890C6D}" type="sibTrans" cxnId="{12CC0418-DB86-4E02-8D79-1D14366CE55C}">
      <dgm:prSet/>
      <dgm:spPr/>
      <dgm:t>
        <a:bodyPr/>
        <a:lstStyle/>
        <a:p>
          <a:endParaRPr lang="en-US">
            <a:latin typeface="Sakkal Majalla" panose="02000000000000000000" pitchFamily="2" charset="-78"/>
            <a:cs typeface="Sakkal Majalla" panose="02000000000000000000" pitchFamily="2" charset="-78"/>
          </a:endParaRPr>
        </a:p>
      </dgm:t>
    </dgm:pt>
    <dgm:pt modelId="{F2175BA8-2932-4C19-8535-0340F2CF4BFE}">
      <dgm:prSet phldrT="[Text]" custT="1"/>
      <dgm:spPr/>
      <dgm:t>
        <a:bodyPr/>
        <a:lstStyle/>
        <a:p>
          <a:pPr rtl="1"/>
          <a:r>
            <a:rPr lang="ar-BH" sz="1800" b="1" dirty="0">
              <a:latin typeface="Sakkal Majalla" panose="02000000000000000000" pitchFamily="2" charset="-78"/>
              <a:cs typeface="Sakkal Majalla" panose="02000000000000000000" pitchFamily="2" charset="-78"/>
            </a:rPr>
            <a:t>تشجيع الاستثمارات الأجنبية</a:t>
          </a:r>
          <a:endParaRPr lang="en-US" sz="1800" b="1" dirty="0">
            <a:latin typeface="Sakkal Majalla" panose="02000000000000000000" pitchFamily="2" charset="-78"/>
            <a:cs typeface="Sakkal Majalla" panose="02000000000000000000" pitchFamily="2" charset="-78"/>
          </a:endParaRPr>
        </a:p>
      </dgm:t>
    </dgm:pt>
    <dgm:pt modelId="{C78BCFD8-D96B-4D3C-8E2F-88AEF9BD0210}" type="parTrans" cxnId="{16AF10B9-3F67-4515-8B5D-EE402A9FB652}">
      <dgm:prSet/>
      <dgm:spPr/>
      <dgm:t>
        <a:bodyPr/>
        <a:lstStyle/>
        <a:p>
          <a:endParaRPr lang="en-US">
            <a:latin typeface="Sakkal Majalla" panose="02000000000000000000" pitchFamily="2" charset="-78"/>
            <a:cs typeface="Sakkal Majalla" panose="02000000000000000000" pitchFamily="2" charset="-78"/>
          </a:endParaRPr>
        </a:p>
      </dgm:t>
    </dgm:pt>
    <dgm:pt modelId="{9459C8CF-94EE-4280-B6C9-594737EF97FD}" type="sibTrans" cxnId="{16AF10B9-3F67-4515-8B5D-EE402A9FB652}">
      <dgm:prSet/>
      <dgm:spPr/>
      <dgm:t>
        <a:bodyPr/>
        <a:lstStyle/>
        <a:p>
          <a:endParaRPr lang="en-US">
            <a:latin typeface="Sakkal Majalla" panose="02000000000000000000" pitchFamily="2" charset="-78"/>
            <a:cs typeface="Sakkal Majalla" panose="02000000000000000000" pitchFamily="2" charset="-78"/>
          </a:endParaRPr>
        </a:p>
      </dgm:t>
    </dgm:pt>
    <dgm:pt modelId="{B0E742E4-A3A7-433F-9669-C77B7A26F7CE}">
      <dgm:prSet phldrT="[Text]" custT="1"/>
      <dgm:spPr/>
      <dgm:t>
        <a:bodyPr/>
        <a:lstStyle/>
        <a:p>
          <a:pPr rtl="1"/>
          <a:r>
            <a:rPr lang="ar-BH" sz="1800" b="1">
              <a:latin typeface="Sakkal Majalla" panose="02000000000000000000" pitchFamily="2" charset="-78"/>
              <a:cs typeface="Sakkal Majalla" panose="02000000000000000000" pitchFamily="2" charset="-78"/>
            </a:rPr>
            <a:t>إقامة فنادق ومنتجعات</a:t>
          </a:r>
          <a:endParaRPr lang="en-US" sz="1800" b="1" dirty="0">
            <a:latin typeface="Sakkal Majalla" panose="02000000000000000000" pitchFamily="2" charset="-78"/>
            <a:cs typeface="Sakkal Majalla" panose="02000000000000000000" pitchFamily="2" charset="-78"/>
          </a:endParaRPr>
        </a:p>
      </dgm:t>
    </dgm:pt>
    <dgm:pt modelId="{A8BAF25F-017B-4ADB-A089-FD124419DDB0}" type="parTrans" cxnId="{6F8EB825-FDF2-428E-B398-61904F5B2C0D}">
      <dgm:prSet/>
      <dgm:spPr/>
      <dgm:t>
        <a:bodyPr/>
        <a:lstStyle/>
        <a:p>
          <a:endParaRPr lang="en-US">
            <a:latin typeface="Sakkal Majalla" panose="02000000000000000000" pitchFamily="2" charset="-78"/>
            <a:cs typeface="Sakkal Majalla" panose="02000000000000000000" pitchFamily="2" charset="-78"/>
          </a:endParaRPr>
        </a:p>
      </dgm:t>
    </dgm:pt>
    <dgm:pt modelId="{866FE032-F278-4133-B4D0-EEF3323FD336}" type="sibTrans" cxnId="{6F8EB825-FDF2-428E-B398-61904F5B2C0D}">
      <dgm:prSet/>
      <dgm:spPr/>
      <dgm:t>
        <a:bodyPr/>
        <a:lstStyle/>
        <a:p>
          <a:endParaRPr lang="en-US">
            <a:latin typeface="Sakkal Majalla" panose="02000000000000000000" pitchFamily="2" charset="-78"/>
            <a:cs typeface="Sakkal Majalla" panose="02000000000000000000" pitchFamily="2" charset="-78"/>
          </a:endParaRPr>
        </a:p>
      </dgm:t>
    </dgm:pt>
    <dgm:pt modelId="{020EB412-FFCF-4134-A6C5-500C14C4A929}" type="pres">
      <dgm:prSet presAssocID="{0EEEE116-C981-46D7-AFAB-D831C9FB42EF}" presName="Name0" presStyleCnt="0">
        <dgm:presLayoutVars>
          <dgm:chMax val="7"/>
          <dgm:chPref val="7"/>
          <dgm:dir/>
          <dgm:animLvl val="lvl"/>
        </dgm:presLayoutVars>
      </dgm:prSet>
      <dgm:spPr/>
      <dgm:t>
        <a:bodyPr/>
        <a:lstStyle/>
        <a:p>
          <a:endParaRPr lang="en-US"/>
        </a:p>
      </dgm:t>
    </dgm:pt>
    <dgm:pt modelId="{2E95E4EF-1145-429D-811A-1E53BCE9737B}" type="pres">
      <dgm:prSet presAssocID="{84E4669D-A0A1-4EE1-9D85-3F7E518AC3B1}" presName="Accent1" presStyleCnt="0"/>
      <dgm:spPr/>
    </dgm:pt>
    <dgm:pt modelId="{E22CADDB-9E22-4B3E-8E64-13D073133312}" type="pres">
      <dgm:prSet presAssocID="{84E4669D-A0A1-4EE1-9D85-3F7E518AC3B1}" presName="Accent" presStyleLbl="node1" presStyleIdx="0" presStyleCnt="6" custScaleX="136179"/>
      <dgm:spPr/>
    </dgm:pt>
    <dgm:pt modelId="{11366D49-A410-4765-AA07-EF9C5EA91CB7}" type="pres">
      <dgm:prSet presAssocID="{84E4669D-A0A1-4EE1-9D85-3F7E518AC3B1}" presName="Parent1" presStyleLbl="revTx" presStyleIdx="0" presStyleCnt="6" custScaleX="137196">
        <dgm:presLayoutVars>
          <dgm:chMax val="1"/>
          <dgm:chPref val="1"/>
          <dgm:bulletEnabled val="1"/>
        </dgm:presLayoutVars>
      </dgm:prSet>
      <dgm:spPr/>
      <dgm:t>
        <a:bodyPr/>
        <a:lstStyle/>
        <a:p>
          <a:endParaRPr lang="en-US"/>
        </a:p>
      </dgm:t>
    </dgm:pt>
    <dgm:pt modelId="{9019856F-1B8D-4A66-BBC7-9EF654E3D331}" type="pres">
      <dgm:prSet presAssocID="{33CBFB8C-EE27-4F47-AFDA-93FBD9A92DC0}" presName="Accent2" presStyleCnt="0"/>
      <dgm:spPr/>
    </dgm:pt>
    <dgm:pt modelId="{2FA7E070-AE1E-4053-9B9B-E0E1C417F284}" type="pres">
      <dgm:prSet presAssocID="{33CBFB8C-EE27-4F47-AFDA-93FBD9A92DC0}" presName="Accent" presStyleLbl="node1" presStyleIdx="1" presStyleCnt="6" custScaleX="137394"/>
      <dgm:spPr/>
    </dgm:pt>
    <dgm:pt modelId="{0E095EC1-59E9-47C1-8ACC-5C94097D7FF2}" type="pres">
      <dgm:prSet presAssocID="{33CBFB8C-EE27-4F47-AFDA-93FBD9A92DC0}" presName="Parent2" presStyleLbl="revTx" presStyleIdx="1" presStyleCnt="6" custScaleX="135112">
        <dgm:presLayoutVars>
          <dgm:chMax val="1"/>
          <dgm:chPref val="1"/>
          <dgm:bulletEnabled val="1"/>
        </dgm:presLayoutVars>
      </dgm:prSet>
      <dgm:spPr/>
      <dgm:t>
        <a:bodyPr/>
        <a:lstStyle/>
        <a:p>
          <a:endParaRPr lang="en-US"/>
        </a:p>
      </dgm:t>
    </dgm:pt>
    <dgm:pt modelId="{421F78AF-79F9-47F4-ABD6-DF1D4F6F02D0}" type="pres">
      <dgm:prSet presAssocID="{C610232D-90B8-49C9-A515-6E07213ACCEF}" presName="Accent3" presStyleCnt="0"/>
      <dgm:spPr/>
    </dgm:pt>
    <dgm:pt modelId="{4E02D07D-70C5-4C16-9A8B-AE4B5BE7767F}" type="pres">
      <dgm:prSet presAssocID="{C610232D-90B8-49C9-A515-6E07213ACCEF}" presName="Accent" presStyleLbl="node1" presStyleIdx="2" presStyleCnt="6" custScaleX="146532"/>
      <dgm:spPr/>
    </dgm:pt>
    <dgm:pt modelId="{D69718B6-339E-41C8-940D-4AB7EB26E23A}" type="pres">
      <dgm:prSet presAssocID="{C610232D-90B8-49C9-A515-6E07213ACCEF}" presName="Parent3" presStyleLbl="revTx" presStyleIdx="2" presStyleCnt="6" custScaleX="136037">
        <dgm:presLayoutVars>
          <dgm:chMax val="1"/>
          <dgm:chPref val="1"/>
          <dgm:bulletEnabled val="1"/>
        </dgm:presLayoutVars>
      </dgm:prSet>
      <dgm:spPr/>
      <dgm:t>
        <a:bodyPr/>
        <a:lstStyle/>
        <a:p>
          <a:endParaRPr lang="en-US"/>
        </a:p>
      </dgm:t>
    </dgm:pt>
    <dgm:pt modelId="{1091A3C1-B6CD-4292-8CA9-43E3B9ED6EF5}" type="pres">
      <dgm:prSet presAssocID="{8C1C3D47-61F4-4CFB-9F23-8FEFB32DB0A3}" presName="Accent4" presStyleCnt="0"/>
      <dgm:spPr/>
    </dgm:pt>
    <dgm:pt modelId="{0AB8543A-27D9-4144-A0E1-6B2C029B691C}" type="pres">
      <dgm:prSet presAssocID="{8C1C3D47-61F4-4CFB-9F23-8FEFB32DB0A3}" presName="Accent" presStyleLbl="node1" presStyleIdx="3" presStyleCnt="6" custScaleX="134864"/>
      <dgm:spPr/>
    </dgm:pt>
    <dgm:pt modelId="{89B5925E-5BB6-4B08-8CA7-D0B24B5DA032}" type="pres">
      <dgm:prSet presAssocID="{8C1C3D47-61F4-4CFB-9F23-8FEFB32DB0A3}" presName="Parent4" presStyleLbl="revTx" presStyleIdx="3" presStyleCnt="6">
        <dgm:presLayoutVars>
          <dgm:chMax val="1"/>
          <dgm:chPref val="1"/>
          <dgm:bulletEnabled val="1"/>
        </dgm:presLayoutVars>
      </dgm:prSet>
      <dgm:spPr/>
      <dgm:t>
        <a:bodyPr/>
        <a:lstStyle/>
        <a:p>
          <a:endParaRPr lang="en-US"/>
        </a:p>
      </dgm:t>
    </dgm:pt>
    <dgm:pt modelId="{141DEFB4-5DB6-4274-9155-7B5A083E2913}" type="pres">
      <dgm:prSet presAssocID="{F2175BA8-2932-4C19-8535-0340F2CF4BFE}" presName="Accent5" presStyleCnt="0"/>
      <dgm:spPr/>
    </dgm:pt>
    <dgm:pt modelId="{87D09FF8-2599-4970-92CE-6634946F51F9}" type="pres">
      <dgm:prSet presAssocID="{F2175BA8-2932-4C19-8535-0340F2CF4BFE}" presName="Accent" presStyleLbl="node1" presStyleIdx="4" presStyleCnt="6" custScaleX="131610"/>
      <dgm:spPr/>
    </dgm:pt>
    <dgm:pt modelId="{FF624DA8-F2BF-48B4-BC27-4AC9FDFA2B9C}" type="pres">
      <dgm:prSet presAssocID="{F2175BA8-2932-4C19-8535-0340F2CF4BFE}" presName="Parent5" presStyleLbl="revTx" presStyleIdx="4" presStyleCnt="6" custScaleX="130613" custScaleY="179559" custLinFactNeighborX="18668" custLinFactNeighborY="-3835">
        <dgm:presLayoutVars>
          <dgm:chMax val="1"/>
          <dgm:chPref val="1"/>
          <dgm:bulletEnabled val="1"/>
        </dgm:presLayoutVars>
      </dgm:prSet>
      <dgm:spPr/>
      <dgm:t>
        <a:bodyPr/>
        <a:lstStyle/>
        <a:p>
          <a:endParaRPr lang="en-US"/>
        </a:p>
      </dgm:t>
    </dgm:pt>
    <dgm:pt modelId="{3561DF29-983C-4956-B298-AF24BC958603}" type="pres">
      <dgm:prSet presAssocID="{B0E742E4-A3A7-433F-9669-C77B7A26F7CE}" presName="Accent6" presStyleCnt="0"/>
      <dgm:spPr/>
    </dgm:pt>
    <dgm:pt modelId="{90BE288D-36D5-4D7B-AE15-4FB9CD678AD1}" type="pres">
      <dgm:prSet presAssocID="{B0E742E4-A3A7-433F-9669-C77B7A26F7CE}" presName="Accent" presStyleLbl="node1" presStyleIdx="5" presStyleCnt="6" custScaleX="135607"/>
      <dgm:spPr/>
    </dgm:pt>
    <dgm:pt modelId="{BE175D12-E37C-48EB-9078-05BEE5F00354}" type="pres">
      <dgm:prSet presAssocID="{B0E742E4-A3A7-433F-9669-C77B7A26F7CE}" presName="Parent6" presStyleLbl="revTx" presStyleIdx="5" presStyleCnt="6">
        <dgm:presLayoutVars>
          <dgm:chMax val="1"/>
          <dgm:chPref val="1"/>
          <dgm:bulletEnabled val="1"/>
        </dgm:presLayoutVars>
      </dgm:prSet>
      <dgm:spPr/>
      <dgm:t>
        <a:bodyPr/>
        <a:lstStyle/>
        <a:p>
          <a:endParaRPr lang="en-US"/>
        </a:p>
      </dgm:t>
    </dgm:pt>
  </dgm:ptLst>
  <dgm:cxnLst>
    <dgm:cxn modelId="{CE2EE2F1-B72B-4952-93C6-13796C6ED9C2}" type="presOf" srcId="{C610232D-90B8-49C9-A515-6E07213ACCEF}" destId="{D69718B6-339E-41C8-940D-4AB7EB26E23A}" srcOrd="0" destOrd="0" presId="urn:microsoft.com/office/officeart/2009/layout/CircleArrowProcess"/>
    <dgm:cxn modelId="{5A0F32BA-E99A-4A21-B04A-E6951CF7A67B}" srcId="{0EEEE116-C981-46D7-AFAB-D831C9FB42EF}" destId="{33CBFB8C-EE27-4F47-AFDA-93FBD9A92DC0}" srcOrd="1" destOrd="0" parTransId="{B6A5B1C9-D832-46FE-A6B0-9FF9EE880A61}" sibTransId="{34C5347A-54A2-496B-8F99-009609EE7DF7}"/>
    <dgm:cxn modelId="{DE5F6415-2022-44D0-92DC-3A2F045BB143}" type="presOf" srcId="{8C1C3D47-61F4-4CFB-9F23-8FEFB32DB0A3}" destId="{89B5925E-5BB6-4B08-8CA7-D0B24B5DA032}" srcOrd="0" destOrd="0" presId="urn:microsoft.com/office/officeart/2009/layout/CircleArrowProcess"/>
    <dgm:cxn modelId="{8B1288F9-DD53-4FDE-A36B-DFA995C3D472}" srcId="{0EEEE116-C981-46D7-AFAB-D831C9FB42EF}" destId="{C610232D-90B8-49C9-A515-6E07213ACCEF}" srcOrd="2" destOrd="0" parTransId="{7E08D106-68D2-4005-820A-37796FECDFC0}" sibTransId="{28F7ACFA-71E9-4F2C-85A5-999FB3A788B8}"/>
    <dgm:cxn modelId="{ECA82F54-0B64-4A80-95BF-39B2F24AA322}" type="presOf" srcId="{33CBFB8C-EE27-4F47-AFDA-93FBD9A92DC0}" destId="{0E095EC1-59E9-47C1-8ACC-5C94097D7FF2}" srcOrd="0" destOrd="0" presId="urn:microsoft.com/office/officeart/2009/layout/CircleArrowProcess"/>
    <dgm:cxn modelId="{966B9544-71A7-466E-9059-9EEA69E40DAC}" srcId="{0EEEE116-C981-46D7-AFAB-D831C9FB42EF}" destId="{84E4669D-A0A1-4EE1-9D85-3F7E518AC3B1}" srcOrd="0" destOrd="0" parTransId="{36856394-744D-4F31-9C86-002FBBF40C35}" sibTransId="{036B6DFF-1E98-44ED-BA3E-C5B6466BF07A}"/>
    <dgm:cxn modelId="{0479E729-EF4D-401B-AEB3-EA7DFAEDB4F4}" type="presOf" srcId="{F2175BA8-2932-4C19-8535-0340F2CF4BFE}" destId="{FF624DA8-F2BF-48B4-BC27-4AC9FDFA2B9C}" srcOrd="0" destOrd="0" presId="urn:microsoft.com/office/officeart/2009/layout/CircleArrowProcess"/>
    <dgm:cxn modelId="{38702E80-F3CE-4D49-8BEB-D22FB76B84CB}" type="presOf" srcId="{84E4669D-A0A1-4EE1-9D85-3F7E518AC3B1}" destId="{11366D49-A410-4765-AA07-EF9C5EA91CB7}" srcOrd="0" destOrd="0" presId="urn:microsoft.com/office/officeart/2009/layout/CircleArrowProcess"/>
    <dgm:cxn modelId="{16AF10B9-3F67-4515-8B5D-EE402A9FB652}" srcId="{0EEEE116-C981-46D7-AFAB-D831C9FB42EF}" destId="{F2175BA8-2932-4C19-8535-0340F2CF4BFE}" srcOrd="4" destOrd="0" parTransId="{C78BCFD8-D96B-4D3C-8E2F-88AEF9BD0210}" sibTransId="{9459C8CF-94EE-4280-B6C9-594737EF97FD}"/>
    <dgm:cxn modelId="{FED94793-EF37-4D42-9FA6-CDF22A968ABE}" type="presOf" srcId="{0EEEE116-C981-46D7-AFAB-D831C9FB42EF}" destId="{020EB412-FFCF-4134-A6C5-500C14C4A929}" srcOrd="0" destOrd="0" presId="urn:microsoft.com/office/officeart/2009/layout/CircleArrowProcess"/>
    <dgm:cxn modelId="{6F8EB825-FDF2-428E-B398-61904F5B2C0D}" srcId="{0EEEE116-C981-46D7-AFAB-D831C9FB42EF}" destId="{B0E742E4-A3A7-433F-9669-C77B7A26F7CE}" srcOrd="5" destOrd="0" parTransId="{A8BAF25F-017B-4ADB-A089-FD124419DDB0}" sibTransId="{866FE032-F278-4133-B4D0-EEF3323FD336}"/>
    <dgm:cxn modelId="{782BB9DB-ADD0-4188-9FCC-86D2D81956BB}" type="presOf" srcId="{B0E742E4-A3A7-433F-9669-C77B7A26F7CE}" destId="{BE175D12-E37C-48EB-9078-05BEE5F00354}" srcOrd="0" destOrd="0" presId="urn:microsoft.com/office/officeart/2009/layout/CircleArrowProcess"/>
    <dgm:cxn modelId="{12CC0418-DB86-4E02-8D79-1D14366CE55C}" srcId="{0EEEE116-C981-46D7-AFAB-D831C9FB42EF}" destId="{8C1C3D47-61F4-4CFB-9F23-8FEFB32DB0A3}" srcOrd="3" destOrd="0" parTransId="{4273BDB5-6AFB-42BC-9547-ABA354CE411E}" sibTransId="{F69EF7FB-CF36-4213-BDC2-AE643C890C6D}"/>
    <dgm:cxn modelId="{F07D08C9-4BD3-4C32-8C14-A9840758DD4F}" type="presParOf" srcId="{020EB412-FFCF-4134-A6C5-500C14C4A929}" destId="{2E95E4EF-1145-429D-811A-1E53BCE9737B}" srcOrd="0" destOrd="0" presId="urn:microsoft.com/office/officeart/2009/layout/CircleArrowProcess"/>
    <dgm:cxn modelId="{A19CFA56-2788-4092-9B99-04656A84EFD5}" type="presParOf" srcId="{2E95E4EF-1145-429D-811A-1E53BCE9737B}" destId="{E22CADDB-9E22-4B3E-8E64-13D073133312}" srcOrd="0" destOrd="0" presId="urn:microsoft.com/office/officeart/2009/layout/CircleArrowProcess"/>
    <dgm:cxn modelId="{589C2DA0-B34D-47D5-8A1D-4D7EEF72ECEE}" type="presParOf" srcId="{020EB412-FFCF-4134-A6C5-500C14C4A929}" destId="{11366D49-A410-4765-AA07-EF9C5EA91CB7}" srcOrd="1" destOrd="0" presId="urn:microsoft.com/office/officeart/2009/layout/CircleArrowProcess"/>
    <dgm:cxn modelId="{534665F5-E345-4DE1-9E8F-AD993460B459}" type="presParOf" srcId="{020EB412-FFCF-4134-A6C5-500C14C4A929}" destId="{9019856F-1B8D-4A66-BBC7-9EF654E3D331}" srcOrd="2" destOrd="0" presId="urn:microsoft.com/office/officeart/2009/layout/CircleArrowProcess"/>
    <dgm:cxn modelId="{5286ACBB-9745-4A98-A4B9-1B5F32CC8D8C}" type="presParOf" srcId="{9019856F-1B8D-4A66-BBC7-9EF654E3D331}" destId="{2FA7E070-AE1E-4053-9B9B-E0E1C417F284}" srcOrd="0" destOrd="0" presId="urn:microsoft.com/office/officeart/2009/layout/CircleArrowProcess"/>
    <dgm:cxn modelId="{CC3A9570-D929-4E50-AC22-8260C1CEA995}" type="presParOf" srcId="{020EB412-FFCF-4134-A6C5-500C14C4A929}" destId="{0E095EC1-59E9-47C1-8ACC-5C94097D7FF2}" srcOrd="3" destOrd="0" presId="urn:microsoft.com/office/officeart/2009/layout/CircleArrowProcess"/>
    <dgm:cxn modelId="{5212C4F7-1437-4C3A-AB62-54F4B81EA85B}" type="presParOf" srcId="{020EB412-FFCF-4134-A6C5-500C14C4A929}" destId="{421F78AF-79F9-47F4-ABD6-DF1D4F6F02D0}" srcOrd="4" destOrd="0" presId="urn:microsoft.com/office/officeart/2009/layout/CircleArrowProcess"/>
    <dgm:cxn modelId="{D686531B-79C6-4920-A314-76DDCB1907CF}" type="presParOf" srcId="{421F78AF-79F9-47F4-ABD6-DF1D4F6F02D0}" destId="{4E02D07D-70C5-4C16-9A8B-AE4B5BE7767F}" srcOrd="0" destOrd="0" presId="urn:microsoft.com/office/officeart/2009/layout/CircleArrowProcess"/>
    <dgm:cxn modelId="{A31F1D66-03FC-454B-B32F-78FED1A66C18}" type="presParOf" srcId="{020EB412-FFCF-4134-A6C5-500C14C4A929}" destId="{D69718B6-339E-41C8-940D-4AB7EB26E23A}" srcOrd="5" destOrd="0" presId="urn:microsoft.com/office/officeart/2009/layout/CircleArrowProcess"/>
    <dgm:cxn modelId="{4D34C0FB-6953-41BB-B4F8-17B10416DEF6}" type="presParOf" srcId="{020EB412-FFCF-4134-A6C5-500C14C4A929}" destId="{1091A3C1-B6CD-4292-8CA9-43E3B9ED6EF5}" srcOrd="6" destOrd="0" presId="urn:microsoft.com/office/officeart/2009/layout/CircleArrowProcess"/>
    <dgm:cxn modelId="{C502C6CA-4D4D-484F-8BD1-BF19100F4937}" type="presParOf" srcId="{1091A3C1-B6CD-4292-8CA9-43E3B9ED6EF5}" destId="{0AB8543A-27D9-4144-A0E1-6B2C029B691C}" srcOrd="0" destOrd="0" presId="urn:microsoft.com/office/officeart/2009/layout/CircleArrowProcess"/>
    <dgm:cxn modelId="{19A731F7-03BA-446B-ACBA-B66054BB0CB0}" type="presParOf" srcId="{020EB412-FFCF-4134-A6C5-500C14C4A929}" destId="{89B5925E-5BB6-4B08-8CA7-D0B24B5DA032}" srcOrd="7" destOrd="0" presId="urn:microsoft.com/office/officeart/2009/layout/CircleArrowProcess"/>
    <dgm:cxn modelId="{8A318AB1-EDDD-4565-9CAF-07A2B94932B1}" type="presParOf" srcId="{020EB412-FFCF-4134-A6C5-500C14C4A929}" destId="{141DEFB4-5DB6-4274-9155-7B5A083E2913}" srcOrd="8" destOrd="0" presId="urn:microsoft.com/office/officeart/2009/layout/CircleArrowProcess"/>
    <dgm:cxn modelId="{513BB4F7-CCCC-4E2F-9DB6-CE4BDD554B9A}" type="presParOf" srcId="{141DEFB4-5DB6-4274-9155-7B5A083E2913}" destId="{87D09FF8-2599-4970-92CE-6634946F51F9}" srcOrd="0" destOrd="0" presId="urn:microsoft.com/office/officeart/2009/layout/CircleArrowProcess"/>
    <dgm:cxn modelId="{A080835E-51E9-49C5-8795-8AE385B1DF62}" type="presParOf" srcId="{020EB412-FFCF-4134-A6C5-500C14C4A929}" destId="{FF624DA8-F2BF-48B4-BC27-4AC9FDFA2B9C}" srcOrd="9" destOrd="0" presId="urn:microsoft.com/office/officeart/2009/layout/CircleArrowProcess"/>
    <dgm:cxn modelId="{8BB05064-EEC1-4078-8294-861CE1F7A8A3}" type="presParOf" srcId="{020EB412-FFCF-4134-A6C5-500C14C4A929}" destId="{3561DF29-983C-4956-B298-AF24BC958603}" srcOrd="10" destOrd="0" presId="urn:microsoft.com/office/officeart/2009/layout/CircleArrowProcess"/>
    <dgm:cxn modelId="{E8A8A7F2-7941-4281-BD4B-0DB94F520F4B}" type="presParOf" srcId="{3561DF29-983C-4956-B298-AF24BC958603}" destId="{90BE288D-36D5-4D7B-AE15-4FB9CD678AD1}" srcOrd="0" destOrd="0" presId="urn:microsoft.com/office/officeart/2009/layout/CircleArrowProcess"/>
    <dgm:cxn modelId="{514D19A9-8C1D-404F-976B-253CB1B4DC5A}" type="presParOf" srcId="{020EB412-FFCF-4134-A6C5-500C14C4A929}" destId="{BE175D12-E37C-48EB-9078-05BEE5F00354}" srcOrd="11"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098017-D3C3-4C1C-84CB-C7809C72734E}" type="doc">
      <dgm:prSet loTypeId="urn:microsoft.com/office/officeart/2008/layout/VerticalCurvedList" loCatId="list" qsTypeId="urn:microsoft.com/office/officeart/2005/8/quickstyle/3d3" qsCatId="3D" csTypeId="urn:microsoft.com/office/officeart/2005/8/colors/colorful1" csCatId="colorful" phldr="1"/>
      <dgm:spPr/>
      <dgm:t>
        <a:bodyPr/>
        <a:lstStyle/>
        <a:p>
          <a:endParaRPr lang="en-US"/>
        </a:p>
      </dgm:t>
    </dgm:pt>
    <dgm:pt modelId="{0D3B2BA7-F45C-4515-BEFC-8BBD72B4F92B}">
      <dgm:prSet phldrT="[Text]"/>
      <dgm:spPr/>
      <dgm:t>
        <a:bodyPr/>
        <a:lstStyle/>
        <a:p>
          <a:pPr rtl="1"/>
          <a:r>
            <a:rPr lang="ar-EG" dirty="0">
              <a:latin typeface="Sakkal Majalla" panose="02000000000000000000" pitchFamily="2" charset="-78"/>
              <a:cs typeface="Sakkal Majalla" panose="02000000000000000000" pitchFamily="2" charset="-78"/>
            </a:rPr>
            <a:t>تأسيس هيئات وإدارات وجمعيات تعنى بالثقافة مثل: هيئة البحرين للثقافة والآثار، وتلفزيون البحرين.</a:t>
          </a:r>
          <a:endParaRPr lang="en-US" dirty="0">
            <a:latin typeface="Sakkal Majalla" panose="02000000000000000000" pitchFamily="2" charset="-78"/>
            <a:cs typeface="Sakkal Majalla" panose="02000000000000000000" pitchFamily="2" charset="-78"/>
          </a:endParaRPr>
        </a:p>
      </dgm:t>
    </dgm:pt>
    <dgm:pt modelId="{CE2EEA65-FF0C-4F2D-A646-656C1B0BDAFE}" type="parTrans" cxnId="{568103E9-0FB9-41E5-B5E1-3F356E7BD272}">
      <dgm:prSet/>
      <dgm:spPr/>
      <dgm:t>
        <a:bodyPr/>
        <a:lstStyle/>
        <a:p>
          <a:endParaRPr lang="en-US">
            <a:latin typeface="Sakkal Majalla" panose="02000000000000000000" pitchFamily="2" charset="-78"/>
            <a:cs typeface="Sakkal Majalla" panose="02000000000000000000" pitchFamily="2" charset="-78"/>
          </a:endParaRPr>
        </a:p>
      </dgm:t>
    </dgm:pt>
    <dgm:pt modelId="{C28816D2-9419-4023-96AE-F4E1FB266441}" type="sibTrans" cxnId="{568103E9-0FB9-41E5-B5E1-3F356E7BD272}">
      <dgm:prSet/>
      <dgm:spPr/>
      <dgm:t>
        <a:bodyPr/>
        <a:lstStyle/>
        <a:p>
          <a:endParaRPr lang="en-US">
            <a:latin typeface="Sakkal Majalla" panose="02000000000000000000" pitchFamily="2" charset="-78"/>
            <a:cs typeface="Sakkal Majalla" panose="02000000000000000000" pitchFamily="2" charset="-78"/>
          </a:endParaRPr>
        </a:p>
      </dgm:t>
    </dgm:pt>
    <dgm:pt modelId="{39EE6A90-0E7D-4853-8763-DCEF7027D9D3}">
      <dgm:prSet phldrT="[Text]"/>
      <dgm:spPr/>
      <dgm:t>
        <a:bodyPr/>
        <a:lstStyle/>
        <a:p>
          <a:pPr rtl="1"/>
          <a:r>
            <a:rPr lang="ar-EG" dirty="0">
              <a:latin typeface="Sakkal Majalla" panose="02000000000000000000" pitchFamily="2" charset="-78"/>
              <a:cs typeface="Sakkal Majalla" panose="02000000000000000000" pitchFamily="2" charset="-78"/>
            </a:rPr>
            <a:t>تأسيس المجلس الأعلى للشباب (1975</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 ومركز الوثائق التاريخية (1978</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62CDBBBE-5B38-4AA4-BB3B-CEBC572DF64B}" type="parTrans" cxnId="{42235D42-1255-434F-ADC6-64479647D582}">
      <dgm:prSet/>
      <dgm:spPr/>
      <dgm:t>
        <a:bodyPr/>
        <a:lstStyle/>
        <a:p>
          <a:endParaRPr lang="en-US">
            <a:latin typeface="Sakkal Majalla" panose="02000000000000000000" pitchFamily="2" charset="-78"/>
            <a:cs typeface="Sakkal Majalla" panose="02000000000000000000" pitchFamily="2" charset="-78"/>
          </a:endParaRPr>
        </a:p>
      </dgm:t>
    </dgm:pt>
    <dgm:pt modelId="{6DBBFAD1-BEE5-45BF-9E2C-F7376C919C27}" type="sibTrans" cxnId="{42235D42-1255-434F-ADC6-64479647D582}">
      <dgm:prSet/>
      <dgm:spPr/>
      <dgm:t>
        <a:bodyPr/>
        <a:lstStyle/>
        <a:p>
          <a:endParaRPr lang="en-US">
            <a:latin typeface="Sakkal Majalla" panose="02000000000000000000" pitchFamily="2" charset="-78"/>
            <a:cs typeface="Sakkal Majalla" panose="02000000000000000000" pitchFamily="2" charset="-78"/>
          </a:endParaRPr>
        </a:p>
      </dgm:t>
    </dgm:pt>
    <dgm:pt modelId="{A4F1EDF6-784E-4344-B3E8-D086072848D3}">
      <dgm:prSet phldrT="[Text]"/>
      <dgm:spPr/>
      <dgm:t>
        <a:bodyPr/>
        <a:lstStyle/>
        <a:p>
          <a:pPr rtl="1"/>
          <a:r>
            <a:rPr lang="ar-EG" dirty="0">
              <a:latin typeface="Sakkal Majalla" panose="02000000000000000000" pitchFamily="2" charset="-78"/>
              <a:cs typeface="Sakkal Majalla" panose="02000000000000000000" pitchFamily="2" charset="-78"/>
            </a:rPr>
            <a:t>تشكيل المجلس الأعلى للشباب والرياضة (1975</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76C8A18A-21DA-4F08-A6A5-349770C9D470}" type="parTrans" cxnId="{FAC5A085-46FC-4B8E-BFAB-B550605CC837}">
      <dgm:prSet/>
      <dgm:spPr/>
      <dgm:t>
        <a:bodyPr/>
        <a:lstStyle/>
        <a:p>
          <a:endParaRPr lang="en-US">
            <a:latin typeface="Sakkal Majalla" panose="02000000000000000000" pitchFamily="2" charset="-78"/>
            <a:cs typeface="Sakkal Majalla" panose="02000000000000000000" pitchFamily="2" charset="-78"/>
          </a:endParaRPr>
        </a:p>
      </dgm:t>
    </dgm:pt>
    <dgm:pt modelId="{D0F02FD0-5513-4DED-BE28-0C8FC8391599}" type="sibTrans" cxnId="{FAC5A085-46FC-4B8E-BFAB-B550605CC837}">
      <dgm:prSet/>
      <dgm:spPr/>
      <dgm:t>
        <a:bodyPr/>
        <a:lstStyle/>
        <a:p>
          <a:endParaRPr lang="en-US">
            <a:latin typeface="Sakkal Majalla" panose="02000000000000000000" pitchFamily="2" charset="-78"/>
            <a:cs typeface="Sakkal Majalla" panose="02000000000000000000" pitchFamily="2" charset="-78"/>
          </a:endParaRPr>
        </a:p>
      </dgm:t>
    </dgm:pt>
    <dgm:pt modelId="{C542F241-9601-4CF2-8A49-96994102AE6F}">
      <dgm:prSet phldrT="[Text]"/>
      <dgm:spPr/>
      <dgm:t>
        <a:bodyPr/>
        <a:lstStyle/>
        <a:p>
          <a:pPr rtl="1"/>
          <a:r>
            <a:rPr lang="ar-EG" dirty="0">
              <a:latin typeface="Sakkal Majalla" panose="02000000000000000000" pitchFamily="2" charset="-78"/>
              <a:cs typeface="Sakkal Majalla" panose="02000000000000000000" pitchFamily="2" charset="-78"/>
            </a:rPr>
            <a:t>افتتاح متحف البحرين الوطني بالمحرق (1976</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438DBF12-FC88-436F-AB4A-1531D64A98D8}" type="parTrans" cxnId="{23558702-A73C-455B-988B-BEA35BFE9917}">
      <dgm:prSet/>
      <dgm:spPr/>
      <dgm:t>
        <a:bodyPr/>
        <a:lstStyle/>
        <a:p>
          <a:endParaRPr lang="en-US">
            <a:latin typeface="Sakkal Majalla" panose="02000000000000000000" pitchFamily="2" charset="-78"/>
            <a:cs typeface="Sakkal Majalla" panose="02000000000000000000" pitchFamily="2" charset="-78"/>
          </a:endParaRPr>
        </a:p>
      </dgm:t>
    </dgm:pt>
    <dgm:pt modelId="{3F5931EF-7427-41E3-B29F-4990DF304E3B}" type="sibTrans" cxnId="{23558702-A73C-455B-988B-BEA35BFE9917}">
      <dgm:prSet/>
      <dgm:spPr/>
      <dgm:t>
        <a:bodyPr/>
        <a:lstStyle/>
        <a:p>
          <a:endParaRPr lang="en-US">
            <a:latin typeface="Sakkal Majalla" panose="02000000000000000000" pitchFamily="2" charset="-78"/>
            <a:cs typeface="Sakkal Majalla" panose="02000000000000000000" pitchFamily="2" charset="-78"/>
          </a:endParaRPr>
        </a:p>
      </dgm:t>
    </dgm:pt>
    <dgm:pt modelId="{70DF695D-8554-4132-8C14-2493E7656944}">
      <dgm:prSet phldrT="[Text]"/>
      <dgm:spPr/>
      <dgm:t>
        <a:bodyPr/>
        <a:lstStyle/>
        <a:p>
          <a:pPr rtl="1"/>
          <a:r>
            <a:rPr lang="ar-EG" dirty="0">
              <a:latin typeface="Sakkal Majalla" panose="02000000000000000000" pitchFamily="2" charset="-78"/>
              <a:cs typeface="Sakkal Majalla" panose="02000000000000000000" pitchFamily="2" charset="-78"/>
            </a:rPr>
            <a:t>تأسيس المجلس الوطني للثقافة والآداب والفنون (1986</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72E41D0D-2BD4-41DB-8201-8AB9BA358621}" type="parTrans" cxnId="{E219E42D-C961-4C91-AEB4-918D317E9820}">
      <dgm:prSet/>
      <dgm:spPr/>
      <dgm:t>
        <a:bodyPr/>
        <a:lstStyle/>
        <a:p>
          <a:endParaRPr lang="en-US">
            <a:latin typeface="Sakkal Majalla" panose="02000000000000000000" pitchFamily="2" charset="-78"/>
            <a:cs typeface="Sakkal Majalla" panose="02000000000000000000" pitchFamily="2" charset="-78"/>
          </a:endParaRPr>
        </a:p>
      </dgm:t>
    </dgm:pt>
    <dgm:pt modelId="{A97806BF-8125-47A2-88D1-37213EFF02C6}" type="sibTrans" cxnId="{E219E42D-C961-4C91-AEB4-918D317E9820}">
      <dgm:prSet/>
      <dgm:spPr/>
      <dgm:t>
        <a:bodyPr/>
        <a:lstStyle/>
        <a:p>
          <a:endParaRPr lang="en-US">
            <a:latin typeface="Sakkal Majalla" panose="02000000000000000000" pitchFamily="2" charset="-78"/>
            <a:cs typeface="Sakkal Majalla" panose="02000000000000000000" pitchFamily="2" charset="-78"/>
          </a:endParaRPr>
        </a:p>
      </dgm:t>
    </dgm:pt>
    <dgm:pt modelId="{0D8ED689-DBF6-4F8C-9E7F-470857FB04C9}">
      <dgm:prSet phldrT="[Text]"/>
      <dgm:spPr/>
      <dgm:t>
        <a:bodyPr/>
        <a:lstStyle/>
        <a:p>
          <a:pPr rtl="1"/>
          <a:r>
            <a:rPr lang="ar-EG" dirty="0">
              <a:latin typeface="Sakkal Majalla" panose="02000000000000000000" pitchFamily="2" charset="-78"/>
              <a:cs typeface="Sakkal Majalla" panose="02000000000000000000" pitchFamily="2" charset="-78"/>
            </a:rPr>
            <a:t>افتتاح مبنى متحف البحرين الوطني بالمنامة (1988</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F5F750F4-CAD1-404C-B27A-CF20EAF4A168}" type="parTrans" cxnId="{D313143A-F87A-4F1F-8EFC-0D631C69219E}">
      <dgm:prSet/>
      <dgm:spPr/>
      <dgm:t>
        <a:bodyPr/>
        <a:lstStyle/>
        <a:p>
          <a:endParaRPr lang="en-US">
            <a:latin typeface="Sakkal Majalla" panose="02000000000000000000" pitchFamily="2" charset="-78"/>
            <a:cs typeface="Sakkal Majalla" panose="02000000000000000000" pitchFamily="2" charset="-78"/>
          </a:endParaRPr>
        </a:p>
      </dgm:t>
    </dgm:pt>
    <dgm:pt modelId="{CABCC227-1AFB-4421-97EB-441C3D06DB29}" type="sibTrans" cxnId="{D313143A-F87A-4F1F-8EFC-0D631C69219E}">
      <dgm:prSet/>
      <dgm:spPr/>
      <dgm:t>
        <a:bodyPr/>
        <a:lstStyle/>
        <a:p>
          <a:endParaRPr lang="en-US">
            <a:latin typeface="Sakkal Majalla" panose="02000000000000000000" pitchFamily="2" charset="-78"/>
            <a:cs typeface="Sakkal Majalla" panose="02000000000000000000" pitchFamily="2" charset="-78"/>
          </a:endParaRPr>
        </a:p>
      </dgm:t>
    </dgm:pt>
    <dgm:pt modelId="{843590A9-043C-456B-AB83-DC5A9A0DF1BF}">
      <dgm:prSet/>
      <dgm:spPr/>
      <dgm:t>
        <a:bodyPr/>
        <a:lstStyle/>
        <a:p>
          <a:pPr rtl="1"/>
          <a:r>
            <a:rPr lang="ar-EG" dirty="0">
              <a:latin typeface="Sakkal Majalla" panose="02000000000000000000" pitchFamily="2" charset="-78"/>
              <a:cs typeface="Sakkal Majalla" panose="02000000000000000000" pitchFamily="2" charset="-78"/>
            </a:rPr>
            <a:t>افتتاح بيت القرآن (1990</a:t>
          </a:r>
          <a:r>
            <a:rPr lang="ar-BH" dirty="0">
              <a:latin typeface="Sakkal Majalla" panose="02000000000000000000" pitchFamily="2" charset="-78"/>
              <a:cs typeface="Sakkal Majalla" panose="02000000000000000000" pitchFamily="2" charset="-78"/>
            </a:rPr>
            <a:t>م</a:t>
          </a:r>
          <a:r>
            <a:rPr lang="ar-EG"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dgm:t>
    </dgm:pt>
    <dgm:pt modelId="{1F38CCF7-3A68-4BBA-B574-101D9CF7FB1E}" type="parTrans" cxnId="{27543777-07BB-46A9-BD19-31C4C1BA6050}">
      <dgm:prSet/>
      <dgm:spPr/>
      <dgm:t>
        <a:bodyPr/>
        <a:lstStyle/>
        <a:p>
          <a:endParaRPr lang="en-US">
            <a:latin typeface="Sakkal Majalla" panose="02000000000000000000" pitchFamily="2" charset="-78"/>
            <a:cs typeface="Sakkal Majalla" panose="02000000000000000000" pitchFamily="2" charset="-78"/>
          </a:endParaRPr>
        </a:p>
      </dgm:t>
    </dgm:pt>
    <dgm:pt modelId="{1F32E11C-0C25-40D7-96F6-7154D7B622F8}" type="sibTrans" cxnId="{27543777-07BB-46A9-BD19-31C4C1BA6050}">
      <dgm:prSet/>
      <dgm:spPr/>
      <dgm:t>
        <a:bodyPr/>
        <a:lstStyle/>
        <a:p>
          <a:endParaRPr lang="en-US">
            <a:latin typeface="Sakkal Majalla" panose="02000000000000000000" pitchFamily="2" charset="-78"/>
            <a:cs typeface="Sakkal Majalla" panose="02000000000000000000" pitchFamily="2" charset="-78"/>
          </a:endParaRPr>
        </a:p>
      </dgm:t>
    </dgm:pt>
    <dgm:pt modelId="{A65D33B0-1DA6-4AB3-9B50-A8B53CE0FD6B}">
      <dgm:prSet/>
      <dgm:spPr/>
      <dgm:t>
        <a:bodyPr/>
        <a:lstStyle/>
        <a:p>
          <a:endParaRPr lang="en-US">
            <a:latin typeface="Sakkal Majalla" panose="02000000000000000000" pitchFamily="2" charset="-78"/>
            <a:cs typeface="Sakkal Majalla" panose="02000000000000000000" pitchFamily="2" charset="-78"/>
          </a:endParaRPr>
        </a:p>
      </dgm:t>
    </dgm:pt>
    <dgm:pt modelId="{03ABA527-43AE-4516-B082-D3250950CDC1}" type="parTrans" cxnId="{498A7C3D-9B79-4959-98D9-7950AEB95AC7}">
      <dgm:prSet/>
      <dgm:spPr/>
      <dgm:t>
        <a:bodyPr/>
        <a:lstStyle/>
        <a:p>
          <a:endParaRPr lang="en-US">
            <a:latin typeface="Sakkal Majalla" panose="02000000000000000000" pitchFamily="2" charset="-78"/>
            <a:cs typeface="Sakkal Majalla" panose="02000000000000000000" pitchFamily="2" charset="-78"/>
          </a:endParaRPr>
        </a:p>
      </dgm:t>
    </dgm:pt>
    <dgm:pt modelId="{607C0484-7968-4685-BC05-4AF8660ECAD0}" type="sibTrans" cxnId="{498A7C3D-9B79-4959-98D9-7950AEB95AC7}">
      <dgm:prSet/>
      <dgm:spPr/>
      <dgm:t>
        <a:bodyPr/>
        <a:lstStyle/>
        <a:p>
          <a:endParaRPr lang="en-US">
            <a:latin typeface="Sakkal Majalla" panose="02000000000000000000" pitchFamily="2" charset="-78"/>
            <a:cs typeface="Sakkal Majalla" panose="02000000000000000000" pitchFamily="2" charset="-78"/>
          </a:endParaRPr>
        </a:p>
      </dgm:t>
    </dgm:pt>
    <dgm:pt modelId="{D27A798B-FAAD-40C1-B4FD-1F0BB96AA148}" type="pres">
      <dgm:prSet presAssocID="{FE098017-D3C3-4C1C-84CB-C7809C72734E}" presName="Name0" presStyleCnt="0">
        <dgm:presLayoutVars>
          <dgm:chMax val="7"/>
          <dgm:chPref val="7"/>
          <dgm:dir val="rev"/>
        </dgm:presLayoutVars>
      </dgm:prSet>
      <dgm:spPr/>
      <dgm:t>
        <a:bodyPr/>
        <a:lstStyle/>
        <a:p>
          <a:endParaRPr lang="en-US"/>
        </a:p>
      </dgm:t>
    </dgm:pt>
    <dgm:pt modelId="{13AE1A47-CCEB-4948-96A9-A213541F7420}" type="pres">
      <dgm:prSet presAssocID="{FE098017-D3C3-4C1C-84CB-C7809C72734E}" presName="Name1" presStyleCnt="0"/>
      <dgm:spPr/>
    </dgm:pt>
    <dgm:pt modelId="{4A60FA2E-BB07-4D75-A7F2-DDCBDCDC3213}" type="pres">
      <dgm:prSet presAssocID="{FE098017-D3C3-4C1C-84CB-C7809C72734E}" presName="cycle" presStyleCnt="0"/>
      <dgm:spPr/>
    </dgm:pt>
    <dgm:pt modelId="{ED734FB0-6720-400D-9FE6-D9F2591ECF02}" type="pres">
      <dgm:prSet presAssocID="{FE098017-D3C3-4C1C-84CB-C7809C72734E}" presName="srcNode" presStyleLbl="node1" presStyleIdx="0" presStyleCnt="7"/>
      <dgm:spPr/>
    </dgm:pt>
    <dgm:pt modelId="{F18A219C-45E1-4CE5-A943-03CBEC1AF7AE}" type="pres">
      <dgm:prSet presAssocID="{FE098017-D3C3-4C1C-84CB-C7809C72734E}" presName="conn" presStyleLbl="parChTrans1D2" presStyleIdx="0" presStyleCnt="1"/>
      <dgm:spPr/>
      <dgm:t>
        <a:bodyPr/>
        <a:lstStyle/>
        <a:p>
          <a:endParaRPr lang="en-US"/>
        </a:p>
      </dgm:t>
    </dgm:pt>
    <dgm:pt modelId="{8D761830-5087-4784-BFD5-50E6664F0C9B}" type="pres">
      <dgm:prSet presAssocID="{FE098017-D3C3-4C1C-84CB-C7809C72734E}" presName="extraNode" presStyleLbl="node1" presStyleIdx="0" presStyleCnt="7"/>
      <dgm:spPr/>
    </dgm:pt>
    <dgm:pt modelId="{78172975-42C5-4C3B-A824-4D4F97CCC516}" type="pres">
      <dgm:prSet presAssocID="{FE098017-D3C3-4C1C-84CB-C7809C72734E}" presName="dstNode" presStyleLbl="node1" presStyleIdx="0" presStyleCnt="7"/>
      <dgm:spPr/>
    </dgm:pt>
    <dgm:pt modelId="{B1DFF3BD-D149-4F1A-8F69-03310B878D1F}" type="pres">
      <dgm:prSet presAssocID="{0D3B2BA7-F45C-4515-BEFC-8BBD72B4F92B}" presName="text_1" presStyleLbl="node1" presStyleIdx="0" presStyleCnt="7">
        <dgm:presLayoutVars>
          <dgm:bulletEnabled val="1"/>
        </dgm:presLayoutVars>
      </dgm:prSet>
      <dgm:spPr/>
      <dgm:t>
        <a:bodyPr/>
        <a:lstStyle/>
        <a:p>
          <a:endParaRPr lang="en-US"/>
        </a:p>
      </dgm:t>
    </dgm:pt>
    <dgm:pt modelId="{F8B413F3-6007-4BA9-AAA2-1887EF7B2BD7}" type="pres">
      <dgm:prSet presAssocID="{0D3B2BA7-F45C-4515-BEFC-8BBD72B4F92B}" presName="accent_1" presStyleCnt="0"/>
      <dgm:spPr/>
    </dgm:pt>
    <dgm:pt modelId="{2AB96152-A7CC-4129-9B64-2AAE96A6C5E3}" type="pres">
      <dgm:prSet presAssocID="{0D3B2BA7-F45C-4515-BEFC-8BBD72B4F92B}" presName="accentRepeatNode" presStyleLbl="solidFgAcc1" presStyleIdx="0" presStyleCnt="7"/>
      <dgm:spPr/>
    </dgm:pt>
    <dgm:pt modelId="{DB0E9DEB-250E-4562-B2A4-DDEF01339B5B}" type="pres">
      <dgm:prSet presAssocID="{39EE6A90-0E7D-4853-8763-DCEF7027D9D3}" presName="text_2" presStyleLbl="node1" presStyleIdx="1" presStyleCnt="7">
        <dgm:presLayoutVars>
          <dgm:bulletEnabled val="1"/>
        </dgm:presLayoutVars>
      </dgm:prSet>
      <dgm:spPr/>
      <dgm:t>
        <a:bodyPr/>
        <a:lstStyle/>
        <a:p>
          <a:endParaRPr lang="en-US"/>
        </a:p>
      </dgm:t>
    </dgm:pt>
    <dgm:pt modelId="{9D0FE0F9-0B51-4221-B4EC-A88FB9AA2085}" type="pres">
      <dgm:prSet presAssocID="{39EE6A90-0E7D-4853-8763-DCEF7027D9D3}" presName="accent_2" presStyleCnt="0"/>
      <dgm:spPr/>
    </dgm:pt>
    <dgm:pt modelId="{DD49C859-0C8F-4BF8-A917-92CFA97F148D}" type="pres">
      <dgm:prSet presAssocID="{39EE6A90-0E7D-4853-8763-DCEF7027D9D3}" presName="accentRepeatNode" presStyleLbl="solidFgAcc1" presStyleIdx="1" presStyleCnt="7"/>
      <dgm:spPr/>
    </dgm:pt>
    <dgm:pt modelId="{A761B9E0-0EE0-4D52-A45D-3E2EE5CB301D}" type="pres">
      <dgm:prSet presAssocID="{A4F1EDF6-784E-4344-B3E8-D086072848D3}" presName="text_3" presStyleLbl="node1" presStyleIdx="2" presStyleCnt="7">
        <dgm:presLayoutVars>
          <dgm:bulletEnabled val="1"/>
        </dgm:presLayoutVars>
      </dgm:prSet>
      <dgm:spPr/>
      <dgm:t>
        <a:bodyPr/>
        <a:lstStyle/>
        <a:p>
          <a:endParaRPr lang="en-US"/>
        </a:p>
      </dgm:t>
    </dgm:pt>
    <dgm:pt modelId="{80C77E92-30AD-4B26-80F7-D4AF8154802D}" type="pres">
      <dgm:prSet presAssocID="{A4F1EDF6-784E-4344-B3E8-D086072848D3}" presName="accent_3" presStyleCnt="0"/>
      <dgm:spPr/>
    </dgm:pt>
    <dgm:pt modelId="{A1A91AC0-D2B3-465C-AA42-03AF1829CCC0}" type="pres">
      <dgm:prSet presAssocID="{A4F1EDF6-784E-4344-B3E8-D086072848D3}" presName="accentRepeatNode" presStyleLbl="solidFgAcc1" presStyleIdx="2" presStyleCnt="7"/>
      <dgm:spPr/>
    </dgm:pt>
    <dgm:pt modelId="{73A7FDB6-4A7E-425D-8AD8-DD8A60E532BD}" type="pres">
      <dgm:prSet presAssocID="{C542F241-9601-4CF2-8A49-96994102AE6F}" presName="text_4" presStyleLbl="node1" presStyleIdx="3" presStyleCnt="7">
        <dgm:presLayoutVars>
          <dgm:bulletEnabled val="1"/>
        </dgm:presLayoutVars>
      </dgm:prSet>
      <dgm:spPr/>
      <dgm:t>
        <a:bodyPr/>
        <a:lstStyle/>
        <a:p>
          <a:endParaRPr lang="en-US"/>
        </a:p>
      </dgm:t>
    </dgm:pt>
    <dgm:pt modelId="{D0587B61-BA79-4FB8-933B-FE94B92D20BD}" type="pres">
      <dgm:prSet presAssocID="{C542F241-9601-4CF2-8A49-96994102AE6F}" presName="accent_4" presStyleCnt="0"/>
      <dgm:spPr/>
    </dgm:pt>
    <dgm:pt modelId="{893763F0-EE61-48AC-A0E4-2466D54BAC57}" type="pres">
      <dgm:prSet presAssocID="{C542F241-9601-4CF2-8A49-96994102AE6F}" presName="accentRepeatNode" presStyleLbl="solidFgAcc1" presStyleIdx="3" presStyleCnt="7"/>
      <dgm:spPr/>
    </dgm:pt>
    <dgm:pt modelId="{A814AC49-BA59-46D1-8B42-C01C6AB56E4D}" type="pres">
      <dgm:prSet presAssocID="{70DF695D-8554-4132-8C14-2493E7656944}" presName="text_5" presStyleLbl="node1" presStyleIdx="4" presStyleCnt="7">
        <dgm:presLayoutVars>
          <dgm:bulletEnabled val="1"/>
        </dgm:presLayoutVars>
      </dgm:prSet>
      <dgm:spPr/>
      <dgm:t>
        <a:bodyPr/>
        <a:lstStyle/>
        <a:p>
          <a:endParaRPr lang="en-US"/>
        </a:p>
      </dgm:t>
    </dgm:pt>
    <dgm:pt modelId="{1A87046D-A8FE-48A9-895A-8D1E6B45FF04}" type="pres">
      <dgm:prSet presAssocID="{70DF695D-8554-4132-8C14-2493E7656944}" presName="accent_5" presStyleCnt="0"/>
      <dgm:spPr/>
    </dgm:pt>
    <dgm:pt modelId="{45AF69C4-3522-41B6-9E62-345A0A633186}" type="pres">
      <dgm:prSet presAssocID="{70DF695D-8554-4132-8C14-2493E7656944}" presName="accentRepeatNode" presStyleLbl="solidFgAcc1" presStyleIdx="4" presStyleCnt="7"/>
      <dgm:spPr/>
    </dgm:pt>
    <dgm:pt modelId="{93F66D5B-8D71-41D2-8DE0-993C1B099CDC}" type="pres">
      <dgm:prSet presAssocID="{0D8ED689-DBF6-4F8C-9E7F-470857FB04C9}" presName="text_6" presStyleLbl="node1" presStyleIdx="5" presStyleCnt="7">
        <dgm:presLayoutVars>
          <dgm:bulletEnabled val="1"/>
        </dgm:presLayoutVars>
      </dgm:prSet>
      <dgm:spPr/>
      <dgm:t>
        <a:bodyPr/>
        <a:lstStyle/>
        <a:p>
          <a:endParaRPr lang="en-US"/>
        </a:p>
      </dgm:t>
    </dgm:pt>
    <dgm:pt modelId="{A59868B1-641F-4EB3-AC9D-49BC2D560F2F}" type="pres">
      <dgm:prSet presAssocID="{0D8ED689-DBF6-4F8C-9E7F-470857FB04C9}" presName="accent_6" presStyleCnt="0"/>
      <dgm:spPr/>
    </dgm:pt>
    <dgm:pt modelId="{6B41480D-E73E-4F45-9079-06F46212D6BA}" type="pres">
      <dgm:prSet presAssocID="{0D8ED689-DBF6-4F8C-9E7F-470857FB04C9}" presName="accentRepeatNode" presStyleLbl="solidFgAcc1" presStyleIdx="5" presStyleCnt="7"/>
      <dgm:spPr/>
    </dgm:pt>
    <dgm:pt modelId="{B520D62B-05A6-4B62-93D6-F8EE02E167AF}" type="pres">
      <dgm:prSet presAssocID="{843590A9-043C-456B-AB83-DC5A9A0DF1BF}" presName="text_7" presStyleLbl="node1" presStyleIdx="6" presStyleCnt="7">
        <dgm:presLayoutVars>
          <dgm:bulletEnabled val="1"/>
        </dgm:presLayoutVars>
      </dgm:prSet>
      <dgm:spPr/>
      <dgm:t>
        <a:bodyPr/>
        <a:lstStyle/>
        <a:p>
          <a:endParaRPr lang="en-US"/>
        </a:p>
      </dgm:t>
    </dgm:pt>
    <dgm:pt modelId="{4486A7DE-7B4B-4B1F-ACE5-04203D829E8E}" type="pres">
      <dgm:prSet presAssocID="{843590A9-043C-456B-AB83-DC5A9A0DF1BF}" presName="accent_7" presStyleCnt="0"/>
      <dgm:spPr/>
    </dgm:pt>
    <dgm:pt modelId="{CCF26232-221D-4B83-A65B-90BB4DC8ECC9}" type="pres">
      <dgm:prSet presAssocID="{843590A9-043C-456B-AB83-DC5A9A0DF1BF}" presName="accentRepeatNode" presStyleLbl="solidFgAcc1" presStyleIdx="6" presStyleCnt="7"/>
      <dgm:spPr/>
    </dgm:pt>
  </dgm:ptLst>
  <dgm:cxnLst>
    <dgm:cxn modelId="{2F1368C8-5896-446F-82DB-0FBE9D44C475}" type="presOf" srcId="{FE098017-D3C3-4C1C-84CB-C7809C72734E}" destId="{D27A798B-FAAD-40C1-B4FD-1F0BB96AA148}" srcOrd="0" destOrd="0" presId="urn:microsoft.com/office/officeart/2008/layout/VerticalCurvedList"/>
    <dgm:cxn modelId="{A753E5F4-6C45-42FC-9F2B-4610CFDFB925}" type="presOf" srcId="{C542F241-9601-4CF2-8A49-96994102AE6F}" destId="{73A7FDB6-4A7E-425D-8AD8-DD8A60E532BD}" srcOrd="0" destOrd="0" presId="urn:microsoft.com/office/officeart/2008/layout/VerticalCurvedList"/>
    <dgm:cxn modelId="{BFB84876-C0B3-49EB-BA3F-C5C8822B3979}" type="presOf" srcId="{0D8ED689-DBF6-4F8C-9E7F-470857FB04C9}" destId="{93F66D5B-8D71-41D2-8DE0-993C1B099CDC}" srcOrd="0" destOrd="0" presId="urn:microsoft.com/office/officeart/2008/layout/VerticalCurvedList"/>
    <dgm:cxn modelId="{D313143A-F87A-4F1F-8EFC-0D631C69219E}" srcId="{FE098017-D3C3-4C1C-84CB-C7809C72734E}" destId="{0D8ED689-DBF6-4F8C-9E7F-470857FB04C9}" srcOrd="5" destOrd="0" parTransId="{F5F750F4-CAD1-404C-B27A-CF20EAF4A168}" sibTransId="{CABCC227-1AFB-4421-97EB-441C3D06DB29}"/>
    <dgm:cxn modelId="{6BFA33EE-3A73-4D5C-855B-4D23681759E4}" type="presOf" srcId="{C28816D2-9419-4023-96AE-F4E1FB266441}" destId="{F18A219C-45E1-4CE5-A943-03CBEC1AF7AE}" srcOrd="0" destOrd="0" presId="urn:microsoft.com/office/officeart/2008/layout/VerticalCurvedList"/>
    <dgm:cxn modelId="{FAC5A085-46FC-4B8E-BFAB-B550605CC837}" srcId="{FE098017-D3C3-4C1C-84CB-C7809C72734E}" destId="{A4F1EDF6-784E-4344-B3E8-D086072848D3}" srcOrd="2" destOrd="0" parTransId="{76C8A18A-21DA-4F08-A6A5-349770C9D470}" sibTransId="{D0F02FD0-5513-4DED-BE28-0C8FC8391599}"/>
    <dgm:cxn modelId="{48E65135-CAD7-451A-8FC0-644C0282A4E3}" type="presOf" srcId="{70DF695D-8554-4132-8C14-2493E7656944}" destId="{A814AC49-BA59-46D1-8B42-C01C6AB56E4D}" srcOrd="0" destOrd="0" presId="urn:microsoft.com/office/officeart/2008/layout/VerticalCurvedList"/>
    <dgm:cxn modelId="{E219E42D-C961-4C91-AEB4-918D317E9820}" srcId="{FE098017-D3C3-4C1C-84CB-C7809C72734E}" destId="{70DF695D-8554-4132-8C14-2493E7656944}" srcOrd="4" destOrd="0" parTransId="{72E41D0D-2BD4-41DB-8201-8AB9BA358621}" sibTransId="{A97806BF-8125-47A2-88D1-37213EFF02C6}"/>
    <dgm:cxn modelId="{27543777-07BB-46A9-BD19-31C4C1BA6050}" srcId="{FE098017-D3C3-4C1C-84CB-C7809C72734E}" destId="{843590A9-043C-456B-AB83-DC5A9A0DF1BF}" srcOrd="6" destOrd="0" parTransId="{1F38CCF7-3A68-4BBA-B574-101D9CF7FB1E}" sibTransId="{1F32E11C-0C25-40D7-96F6-7154D7B622F8}"/>
    <dgm:cxn modelId="{498A7C3D-9B79-4959-98D9-7950AEB95AC7}" srcId="{FE098017-D3C3-4C1C-84CB-C7809C72734E}" destId="{A65D33B0-1DA6-4AB3-9B50-A8B53CE0FD6B}" srcOrd="7" destOrd="0" parTransId="{03ABA527-43AE-4516-B082-D3250950CDC1}" sibTransId="{607C0484-7968-4685-BC05-4AF8660ECAD0}"/>
    <dgm:cxn modelId="{EF70138B-324F-46AB-BEB0-A1948187FF16}" type="presOf" srcId="{39EE6A90-0E7D-4853-8763-DCEF7027D9D3}" destId="{DB0E9DEB-250E-4562-B2A4-DDEF01339B5B}" srcOrd="0" destOrd="0" presId="urn:microsoft.com/office/officeart/2008/layout/VerticalCurvedList"/>
    <dgm:cxn modelId="{60723701-3334-4B20-8841-5D4F12CCF274}" type="presOf" srcId="{0D3B2BA7-F45C-4515-BEFC-8BBD72B4F92B}" destId="{B1DFF3BD-D149-4F1A-8F69-03310B878D1F}" srcOrd="0" destOrd="0" presId="urn:microsoft.com/office/officeart/2008/layout/VerticalCurvedList"/>
    <dgm:cxn modelId="{42235D42-1255-434F-ADC6-64479647D582}" srcId="{FE098017-D3C3-4C1C-84CB-C7809C72734E}" destId="{39EE6A90-0E7D-4853-8763-DCEF7027D9D3}" srcOrd="1" destOrd="0" parTransId="{62CDBBBE-5B38-4AA4-BB3B-CEBC572DF64B}" sibTransId="{6DBBFAD1-BEE5-45BF-9E2C-F7376C919C27}"/>
    <dgm:cxn modelId="{568103E9-0FB9-41E5-B5E1-3F356E7BD272}" srcId="{FE098017-D3C3-4C1C-84CB-C7809C72734E}" destId="{0D3B2BA7-F45C-4515-BEFC-8BBD72B4F92B}" srcOrd="0" destOrd="0" parTransId="{CE2EEA65-FF0C-4F2D-A646-656C1B0BDAFE}" sibTransId="{C28816D2-9419-4023-96AE-F4E1FB266441}"/>
    <dgm:cxn modelId="{F05B9BD8-D4E4-4ECC-A454-E7D400B7868A}" type="presOf" srcId="{843590A9-043C-456B-AB83-DC5A9A0DF1BF}" destId="{B520D62B-05A6-4B62-93D6-F8EE02E167AF}" srcOrd="0" destOrd="0" presId="urn:microsoft.com/office/officeart/2008/layout/VerticalCurvedList"/>
    <dgm:cxn modelId="{3CDD48CE-0881-44C9-BF1D-9543B8A8F1D8}" type="presOf" srcId="{A4F1EDF6-784E-4344-B3E8-D086072848D3}" destId="{A761B9E0-0EE0-4D52-A45D-3E2EE5CB301D}" srcOrd="0" destOrd="0" presId="urn:microsoft.com/office/officeart/2008/layout/VerticalCurvedList"/>
    <dgm:cxn modelId="{23558702-A73C-455B-988B-BEA35BFE9917}" srcId="{FE098017-D3C3-4C1C-84CB-C7809C72734E}" destId="{C542F241-9601-4CF2-8A49-96994102AE6F}" srcOrd="3" destOrd="0" parTransId="{438DBF12-FC88-436F-AB4A-1531D64A98D8}" sibTransId="{3F5931EF-7427-41E3-B29F-4990DF304E3B}"/>
    <dgm:cxn modelId="{FD7E12F5-9C67-4469-A838-3B75343EC425}" type="presParOf" srcId="{D27A798B-FAAD-40C1-B4FD-1F0BB96AA148}" destId="{13AE1A47-CCEB-4948-96A9-A213541F7420}" srcOrd="0" destOrd="0" presId="urn:microsoft.com/office/officeart/2008/layout/VerticalCurvedList"/>
    <dgm:cxn modelId="{6CA5BFB0-4CE4-4723-A1F3-AE1F682D640F}" type="presParOf" srcId="{13AE1A47-CCEB-4948-96A9-A213541F7420}" destId="{4A60FA2E-BB07-4D75-A7F2-DDCBDCDC3213}" srcOrd="0" destOrd="0" presId="urn:microsoft.com/office/officeart/2008/layout/VerticalCurvedList"/>
    <dgm:cxn modelId="{B371B6B4-68BD-47AE-8EF2-73A55F0C5B00}" type="presParOf" srcId="{4A60FA2E-BB07-4D75-A7F2-DDCBDCDC3213}" destId="{ED734FB0-6720-400D-9FE6-D9F2591ECF02}" srcOrd="0" destOrd="0" presId="urn:microsoft.com/office/officeart/2008/layout/VerticalCurvedList"/>
    <dgm:cxn modelId="{EF9D71B1-1D9C-4FBD-A624-D3B4E4A00C60}" type="presParOf" srcId="{4A60FA2E-BB07-4D75-A7F2-DDCBDCDC3213}" destId="{F18A219C-45E1-4CE5-A943-03CBEC1AF7AE}" srcOrd="1" destOrd="0" presId="urn:microsoft.com/office/officeart/2008/layout/VerticalCurvedList"/>
    <dgm:cxn modelId="{45159224-5CAB-4D35-901B-1BECBD4CD40E}" type="presParOf" srcId="{4A60FA2E-BB07-4D75-A7F2-DDCBDCDC3213}" destId="{8D761830-5087-4784-BFD5-50E6664F0C9B}" srcOrd="2" destOrd="0" presId="urn:microsoft.com/office/officeart/2008/layout/VerticalCurvedList"/>
    <dgm:cxn modelId="{8652DB69-9F52-4374-9ADB-0A30DF011323}" type="presParOf" srcId="{4A60FA2E-BB07-4D75-A7F2-DDCBDCDC3213}" destId="{78172975-42C5-4C3B-A824-4D4F97CCC516}" srcOrd="3" destOrd="0" presId="urn:microsoft.com/office/officeart/2008/layout/VerticalCurvedList"/>
    <dgm:cxn modelId="{0095FFE5-7C4D-4E39-979C-1C9E6617FE6F}" type="presParOf" srcId="{13AE1A47-CCEB-4948-96A9-A213541F7420}" destId="{B1DFF3BD-D149-4F1A-8F69-03310B878D1F}" srcOrd="1" destOrd="0" presId="urn:microsoft.com/office/officeart/2008/layout/VerticalCurvedList"/>
    <dgm:cxn modelId="{22A3B84B-C938-44E9-B7F4-4274703E2EE7}" type="presParOf" srcId="{13AE1A47-CCEB-4948-96A9-A213541F7420}" destId="{F8B413F3-6007-4BA9-AAA2-1887EF7B2BD7}" srcOrd="2" destOrd="0" presId="urn:microsoft.com/office/officeart/2008/layout/VerticalCurvedList"/>
    <dgm:cxn modelId="{5AE77D7C-FBB3-486D-ADC9-F2EB450CBC38}" type="presParOf" srcId="{F8B413F3-6007-4BA9-AAA2-1887EF7B2BD7}" destId="{2AB96152-A7CC-4129-9B64-2AAE96A6C5E3}" srcOrd="0" destOrd="0" presId="urn:microsoft.com/office/officeart/2008/layout/VerticalCurvedList"/>
    <dgm:cxn modelId="{A9612995-40B6-4D7E-A319-316BA81970BB}" type="presParOf" srcId="{13AE1A47-CCEB-4948-96A9-A213541F7420}" destId="{DB0E9DEB-250E-4562-B2A4-DDEF01339B5B}" srcOrd="3" destOrd="0" presId="urn:microsoft.com/office/officeart/2008/layout/VerticalCurvedList"/>
    <dgm:cxn modelId="{20251992-B19C-4A66-A658-5289ADEA65E2}" type="presParOf" srcId="{13AE1A47-CCEB-4948-96A9-A213541F7420}" destId="{9D0FE0F9-0B51-4221-B4EC-A88FB9AA2085}" srcOrd="4" destOrd="0" presId="urn:microsoft.com/office/officeart/2008/layout/VerticalCurvedList"/>
    <dgm:cxn modelId="{7CF493D0-62C6-474F-A34C-CF960ECBADC2}" type="presParOf" srcId="{9D0FE0F9-0B51-4221-B4EC-A88FB9AA2085}" destId="{DD49C859-0C8F-4BF8-A917-92CFA97F148D}" srcOrd="0" destOrd="0" presId="urn:microsoft.com/office/officeart/2008/layout/VerticalCurvedList"/>
    <dgm:cxn modelId="{E0F8571C-C98B-415F-8D80-1984F8D07B51}" type="presParOf" srcId="{13AE1A47-CCEB-4948-96A9-A213541F7420}" destId="{A761B9E0-0EE0-4D52-A45D-3E2EE5CB301D}" srcOrd="5" destOrd="0" presId="urn:microsoft.com/office/officeart/2008/layout/VerticalCurvedList"/>
    <dgm:cxn modelId="{52E0D26B-F8A3-4484-A387-4FE5DC32112F}" type="presParOf" srcId="{13AE1A47-CCEB-4948-96A9-A213541F7420}" destId="{80C77E92-30AD-4B26-80F7-D4AF8154802D}" srcOrd="6" destOrd="0" presId="urn:microsoft.com/office/officeart/2008/layout/VerticalCurvedList"/>
    <dgm:cxn modelId="{7A5E46AA-128F-4986-946E-0173C816D4EA}" type="presParOf" srcId="{80C77E92-30AD-4B26-80F7-D4AF8154802D}" destId="{A1A91AC0-D2B3-465C-AA42-03AF1829CCC0}" srcOrd="0" destOrd="0" presId="urn:microsoft.com/office/officeart/2008/layout/VerticalCurvedList"/>
    <dgm:cxn modelId="{F6ADBA34-7C34-4304-A9D3-43304C5CD682}" type="presParOf" srcId="{13AE1A47-CCEB-4948-96A9-A213541F7420}" destId="{73A7FDB6-4A7E-425D-8AD8-DD8A60E532BD}" srcOrd="7" destOrd="0" presId="urn:microsoft.com/office/officeart/2008/layout/VerticalCurvedList"/>
    <dgm:cxn modelId="{C9A57908-30CA-45FA-8F45-2244B66255CF}" type="presParOf" srcId="{13AE1A47-CCEB-4948-96A9-A213541F7420}" destId="{D0587B61-BA79-4FB8-933B-FE94B92D20BD}" srcOrd="8" destOrd="0" presId="urn:microsoft.com/office/officeart/2008/layout/VerticalCurvedList"/>
    <dgm:cxn modelId="{67B6D689-3E72-4968-AE49-925996CF4F8B}" type="presParOf" srcId="{D0587B61-BA79-4FB8-933B-FE94B92D20BD}" destId="{893763F0-EE61-48AC-A0E4-2466D54BAC57}" srcOrd="0" destOrd="0" presId="urn:microsoft.com/office/officeart/2008/layout/VerticalCurvedList"/>
    <dgm:cxn modelId="{FCAF3733-6176-449F-9B36-CDC21EB56931}" type="presParOf" srcId="{13AE1A47-CCEB-4948-96A9-A213541F7420}" destId="{A814AC49-BA59-46D1-8B42-C01C6AB56E4D}" srcOrd="9" destOrd="0" presId="urn:microsoft.com/office/officeart/2008/layout/VerticalCurvedList"/>
    <dgm:cxn modelId="{74826D91-9CD6-45A1-B161-207DAA5C712F}" type="presParOf" srcId="{13AE1A47-CCEB-4948-96A9-A213541F7420}" destId="{1A87046D-A8FE-48A9-895A-8D1E6B45FF04}" srcOrd="10" destOrd="0" presId="urn:microsoft.com/office/officeart/2008/layout/VerticalCurvedList"/>
    <dgm:cxn modelId="{040CC5B2-C4E4-47D9-AFBA-638E3BC0F147}" type="presParOf" srcId="{1A87046D-A8FE-48A9-895A-8D1E6B45FF04}" destId="{45AF69C4-3522-41B6-9E62-345A0A633186}" srcOrd="0" destOrd="0" presId="urn:microsoft.com/office/officeart/2008/layout/VerticalCurvedList"/>
    <dgm:cxn modelId="{814AC419-AF8A-4BBB-AB33-45AD93D38E80}" type="presParOf" srcId="{13AE1A47-CCEB-4948-96A9-A213541F7420}" destId="{93F66D5B-8D71-41D2-8DE0-993C1B099CDC}" srcOrd="11" destOrd="0" presId="urn:microsoft.com/office/officeart/2008/layout/VerticalCurvedList"/>
    <dgm:cxn modelId="{348D0C79-2708-48CD-92FD-3125897C60DC}" type="presParOf" srcId="{13AE1A47-CCEB-4948-96A9-A213541F7420}" destId="{A59868B1-641F-4EB3-AC9D-49BC2D560F2F}" srcOrd="12" destOrd="0" presId="urn:microsoft.com/office/officeart/2008/layout/VerticalCurvedList"/>
    <dgm:cxn modelId="{D2BBF002-A19B-48A9-BFCC-6323BFA6A6D6}" type="presParOf" srcId="{A59868B1-641F-4EB3-AC9D-49BC2D560F2F}" destId="{6B41480D-E73E-4F45-9079-06F46212D6BA}" srcOrd="0" destOrd="0" presId="urn:microsoft.com/office/officeart/2008/layout/VerticalCurvedList"/>
    <dgm:cxn modelId="{51489521-67A6-4FBD-9632-6DEC7C5F11AF}" type="presParOf" srcId="{13AE1A47-CCEB-4948-96A9-A213541F7420}" destId="{B520D62B-05A6-4B62-93D6-F8EE02E167AF}" srcOrd="13" destOrd="0" presId="urn:microsoft.com/office/officeart/2008/layout/VerticalCurvedList"/>
    <dgm:cxn modelId="{2D3F4FFA-6369-4C01-87D3-8FBBCE7EEDAA}" type="presParOf" srcId="{13AE1A47-CCEB-4948-96A9-A213541F7420}" destId="{4486A7DE-7B4B-4B1F-ACE5-04203D829E8E}" srcOrd="14" destOrd="0" presId="urn:microsoft.com/office/officeart/2008/layout/VerticalCurvedList"/>
    <dgm:cxn modelId="{CAA547B1-1312-45B5-9EF1-19C6E3E43C96}" type="presParOf" srcId="{4486A7DE-7B4B-4B1F-ACE5-04203D829E8E}" destId="{CCF26232-221D-4B83-A65B-90BB4DC8ECC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9B927-BC44-4A77-ABE2-6D029E73FD45}">
      <dsp:nvSpPr>
        <dsp:cNvPr id="0" name=""/>
        <dsp:cNvSpPr/>
      </dsp:nvSpPr>
      <dsp:spPr>
        <a:xfrm>
          <a:off x="4523202" y="941893"/>
          <a:ext cx="680742" cy="1057095"/>
        </a:xfrm>
        <a:custGeom>
          <a:avLst/>
          <a:gdLst/>
          <a:ahLst/>
          <a:cxnLst/>
          <a:rect l="0" t="0" r="0" b="0"/>
          <a:pathLst>
            <a:path>
              <a:moveTo>
                <a:pt x="680742" y="0"/>
              </a:moveTo>
              <a:lnTo>
                <a:pt x="680742" y="1057095"/>
              </a:lnTo>
              <a:lnTo>
                <a:pt x="0" y="1057095"/>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6B3348-3E5C-4692-B263-8F781A8A3697}">
      <dsp:nvSpPr>
        <dsp:cNvPr id="0" name=""/>
        <dsp:cNvSpPr/>
      </dsp:nvSpPr>
      <dsp:spPr>
        <a:xfrm>
          <a:off x="5203945" y="941893"/>
          <a:ext cx="3682528" cy="2630073"/>
        </a:xfrm>
        <a:custGeom>
          <a:avLst/>
          <a:gdLst/>
          <a:ahLst/>
          <a:cxnLst/>
          <a:rect l="0" t="0" r="0" b="0"/>
          <a:pathLst>
            <a:path>
              <a:moveTo>
                <a:pt x="0" y="0"/>
              </a:moveTo>
              <a:lnTo>
                <a:pt x="0" y="2310576"/>
              </a:lnTo>
              <a:lnTo>
                <a:pt x="3682528" y="2310576"/>
              </a:lnTo>
              <a:lnTo>
                <a:pt x="3682528" y="263007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1389922-912E-476F-ACBB-3B83B917DDB9}">
      <dsp:nvSpPr>
        <dsp:cNvPr id="0" name=""/>
        <dsp:cNvSpPr/>
      </dsp:nvSpPr>
      <dsp:spPr>
        <a:xfrm>
          <a:off x="5158225" y="941893"/>
          <a:ext cx="91440" cy="2642153"/>
        </a:xfrm>
        <a:custGeom>
          <a:avLst/>
          <a:gdLst/>
          <a:ahLst/>
          <a:cxnLst/>
          <a:rect l="0" t="0" r="0" b="0"/>
          <a:pathLst>
            <a:path>
              <a:moveTo>
                <a:pt x="45720" y="0"/>
              </a:moveTo>
              <a:lnTo>
                <a:pt x="45720" y="264215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F063B2B-76EF-4C9A-B440-9F314C49A66A}">
      <dsp:nvSpPr>
        <dsp:cNvPr id="0" name=""/>
        <dsp:cNvSpPr/>
      </dsp:nvSpPr>
      <dsp:spPr>
        <a:xfrm>
          <a:off x="1522115" y="941893"/>
          <a:ext cx="3681829" cy="2642153"/>
        </a:xfrm>
        <a:custGeom>
          <a:avLst/>
          <a:gdLst/>
          <a:ahLst/>
          <a:cxnLst/>
          <a:rect l="0" t="0" r="0" b="0"/>
          <a:pathLst>
            <a:path>
              <a:moveTo>
                <a:pt x="3681829" y="0"/>
              </a:moveTo>
              <a:lnTo>
                <a:pt x="3681829" y="2322656"/>
              </a:lnTo>
              <a:lnTo>
                <a:pt x="0" y="2322656"/>
              </a:lnTo>
              <a:lnTo>
                <a:pt x="0" y="264215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6A80BFF-EE8C-440A-A10B-DE58E81E03D5}">
      <dsp:nvSpPr>
        <dsp:cNvPr id="0" name=""/>
        <dsp:cNvSpPr/>
      </dsp:nvSpPr>
      <dsp:spPr>
        <a:xfrm>
          <a:off x="818354" y="391125"/>
          <a:ext cx="8771182" cy="55076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endParaRPr lang="ar-BH" sz="2400" b="1" kern="1200" dirty="0">
            <a:effectLst>
              <a:outerShdw blurRad="38100" dist="38100" dir="2700000" algn="tl">
                <a:srgbClr val="000000">
                  <a:alpha val="43137"/>
                </a:srgbClr>
              </a:outerShdw>
            </a:effectLst>
          </a:endParaRPr>
        </a:p>
        <a:p>
          <a:pPr lvl="0" algn="ctr" defTabSz="1066800" rtl="1">
            <a:lnSpc>
              <a:spcPct val="90000"/>
            </a:lnSpc>
            <a:spcBef>
              <a:spcPct val="0"/>
            </a:spcBef>
            <a:spcAft>
              <a:spcPct val="35000"/>
            </a:spcAft>
          </a:pPr>
          <a:r>
            <a:rPr lang="ar-BH" sz="2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القرار الأممي والبيعة الثانية لآل خليفة</a:t>
          </a:r>
        </a:p>
        <a:p>
          <a:pPr lvl="0" algn="ctr" defTabSz="1066800" rtl="1">
            <a:lnSpc>
              <a:spcPct val="90000"/>
            </a:lnSpc>
            <a:spcBef>
              <a:spcPct val="0"/>
            </a:spcBef>
            <a:spcAft>
              <a:spcPct val="35000"/>
            </a:spcAft>
          </a:pPr>
          <a:r>
            <a:rPr lang="ar-BH" sz="2400" b="1" kern="1200" dirty="0">
              <a:effectLst>
                <a:outerShdw blurRad="38100" dist="38100" dir="2700000" algn="tl">
                  <a:srgbClr val="000000">
                    <a:alpha val="43137"/>
                  </a:srgbClr>
                </a:outerShdw>
              </a:effectLst>
            </a:rPr>
            <a:t> </a:t>
          </a:r>
          <a:endParaRPr lang="en-US" sz="2400" b="1" kern="1200" dirty="0">
            <a:effectLst>
              <a:outerShdw blurRad="38100" dist="38100" dir="2700000" algn="tl">
                <a:srgbClr val="000000">
                  <a:alpha val="43137"/>
                </a:srgbClr>
              </a:outerShdw>
            </a:effectLst>
          </a:endParaRPr>
        </a:p>
      </dsp:txBody>
      <dsp:txXfrm>
        <a:off x="818354" y="391125"/>
        <a:ext cx="8771182" cy="550768"/>
      </dsp:txXfrm>
    </dsp:sp>
    <dsp:sp modelId="{697CB9E3-2CCA-4B96-B9CB-7E4D1E9DD27A}">
      <dsp:nvSpPr>
        <dsp:cNvPr id="0" name=""/>
        <dsp:cNvSpPr/>
      </dsp:nvSpPr>
      <dsp:spPr>
        <a:xfrm>
          <a:off x="698" y="3584047"/>
          <a:ext cx="3042834" cy="181161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BH" sz="2800" b="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"رئيس لجنة تقصي الحقائق" </a:t>
          </a:r>
        </a:p>
        <a:p>
          <a:pPr lvl="0" algn="ctr" defTabSz="1244600" rtl="1">
            <a:lnSpc>
              <a:spcPct val="90000"/>
            </a:lnSpc>
            <a:spcBef>
              <a:spcPct val="0"/>
            </a:spcBef>
            <a:spcAft>
              <a:spcPct val="35000"/>
            </a:spcAft>
          </a:pPr>
          <a:r>
            <a:rPr lang="ar-BH" sz="2100" b="1" kern="1200" dirty="0" err="1">
              <a:solidFill>
                <a:srgbClr val="C00000"/>
              </a:solidFill>
              <a:latin typeface="Sakkal Majalla" panose="02000000000000000000" pitchFamily="2" charset="-78"/>
              <a:cs typeface="Sakkal Majalla" panose="02000000000000000000" pitchFamily="2" charset="-78"/>
            </a:rPr>
            <a:t>ونسبير</a:t>
          </a:r>
          <a:r>
            <a:rPr lang="ar-BH" sz="2100" b="1" kern="1200" dirty="0">
              <a:solidFill>
                <a:srgbClr val="C00000"/>
              </a:solidFill>
              <a:latin typeface="Sakkal Majalla" panose="02000000000000000000" pitchFamily="2" charset="-78"/>
              <a:cs typeface="Sakkal Majalla" panose="02000000000000000000" pitchFamily="2" charset="-78"/>
            </a:rPr>
            <a:t> </a:t>
          </a:r>
          <a:r>
            <a:rPr lang="ar-BH" sz="2100" b="1" kern="1200" dirty="0" err="1">
              <a:solidFill>
                <a:srgbClr val="C00000"/>
              </a:solidFill>
              <a:latin typeface="Sakkal Majalla" panose="02000000000000000000" pitchFamily="2" charset="-78"/>
              <a:cs typeface="Sakkal Majalla" panose="02000000000000000000" pitchFamily="2" charset="-78"/>
            </a:rPr>
            <a:t>جويشياردي</a:t>
          </a:r>
          <a:endParaRPr lang="en-US" sz="2100" b="1" kern="1200" dirty="0">
            <a:solidFill>
              <a:srgbClr val="C00000"/>
            </a:solidFill>
            <a:latin typeface="Sakkal Majalla" panose="02000000000000000000" pitchFamily="2" charset="-78"/>
            <a:cs typeface="Sakkal Majalla" panose="02000000000000000000" pitchFamily="2" charset="-78"/>
          </a:endParaRPr>
        </a:p>
      </dsp:txBody>
      <dsp:txXfrm>
        <a:off x="698" y="3584047"/>
        <a:ext cx="3042834" cy="1811612"/>
      </dsp:txXfrm>
    </dsp:sp>
    <dsp:sp modelId="{1A21E558-65E1-4B47-827B-4F8B558814BC}">
      <dsp:nvSpPr>
        <dsp:cNvPr id="0" name=""/>
        <dsp:cNvSpPr/>
      </dsp:nvSpPr>
      <dsp:spPr>
        <a:xfrm>
          <a:off x="3682528" y="3584047"/>
          <a:ext cx="3042834" cy="178903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BH" sz="2800" b="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"طبيعة عملها "</a:t>
          </a:r>
        </a:p>
        <a:p>
          <a:pPr lvl="0" algn="ctr" defTabSz="1244600">
            <a:lnSpc>
              <a:spcPct val="90000"/>
            </a:lnSpc>
            <a:spcBef>
              <a:spcPct val="0"/>
            </a:spcBef>
            <a:spcAft>
              <a:spcPct val="35000"/>
            </a:spcAft>
          </a:pPr>
          <a:r>
            <a:rPr lang="ar-BH" sz="2100" b="1" kern="1200" dirty="0">
              <a:solidFill>
                <a:srgbClr val="C00000"/>
              </a:solidFill>
              <a:latin typeface="Sakkal Majalla" panose="02000000000000000000" pitchFamily="2" charset="-78"/>
              <a:cs typeface="Sakkal Majalla" panose="02000000000000000000" pitchFamily="2" charset="-78"/>
            </a:rPr>
            <a:t>التجول في مختلف أنحاء البحرين</a:t>
          </a:r>
          <a:endParaRPr lang="en-US" sz="2100" b="1" kern="1200" dirty="0">
            <a:solidFill>
              <a:srgbClr val="C00000"/>
            </a:solidFill>
            <a:latin typeface="Sakkal Majalla" panose="02000000000000000000" pitchFamily="2" charset="-78"/>
            <a:cs typeface="Sakkal Majalla" panose="02000000000000000000" pitchFamily="2" charset="-78"/>
          </a:endParaRPr>
        </a:p>
      </dsp:txBody>
      <dsp:txXfrm>
        <a:off x="3682528" y="3584047"/>
        <a:ext cx="3042834" cy="1789034"/>
      </dsp:txXfrm>
    </dsp:sp>
    <dsp:sp modelId="{D21F41FE-4BF9-4FD4-81A3-2BCF1E016B12}">
      <dsp:nvSpPr>
        <dsp:cNvPr id="0" name=""/>
        <dsp:cNvSpPr/>
      </dsp:nvSpPr>
      <dsp:spPr>
        <a:xfrm>
          <a:off x="7365056" y="3571967"/>
          <a:ext cx="3042834" cy="179148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BH" sz="2800" b="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"ماهيتها" </a:t>
          </a:r>
        </a:p>
        <a:p>
          <a:pPr lvl="0" algn="ctr" defTabSz="1244600" rtl="1">
            <a:lnSpc>
              <a:spcPct val="90000"/>
            </a:lnSpc>
            <a:spcBef>
              <a:spcPct val="0"/>
            </a:spcBef>
            <a:spcAft>
              <a:spcPct val="35000"/>
            </a:spcAft>
          </a:pPr>
          <a:r>
            <a:rPr lang="ar-BH" sz="2100" b="1" kern="1200" dirty="0">
              <a:solidFill>
                <a:srgbClr val="C00000"/>
              </a:solidFill>
              <a:latin typeface="Sakkal Majalla" panose="02000000000000000000" pitchFamily="2" charset="-78"/>
              <a:cs typeface="Sakkal Majalla" panose="02000000000000000000" pitchFamily="2" charset="-78"/>
            </a:rPr>
            <a:t>لجنة مبعوثه من الأمم المتحدة  وأمينها العام(</a:t>
          </a:r>
          <a:r>
            <a:rPr lang="ar-BH" sz="2100" b="1" kern="1200" dirty="0" err="1">
              <a:solidFill>
                <a:srgbClr val="C00000"/>
              </a:solidFill>
              <a:latin typeface="Sakkal Majalla" panose="02000000000000000000" pitchFamily="2" charset="-78"/>
              <a:cs typeface="Sakkal Majalla" panose="02000000000000000000" pitchFamily="2" charset="-78"/>
            </a:rPr>
            <a:t>يوثانت</a:t>
          </a:r>
          <a:r>
            <a:rPr lang="ar-BH" sz="2100" b="1" kern="1200" dirty="0">
              <a:solidFill>
                <a:srgbClr val="C00000"/>
              </a:solidFill>
              <a:latin typeface="Sakkal Majalla" panose="02000000000000000000" pitchFamily="2" charset="-78"/>
              <a:cs typeface="Sakkal Majalla" panose="02000000000000000000" pitchFamily="2" charset="-78"/>
            </a:rPr>
            <a:t>) لاستطلاع رغبات الشعب البحريني في دولته وولائه وانتمائه  </a:t>
          </a:r>
          <a:endParaRPr lang="en-US" sz="2100" b="1" kern="1200" dirty="0">
            <a:solidFill>
              <a:srgbClr val="C00000"/>
            </a:solidFill>
            <a:latin typeface="Sakkal Majalla" panose="02000000000000000000" pitchFamily="2" charset="-78"/>
            <a:cs typeface="Sakkal Majalla" panose="02000000000000000000" pitchFamily="2" charset="-78"/>
          </a:endParaRPr>
        </a:p>
      </dsp:txBody>
      <dsp:txXfrm>
        <a:off x="7365056" y="3571967"/>
        <a:ext cx="3042834" cy="1791483"/>
      </dsp:txXfrm>
    </dsp:sp>
    <dsp:sp modelId="{D876C706-5792-4C5E-8664-1429B9A6D88D}">
      <dsp:nvSpPr>
        <dsp:cNvPr id="0" name=""/>
        <dsp:cNvSpPr/>
      </dsp:nvSpPr>
      <dsp:spPr>
        <a:xfrm>
          <a:off x="1480368" y="1238280"/>
          <a:ext cx="3042834" cy="152141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BH" sz="2400" b="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لجنة تقصي الحقائق</a:t>
          </a:r>
        </a:p>
        <a:p>
          <a:pPr lvl="0" algn="ctr" defTabSz="1066800">
            <a:lnSpc>
              <a:spcPct val="90000"/>
            </a:lnSpc>
            <a:spcBef>
              <a:spcPct val="0"/>
            </a:spcBef>
            <a:spcAft>
              <a:spcPct val="35000"/>
            </a:spcAft>
          </a:pPr>
          <a:r>
            <a:rPr lang="ar-BH" sz="2100" b="1" kern="1200" dirty="0">
              <a:solidFill>
                <a:srgbClr val="C00000"/>
              </a:solidFill>
              <a:latin typeface="Sakkal Majalla" panose="02000000000000000000" pitchFamily="2" charset="-78"/>
              <a:cs typeface="Sakkal Majalla" panose="02000000000000000000" pitchFamily="2" charset="-78"/>
            </a:rPr>
            <a:t>تاريخ الوصول: </a:t>
          </a:r>
        </a:p>
        <a:p>
          <a:pPr lvl="0" algn="ctr" defTabSz="1066800">
            <a:lnSpc>
              <a:spcPct val="90000"/>
            </a:lnSpc>
            <a:spcBef>
              <a:spcPct val="0"/>
            </a:spcBef>
            <a:spcAft>
              <a:spcPct val="35000"/>
            </a:spcAft>
          </a:pPr>
          <a:r>
            <a:rPr lang="ar-BH" sz="2100" b="1" kern="1200" dirty="0">
              <a:solidFill>
                <a:srgbClr val="C00000"/>
              </a:solidFill>
              <a:latin typeface="Sakkal Majalla" panose="02000000000000000000" pitchFamily="2" charset="-78"/>
              <a:cs typeface="Sakkal Majalla" panose="02000000000000000000" pitchFamily="2" charset="-78"/>
            </a:rPr>
            <a:t>20 مارس 1970م</a:t>
          </a:r>
          <a:endParaRPr lang="en-US" sz="2100" b="1" kern="1200" dirty="0">
            <a:solidFill>
              <a:srgbClr val="C00000"/>
            </a:solidFill>
            <a:latin typeface="Sakkal Majalla" panose="02000000000000000000" pitchFamily="2" charset="-78"/>
            <a:cs typeface="Sakkal Majalla" panose="02000000000000000000" pitchFamily="2" charset="-78"/>
          </a:endParaRPr>
        </a:p>
      </dsp:txBody>
      <dsp:txXfrm>
        <a:off x="1480368" y="1238280"/>
        <a:ext cx="3042834" cy="1521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3FF69-445A-48D0-A2B5-1194818877A3}">
      <dsp:nvSpPr>
        <dsp:cNvPr id="0" name=""/>
        <dsp:cNvSpPr/>
      </dsp:nvSpPr>
      <dsp:spPr>
        <a:xfrm>
          <a:off x="0" y="2187"/>
          <a:ext cx="1192612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8C8914-51E9-43F6-8257-C2914531099F}">
      <dsp:nvSpPr>
        <dsp:cNvPr id="0" name=""/>
        <dsp:cNvSpPr/>
      </dsp:nvSpPr>
      <dsp:spPr>
        <a:xfrm>
          <a:off x="9587489" y="2187"/>
          <a:ext cx="2338639" cy="4475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justLow" defTabSz="1289050" rtl="1">
            <a:lnSpc>
              <a:spcPct val="90000"/>
            </a:lnSpc>
            <a:spcBef>
              <a:spcPct val="0"/>
            </a:spcBef>
            <a:spcAft>
              <a:spcPct val="35000"/>
            </a:spcAft>
          </a:pPr>
          <a:r>
            <a:rPr lang="ar-BH" sz="2900" kern="1200" dirty="0">
              <a:solidFill>
                <a:srgbClr val="00B0F0"/>
              </a:solidFill>
              <a:latin typeface="Sakkal Majalla" panose="02000000000000000000" pitchFamily="2" charset="-78"/>
              <a:cs typeface="Sakkal Majalla" panose="02000000000000000000" pitchFamily="2" charset="-78"/>
            </a:rPr>
            <a:t>عرض الأمين العام للأمم المتحدة </a:t>
          </a:r>
          <a:r>
            <a:rPr lang="ar-BH" sz="2900" kern="1200" dirty="0" err="1">
              <a:solidFill>
                <a:srgbClr val="00B0F0"/>
              </a:solidFill>
              <a:latin typeface="Sakkal Majalla" panose="02000000000000000000" pitchFamily="2" charset="-78"/>
              <a:cs typeface="Sakkal Majalla" panose="02000000000000000000" pitchFamily="2" charset="-78"/>
            </a:rPr>
            <a:t>يوثانث</a:t>
          </a:r>
          <a:r>
            <a:rPr lang="ar-BH" sz="2900" kern="1200" dirty="0">
              <a:solidFill>
                <a:srgbClr val="00B0F0"/>
              </a:solidFill>
              <a:latin typeface="Sakkal Majalla" panose="02000000000000000000" pitchFamily="2" charset="-78"/>
              <a:cs typeface="Sakkal Majalla" panose="02000000000000000000" pitchFamily="2" charset="-78"/>
            </a:rPr>
            <a:t> تقرير ممثله الشخصي رئيس اللجنة على مجلس الأمن وقد رحّب المجلس بالنتائج التي توصّل إليها التقرير وهي:</a:t>
          </a:r>
          <a:endParaRPr lang="en-US" sz="2900" kern="1200" dirty="0">
            <a:solidFill>
              <a:srgbClr val="00B0F0"/>
            </a:solidFill>
            <a:latin typeface="Sakkal Majalla" panose="02000000000000000000" pitchFamily="2" charset="-78"/>
            <a:cs typeface="Sakkal Majalla" panose="02000000000000000000" pitchFamily="2" charset="-78"/>
          </a:endParaRPr>
        </a:p>
      </dsp:txBody>
      <dsp:txXfrm>
        <a:off x="9587489" y="2187"/>
        <a:ext cx="2338639" cy="4475923"/>
      </dsp:txXfrm>
    </dsp:sp>
    <dsp:sp modelId="{5616DBBC-C93B-43AD-9FBD-9BA7C8EABDC0}">
      <dsp:nvSpPr>
        <dsp:cNvPr id="0" name=""/>
        <dsp:cNvSpPr/>
      </dsp:nvSpPr>
      <dsp:spPr>
        <a:xfrm>
          <a:off x="232932" y="37428"/>
          <a:ext cx="9179159"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الإشادة بالظروف الهادئة والحضاريّة التي جرت فيها عمليّة تقصّي الحقائق وتهنئة شعب البحرين الذي أظهر "الوقار واللطف والثبات والثقة بالنفس" على حدّ تعبير رئيس اللجنة.</a:t>
          </a:r>
          <a:endParaRPr lang="en-US" sz="1800" b="1" kern="1200" dirty="0">
            <a:latin typeface="Sakkal Majalla" panose="02000000000000000000" pitchFamily="2" charset="-78"/>
            <a:cs typeface="Sakkal Majalla" panose="02000000000000000000" pitchFamily="2" charset="-78"/>
          </a:endParaRPr>
        </a:p>
      </dsp:txBody>
      <dsp:txXfrm>
        <a:off x="232932" y="37428"/>
        <a:ext cx="9179159" cy="704826"/>
      </dsp:txXfrm>
    </dsp:sp>
    <dsp:sp modelId="{71536041-9228-4A8F-880E-9862D4A05D7A}">
      <dsp:nvSpPr>
        <dsp:cNvPr id="0" name=""/>
        <dsp:cNvSpPr/>
      </dsp:nvSpPr>
      <dsp:spPr>
        <a:xfrm>
          <a:off x="232932" y="742255"/>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E47EC9-0397-44C4-895C-114F0DA64BB2}">
      <dsp:nvSpPr>
        <dsp:cNvPr id="0" name=""/>
        <dsp:cNvSpPr/>
      </dsp:nvSpPr>
      <dsp:spPr>
        <a:xfrm>
          <a:off x="232932" y="777497"/>
          <a:ext cx="9179159"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تأكيد أنّ الشعب البحريني يرغب في أن ينال الاعتراف بذاته ضمن دولة حرّة ذات سيادة تامّة وصاحبة قرار في تحديد علاقاتها بباقي الدول، وعند التصويت نال القرار المصادقة بالإجماع. </a:t>
          </a:r>
          <a:endParaRPr lang="en-US" sz="1800" b="1" kern="1200" dirty="0">
            <a:latin typeface="Sakkal Majalla" panose="02000000000000000000" pitchFamily="2" charset="-78"/>
            <a:cs typeface="Sakkal Majalla" panose="02000000000000000000" pitchFamily="2" charset="-78"/>
          </a:endParaRPr>
        </a:p>
      </dsp:txBody>
      <dsp:txXfrm>
        <a:off x="232932" y="777497"/>
        <a:ext cx="9179159" cy="704826"/>
      </dsp:txXfrm>
    </dsp:sp>
    <dsp:sp modelId="{B1579D01-4304-48B7-8770-06B0B2AAD391}">
      <dsp:nvSpPr>
        <dsp:cNvPr id="0" name=""/>
        <dsp:cNvSpPr/>
      </dsp:nvSpPr>
      <dsp:spPr>
        <a:xfrm>
          <a:off x="232932" y="1482324"/>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078A09-9F23-4287-A4E4-6CDD786C5059}">
      <dsp:nvSpPr>
        <dsp:cNvPr id="0" name=""/>
        <dsp:cNvSpPr/>
      </dsp:nvSpPr>
      <dsp:spPr>
        <a:xfrm>
          <a:off x="154725" y="1438300"/>
          <a:ext cx="9408271"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تأكيد جميع أطياف الشعب البحريني ولاءهم لحكم آل خليفة الذين يمثلون السلطة الشرعيّة في البحرين منذ 1783م؛ وذلك نظرا لدورهم في بناء دولة البحرين الحديثة وصيانة استقلالها وترسيخه. وقد جاءت هذه البيعة بعد قرن من البيعة الأولى التي تمت عام 1869م في عهد الشيخ عيسى بن علي آل خليفة.</a:t>
          </a:r>
          <a:endParaRPr lang="en-US" sz="1800" b="1" kern="1200" dirty="0">
            <a:latin typeface="Sakkal Majalla" panose="02000000000000000000" pitchFamily="2" charset="-78"/>
            <a:cs typeface="Sakkal Majalla" panose="02000000000000000000" pitchFamily="2" charset="-78"/>
          </a:endParaRPr>
        </a:p>
      </dsp:txBody>
      <dsp:txXfrm>
        <a:off x="154725" y="1438300"/>
        <a:ext cx="9408271" cy="704826"/>
      </dsp:txXfrm>
    </dsp:sp>
    <dsp:sp modelId="{073B377F-10B8-41DD-82DE-AE5B320AFA80}">
      <dsp:nvSpPr>
        <dsp:cNvPr id="0" name=""/>
        <dsp:cNvSpPr/>
      </dsp:nvSpPr>
      <dsp:spPr>
        <a:xfrm>
          <a:off x="232932" y="2222392"/>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60C136-4310-481C-AF01-8B25D635D750}">
      <dsp:nvSpPr>
        <dsp:cNvPr id="0" name=""/>
        <dsp:cNvSpPr/>
      </dsp:nvSpPr>
      <dsp:spPr>
        <a:xfrm>
          <a:off x="232932" y="2500312"/>
          <a:ext cx="9179159"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تأكيد الشعب البحريني أنّ دولته عربيّة وجزء لا يتجزّأ من الوطن العربيّ الكبير</a:t>
          </a:r>
          <a:r>
            <a:rPr lang="ar-BH" sz="1800" kern="1200" dirty="0">
              <a:latin typeface="Sakkal Majalla" panose="02000000000000000000" pitchFamily="2" charset="-78"/>
              <a:cs typeface="Sakkal Majalla" panose="02000000000000000000" pitchFamily="2" charset="-78"/>
            </a:rPr>
            <a:t>.</a:t>
          </a:r>
          <a:endParaRPr lang="en-US" sz="1800" kern="1200" dirty="0">
            <a:latin typeface="Sakkal Majalla" panose="02000000000000000000" pitchFamily="2" charset="-78"/>
            <a:cs typeface="Sakkal Majalla" panose="02000000000000000000" pitchFamily="2" charset="-78"/>
          </a:endParaRPr>
        </a:p>
      </dsp:txBody>
      <dsp:txXfrm>
        <a:off x="232932" y="2500312"/>
        <a:ext cx="9179159" cy="704826"/>
      </dsp:txXfrm>
    </dsp:sp>
    <dsp:sp modelId="{25244859-EB6C-4705-A7A0-BF8ECBF1FBF3}">
      <dsp:nvSpPr>
        <dsp:cNvPr id="0" name=""/>
        <dsp:cNvSpPr/>
      </dsp:nvSpPr>
      <dsp:spPr>
        <a:xfrm>
          <a:off x="232932" y="2962460"/>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1FC760-BC92-4276-838A-B3D9EB220497}">
      <dsp:nvSpPr>
        <dsp:cNvPr id="0" name=""/>
        <dsp:cNvSpPr/>
      </dsp:nvSpPr>
      <dsp:spPr>
        <a:xfrm>
          <a:off x="232932" y="2997701"/>
          <a:ext cx="9179159"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ملاحظة الممثّل الخاص في تقريره بأنّه لا توجد في البحرين تفرقة طائفيّة؛ إذ أصرّ زعماء السنّة والشيعة على مقابلته جماعيّا.</a:t>
          </a:r>
          <a:endParaRPr lang="en-US" sz="1800" b="1" kern="1200" dirty="0">
            <a:latin typeface="Sakkal Majalla" panose="02000000000000000000" pitchFamily="2" charset="-78"/>
            <a:cs typeface="Sakkal Majalla" panose="02000000000000000000" pitchFamily="2" charset="-78"/>
          </a:endParaRPr>
        </a:p>
      </dsp:txBody>
      <dsp:txXfrm>
        <a:off x="232932" y="2997701"/>
        <a:ext cx="9179159" cy="704826"/>
      </dsp:txXfrm>
    </dsp:sp>
    <dsp:sp modelId="{AF8D16E4-355C-42B8-B636-76DB84532D08}">
      <dsp:nvSpPr>
        <dsp:cNvPr id="0" name=""/>
        <dsp:cNvSpPr/>
      </dsp:nvSpPr>
      <dsp:spPr>
        <a:xfrm>
          <a:off x="232932" y="3702528"/>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789253-4458-459A-8EAB-A9F2719E2820}">
      <dsp:nvSpPr>
        <dsp:cNvPr id="0" name=""/>
        <dsp:cNvSpPr/>
      </dsp:nvSpPr>
      <dsp:spPr>
        <a:xfrm>
          <a:off x="232932" y="3737769"/>
          <a:ext cx="9179159" cy="70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ar-BH" sz="1800" b="1" kern="1200" dirty="0">
              <a:latin typeface="Sakkal Majalla" panose="02000000000000000000" pitchFamily="2" charset="-78"/>
              <a:cs typeface="Sakkal Majalla" panose="02000000000000000000" pitchFamily="2" charset="-78"/>
            </a:rPr>
            <a:t>الثناء على المرأة البحرينيّة التي شاركت في عمليّة تقصّي الحقائق ولم يختلف رأيها عن رأي الرجل.</a:t>
          </a:r>
          <a:endParaRPr lang="en-US" sz="1800" b="1" kern="1200" dirty="0">
            <a:latin typeface="Sakkal Majalla" panose="02000000000000000000" pitchFamily="2" charset="-78"/>
            <a:cs typeface="Sakkal Majalla" panose="02000000000000000000" pitchFamily="2" charset="-78"/>
          </a:endParaRPr>
        </a:p>
      </dsp:txBody>
      <dsp:txXfrm>
        <a:off x="232932" y="3737769"/>
        <a:ext cx="9179159" cy="704826"/>
      </dsp:txXfrm>
    </dsp:sp>
    <dsp:sp modelId="{2E798CA3-9848-42B8-8CA1-EF15B65964B0}">
      <dsp:nvSpPr>
        <dsp:cNvPr id="0" name=""/>
        <dsp:cNvSpPr/>
      </dsp:nvSpPr>
      <dsp:spPr>
        <a:xfrm>
          <a:off x="232932" y="4442596"/>
          <a:ext cx="935455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81134-F223-4A9B-95FA-3498DC029167}">
      <dsp:nvSpPr>
        <dsp:cNvPr id="0" name=""/>
        <dsp:cNvSpPr/>
      </dsp:nvSpPr>
      <dsp:spPr>
        <a:xfrm>
          <a:off x="5602322" y="0"/>
          <a:ext cx="4923386" cy="1538558"/>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1042117" bIns="76200" numCol="1" spcCol="1270" anchor="ctr" anchorCtr="0">
          <a:noAutofit/>
        </a:bodyPr>
        <a:lstStyle/>
        <a:p>
          <a:pPr marL="0" lvl="0" indent="0" algn="justLow" defTabSz="889000" rtl="1">
            <a:lnSpc>
              <a:spcPct val="90000"/>
            </a:lnSpc>
            <a:spcBef>
              <a:spcPct val="0"/>
            </a:spcBef>
            <a:spcAft>
              <a:spcPct val="35000"/>
            </a:spcAft>
          </a:pPr>
          <a:r>
            <a:rPr lang="ar-BH" sz="2000" b="1" kern="1200" dirty="0">
              <a:solidFill>
                <a:srgbClr val="FF0000"/>
              </a:solidFill>
              <a:latin typeface="Sakkal Majalla" panose="02000000000000000000" pitchFamily="2" charset="-78"/>
              <a:cs typeface="Sakkal Majalla" panose="02000000000000000000" pitchFamily="2" charset="-78"/>
            </a:rPr>
            <a:t>الحدث:</a:t>
          </a:r>
        </a:p>
        <a:p>
          <a:pPr marL="0" lvl="0" indent="0" algn="justLow" defTabSz="889000" rtl="1">
            <a:lnSpc>
              <a:spcPct val="90000"/>
            </a:lnSpc>
            <a:spcBef>
              <a:spcPct val="0"/>
            </a:spcBef>
            <a:spcAft>
              <a:spcPct val="35000"/>
            </a:spcAft>
          </a:pPr>
          <a:r>
            <a:rPr lang="ar-BH" sz="2400" b="1" kern="1200" dirty="0">
              <a:latin typeface="Sakkal Majalla" panose="02000000000000000000" pitchFamily="2" charset="-78"/>
              <a:cs typeface="Sakkal Majalla" panose="02000000000000000000" pitchFamily="2" charset="-78"/>
            </a:rPr>
            <a:t> </a:t>
          </a:r>
          <a:r>
            <a:rPr lang="ar-BH" sz="2000" b="1" kern="1200" dirty="0">
              <a:latin typeface="Sakkal Majalla" panose="02000000000000000000" pitchFamily="2" charset="-78"/>
              <a:cs typeface="Sakkal Majalla" panose="02000000000000000000" pitchFamily="2" charset="-78"/>
            </a:rPr>
            <a:t>إنهاء المعاهدات التي تربط البحرين وبريطانيا.</a:t>
          </a:r>
          <a:endParaRPr lang="en-US" sz="2000" b="1" kern="1200" dirty="0">
            <a:latin typeface="Sakkal Majalla" panose="02000000000000000000" pitchFamily="2" charset="-78"/>
            <a:cs typeface="Sakkal Majalla" panose="02000000000000000000" pitchFamily="2" charset="-78"/>
          </a:endParaRPr>
        </a:p>
      </dsp:txBody>
      <dsp:txXfrm>
        <a:off x="5602322" y="0"/>
        <a:ext cx="4923386" cy="1538558"/>
      </dsp:txXfrm>
    </dsp:sp>
    <dsp:sp modelId="{B563627E-C185-4B91-9A03-C093DCA23F6A}">
      <dsp:nvSpPr>
        <dsp:cNvPr id="0" name=""/>
        <dsp:cNvSpPr/>
      </dsp:nvSpPr>
      <dsp:spPr>
        <a:xfrm>
          <a:off x="9610034" y="142751"/>
          <a:ext cx="1076990" cy="1046608"/>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996539-C838-4EC2-912C-47F3AAE9C4F1}">
      <dsp:nvSpPr>
        <dsp:cNvPr id="0" name=""/>
        <dsp:cNvSpPr/>
      </dsp:nvSpPr>
      <dsp:spPr>
        <a:xfrm>
          <a:off x="0" y="0"/>
          <a:ext cx="5075469" cy="1538558"/>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1042117" bIns="76200" numCol="1" spcCol="1270" anchor="ctr" anchorCtr="0">
          <a:noAutofit/>
        </a:bodyPr>
        <a:lstStyle/>
        <a:p>
          <a:pPr lvl="0" algn="justLow" defTabSz="889000" rtl="1">
            <a:lnSpc>
              <a:spcPct val="90000"/>
            </a:lnSpc>
            <a:spcBef>
              <a:spcPct val="0"/>
            </a:spcBef>
            <a:spcAft>
              <a:spcPct val="35000"/>
            </a:spcAft>
          </a:pPr>
          <a:r>
            <a:rPr lang="ar-BH" sz="2000" b="1" kern="1200" dirty="0">
              <a:solidFill>
                <a:srgbClr val="FF0000"/>
              </a:solidFill>
              <a:latin typeface="Sakkal Majalla" panose="02000000000000000000" pitchFamily="2" charset="-78"/>
              <a:cs typeface="Sakkal Majalla" panose="02000000000000000000" pitchFamily="2" charset="-78"/>
            </a:rPr>
            <a:t>الزمان: </a:t>
          </a:r>
          <a:r>
            <a:rPr lang="ar-BH" sz="2000" b="1" kern="1200" dirty="0">
              <a:latin typeface="Sakkal Majalla" panose="02000000000000000000" pitchFamily="2" charset="-78"/>
              <a:cs typeface="Sakkal Majalla" panose="02000000000000000000" pitchFamily="2" charset="-78"/>
            </a:rPr>
            <a:t>14 أغسطس 1971م</a:t>
          </a:r>
        </a:p>
        <a:p>
          <a:pPr lvl="0" algn="justLow" defTabSz="889000" rtl="1">
            <a:lnSpc>
              <a:spcPct val="90000"/>
            </a:lnSpc>
            <a:spcBef>
              <a:spcPct val="0"/>
            </a:spcBef>
            <a:spcAft>
              <a:spcPct val="35000"/>
            </a:spcAft>
          </a:pPr>
          <a:r>
            <a:rPr lang="ar-BH" sz="2000" b="1" kern="1200" dirty="0">
              <a:solidFill>
                <a:srgbClr val="FF0000"/>
              </a:solidFill>
              <a:latin typeface="Sakkal Majalla" panose="02000000000000000000" pitchFamily="2" charset="-78"/>
              <a:cs typeface="Sakkal Majalla" panose="02000000000000000000" pitchFamily="2" charset="-78"/>
            </a:rPr>
            <a:t>الأطراف: </a:t>
          </a:r>
          <a:r>
            <a:rPr lang="ar-BH" sz="2000" b="1" kern="1200" dirty="0">
              <a:latin typeface="Sakkal Majalla" panose="02000000000000000000" pitchFamily="2" charset="-78"/>
              <a:cs typeface="Sakkal Majalla" panose="02000000000000000000" pitchFamily="2" charset="-78"/>
            </a:rPr>
            <a:t>سمّو الشيخ عيسى بن سلمان آل خليفة – المقيم السياسي "جيفري آرثر".</a:t>
          </a:r>
          <a:endParaRPr lang="en-US" sz="2000" b="1" kern="1200" dirty="0">
            <a:latin typeface="Sakkal Majalla" panose="02000000000000000000" pitchFamily="2" charset="-78"/>
            <a:cs typeface="Sakkal Majalla" panose="02000000000000000000" pitchFamily="2" charset="-78"/>
          </a:endParaRPr>
        </a:p>
      </dsp:txBody>
      <dsp:txXfrm>
        <a:off x="0" y="0"/>
        <a:ext cx="5075469" cy="1538558"/>
      </dsp:txXfrm>
    </dsp:sp>
    <dsp:sp modelId="{01E4D5DE-5028-49EC-B878-1A30DAEECFD1}">
      <dsp:nvSpPr>
        <dsp:cNvPr id="0" name=""/>
        <dsp:cNvSpPr/>
      </dsp:nvSpPr>
      <dsp:spPr>
        <a:xfrm>
          <a:off x="4581215" y="0"/>
          <a:ext cx="1076990" cy="1615486"/>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640654-69C1-4FAD-AD6F-5D74896753F1}">
      <dsp:nvSpPr>
        <dsp:cNvPr id="0" name=""/>
        <dsp:cNvSpPr/>
      </dsp:nvSpPr>
      <dsp:spPr>
        <a:xfrm>
          <a:off x="600413" y="1803883"/>
          <a:ext cx="8890503" cy="295949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1042117" bIns="76200" numCol="1" spcCol="1270" anchor="ctr" anchorCtr="0">
          <a:noAutofit/>
        </a:bodyPr>
        <a:lstStyle/>
        <a:p>
          <a:pPr lvl="0" algn="r" defTabSz="889000" rtl="1">
            <a:lnSpc>
              <a:spcPct val="100000"/>
            </a:lnSpc>
            <a:spcBef>
              <a:spcPct val="0"/>
            </a:spcBef>
            <a:spcAft>
              <a:spcPct val="35000"/>
            </a:spcAft>
          </a:pPr>
          <a:r>
            <a:rPr lang="ar-BH" sz="2000" b="1" kern="1200" dirty="0">
              <a:solidFill>
                <a:srgbClr val="FF0000"/>
              </a:solidFill>
              <a:latin typeface="Sakkal Majalla" panose="02000000000000000000" pitchFamily="2" charset="-78"/>
              <a:cs typeface="Sakkal Majalla" panose="02000000000000000000" pitchFamily="2" charset="-78"/>
            </a:rPr>
            <a:t>الخطوات: - </a:t>
          </a:r>
          <a:r>
            <a:rPr lang="ar-BH" sz="2000" b="1" kern="1200" dirty="0">
              <a:solidFill>
                <a:schemeClr val="tx1"/>
              </a:solidFill>
              <a:latin typeface="Sakkal Majalla" panose="02000000000000000000" pitchFamily="2" charset="-78"/>
              <a:cs typeface="Sakkal Majalla" panose="02000000000000000000" pitchFamily="2" charset="-78"/>
            </a:rPr>
            <a:t>إنهاء جميع المعاهدات والاتفاقيات السياسية والعسكرية التي تنظم علاقات التحالف بين حكومة البحرين وحكومة بريطانيا.</a:t>
          </a:r>
        </a:p>
        <a:p>
          <a:pPr lvl="0" algn="r" defTabSz="889000" rtl="1">
            <a:lnSpc>
              <a:spcPct val="100000"/>
            </a:lnSpc>
            <a:spcBef>
              <a:spcPct val="0"/>
            </a:spcBef>
            <a:spcAft>
              <a:spcPct val="35000"/>
            </a:spcAft>
          </a:pPr>
          <a:r>
            <a:rPr lang="ar-BH" sz="2000" b="1" kern="1200" dirty="0">
              <a:solidFill>
                <a:schemeClr val="tx1"/>
              </a:solidFill>
              <a:latin typeface="Sakkal Majalla" panose="02000000000000000000" pitchFamily="2" charset="-78"/>
              <a:cs typeface="Sakkal Majalla" panose="02000000000000000000" pitchFamily="2" charset="-78"/>
            </a:rPr>
            <a:t>- إن البحرين هي صاحبة السيادة المطلقة على أراضيها وإن لها الحق دون غيرها في تصريف شؤونها الخارجية وتنظيم علاقاتها الدّولية. </a:t>
          </a:r>
        </a:p>
        <a:p>
          <a:pPr lvl="0" algn="r" defTabSz="889000" rtl="1">
            <a:lnSpc>
              <a:spcPct val="100000"/>
            </a:lnSpc>
            <a:spcBef>
              <a:spcPct val="0"/>
            </a:spcBef>
            <a:spcAft>
              <a:spcPct val="35000"/>
            </a:spcAft>
          </a:pPr>
          <a:r>
            <a:rPr lang="ar-BH" sz="2000" b="1" kern="1200" dirty="0">
              <a:solidFill>
                <a:schemeClr val="tx1"/>
              </a:solidFill>
              <a:latin typeface="Sakkal Majalla" panose="02000000000000000000" pitchFamily="2" charset="-78"/>
              <a:cs typeface="Sakkal Majalla" panose="02000000000000000000" pitchFamily="2" charset="-78"/>
            </a:rPr>
            <a:t>- التقدم بطلب الانضمام إلى كل من الجامعة العربية وهيئة الأمم المتحدة.</a:t>
          </a:r>
        </a:p>
        <a:p>
          <a:pPr lvl="0" algn="r" defTabSz="889000" rtl="1">
            <a:lnSpc>
              <a:spcPct val="100000"/>
            </a:lnSpc>
            <a:spcBef>
              <a:spcPct val="0"/>
            </a:spcBef>
            <a:spcAft>
              <a:spcPct val="35000"/>
            </a:spcAft>
          </a:pPr>
          <a:r>
            <a:rPr lang="ar-BH" sz="2000" b="1" kern="1200" dirty="0">
              <a:solidFill>
                <a:schemeClr val="tx1"/>
              </a:solidFill>
              <a:latin typeface="Sakkal Majalla" panose="02000000000000000000" pitchFamily="2" charset="-78"/>
              <a:cs typeface="Sakkal Majalla" panose="02000000000000000000" pitchFamily="2" charset="-78"/>
            </a:rPr>
            <a:t>-الطلب من الدول العربية الشقيقة والدول الإسلامية ومن دول العالم الاعتراف بكيان البحرين كدولة ذات سيادة.</a:t>
          </a:r>
          <a:endParaRPr lang="en-US" sz="2000" b="1" kern="1200" dirty="0">
            <a:solidFill>
              <a:schemeClr val="tx1"/>
            </a:solidFill>
            <a:latin typeface="Sakkal Majalla" panose="02000000000000000000" pitchFamily="2" charset="-78"/>
            <a:cs typeface="Sakkal Majalla" panose="02000000000000000000" pitchFamily="2" charset="-78"/>
          </a:endParaRPr>
        </a:p>
      </dsp:txBody>
      <dsp:txXfrm>
        <a:off x="600413" y="1803883"/>
        <a:ext cx="8890503" cy="2959493"/>
      </dsp:txXfrm>
    </dsp:sp>
    <dsp:sp modelId="{D68442A7-830E-4E11-A98C-54D8D33EE523}">
      <dsp:nvSpPr>
        <dsp:cNvPr id="0" name=""/>
        <dsp:cNvSpPr/>
      </dsp:nvSpPr>
      <dsp:spPr>
        <a:xfrm>
          <a:off x="9043460" y="1761071"/>
          <a:ext cx="1076990" cy="1615486"/>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53C54-D2D4-450E-9A76-023A171B9120}">
      <dsp:nvSpPr>
        <dsp:cNvPr id="0" name=""/>
        <dsp:cNvSpPr/>
      </dsp:nvSpPr>
      <dsp:spPr>
        <a:xfrm>
          <a:off x="0" y="0"/>
          <a:ext cx="11155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63085-244C-496C-92A1-2BC712AAF9DF}">
      <dsp:nvSpPr>
        <dsp:cNvPr id="0" name=""/>
        <dsp:cNvSpPr/>
      </dsp:nvSpPr>
      <dsp:spPr>
        <a:xfrm>
          <a:off x="8498210" y="0"/>
          <a:ext cx="2657126" cy="470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justLow" defTabSz="1289050" rtl="1">
            <a:lnSpc>
              <a:spcPct val="90000"/>
            </a:lnSpc>
            <a:spcBef>
              <a:spcPct val="0"/>
            </a:spcBef>
            <a:spcAft>
              <a:spcPct val="35000"/>
            </a:spcAft>
          </a:pPr>
          <a:r>
            <a:rPr lang="ar-BH" sz="2900" kern="1200" dirty="0">
              <a:solidFill>
                <a:schemeClr val="accent2">
                  <a:lumMod val="75000"/>
                </a:schemeClr>
              </a:solidFill>
              <a:latin typeface="Sakkal Majalla" panose="02000000000000000000" pitchFamily="2" charset="-78"/>
              <a:cs typeface="Sakkal Majalla" panose="02000000000000000000" pitchFamily="2" charset="-78"/>
            </a:rPr>
            <a:t>قد قامت قوة دفاع البحرين -  منذ نشأتها و</a:t>
          </a:r>
          <a:r>
            <a:rPr lang="ar-BH" sz="2900" kern="1200" dirty="0">
              <a:solidFill>
                <a:schemeClr val="accent2">
                  <a:lumMod val="75000"/>
                </a:schemeClr>
              </a:solidFill>
              <a:latin typeface="Simplified Arabic" panose="02020603050405020304" pitchFamily="18" charset="-78"/>
              <a:cs typeface="Simplified Arabic" panose="02020603050405020304" pitchFamily="18" charset="-78"/>
            </a:rPr>
            <a:t>حتى</a:t>
          </a:r>
          <a:r>
            <a:rPr lang="ar-BH" sz="2900" kern="1200" dirty="0">
              <a:solidFill>
                <a:schemeClr val="accent2">
                  <a:lumMod val="75000"/>
                </a:schemeClr>
              </a:solidFill>
              <a:latin typeface="Sakkal Majalla" panose="02000000000000000000" pitchFamily="2" charset="-78"/>
              <a:cs typeface="Sakkal Majalla" panose="02000000000000000000" pitchFamily="2" charset="-78"/>
            </a:rPr>
            <a:t> الآن -  بدور هام وحيوي في حماية الوطن وحفظ أمنه واستقراره، فكانت الحصن المنيع والدرع الواقي لأرض مملكة البحرين وسمائها ومياهها، وأهم أهدافها:</a:t>
          </a:r>
          <a:endParaRPr lang="en-US" sz="2900" kern="1200" dirty="0">
            <a:solidFill>
              <a:schemeClr val="accent2">
                <a:lumMod val="75000"/>
              </a:schemeClr>
            </a:solidFill>
            <a:latin typeface="Sakkal Majalla" panose="02000000000000000000" pitchFamily="2" charset="-78"/>
            <a:cs typeface="Sakkal Majalla" panose="02000000000000000000" pitchFamily="2" charset="-78"/>
          </a:endParaRPr>
        </a:p>
      </dsp:txBody>
      <dsp:txXfrm>
        <a:off x="8498210" y="0"/>
        <a:ext cx="2657126" cy="4705587"/>
      </dsp:txXfrm>
    </dsp:sp>
    <dsp:sp modelId="{3D292137-B2C0-4B9C-B94C-653E32964F52}">
      <dsp:nvSpPr>
        <dsp:cNvPr id="0" name=""/>
        <dsp:cNvSpPr/>
      </dsp:nvSpPr>
      <dsp:spPr>
        <a:xfrm>
          <a:off x="981" y="73524"/>
          <a:ext cx="8337906" cy="1470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r" defTabSz="1422400" rtl="1">
            <a:lnSpc>
              <a:spcPct val="90000"/>
            </a:lnSpc>
            <a:spcBef>
              <a:spcPct val="0"/>
            </a:spcBef>
            <a:spcAft>
              <a:spcPct val="35000"/>
            </a:spcAft>
          </a:pPr>
          <a:r>
            <a:rPr lang="ar-BH" sz="3200" kern="1200" dirty="0">
              <a:latin typeface="Sakkal Majalla" panose="02000000000000000000" pitchFamily="2" charset="-78"/>
              <a:cs typeface="Sakkal Majalla" panose="02000000000000000000" pitchFamily="2" charset="-78"/>
            </a:rPr>
            <a:t>الحفاظ على استقلال البلاد، وصيانة أمنها وسيادتها ضمن حدودها الإقليمية والتصدي لأي عدوان أجنبي يقع عليها.</a:t>
          </a:r>
          <a:endParaRPr lang="en-US" sz="3200" kern="1200" dirty="0">
            <a:latin typeface="Sakkal Majalla" panose="02000000000000000000" pitchFamily="2" charset="-78"/>
            <a:cs typeface="Sakkal Majalla" panose="02000000000000000000" pitchFamily="2" charset="-78"/>
          </a:endParaRPr>
        </a:p>
      </dsp:txBody>
      <dsp:txXfrm>
        <a:off x="981" y="73524"/>
        <a:ext cx="8337906" cy="1470495"/>
      </dsp:txXfrm>
    </dsp:sp>
    <dsp:sp modelId="{5A3A67EE-F285-45AA-A950-4F7AD22E7001}">
      <dsp:nvSpPr>
        <dsp:cNvPr id="0" name=""/>
        <dsp:cNvSpPr/>
      </dsp:nvSpPr>
      <dsp:spPr>
        <a:xfrm>
          <a:off x="981" y="1544020"/>
          <a:ext cx="849722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FBD422-376B-49A0-A7C9-C036B0903595}">
      <dsp:nvSpPr>
        <dsp:cNvPr id="0" name=""/>
        <dsp:cNvSpPr/>
      </dsp:nvSpPr>
      <dsp:spPr>
        <a:xfrm>
          <a:off x="981" y="1617545"/>
          <a:ext cx="8337906" cy="1470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r" defTabSz="1422400">
            <a:lnSpc>
              <a:spcPct val="90000"/>
            </a:lnSpc>
            <a:spcBef>
              <a:spcPct val="0"/>
            </a:spcBef>
            <a:spcAft>
              <a:spcPct val="35000"/>
            </a:spcAft>
          </a:pPr>
          <a:r>
            <a:rPr lang="ar-BH" sz="3200" kern="1200" dirty="0">
              <a:latin typeface="Sakkal Majalla" panose="02000000000000000000" pitchFamily="2" charset="-78"/>
              <a:cs typeface="Sakkal Majalla" panose="02000000000000000000" pitchFamily="2" charset="-78"/>
            </a:rPr>
            <a:t>مساندة قوى الأمن الداخلي، ومساعدتها في ضمان الاستقرار والأمن في البلاد.</a:t>
          </a:r>
          <a:endParaRPr lang="en-US" sz="3200" kern="1200" dirty="0">
            <a:latin typeface="Sakkal Majalla" panose="02000000000000000000" pitchFamily="2" charset="-78"/>
            <a:cs typeface="Sakkal Majalla" panose="02000000000000000000" pitchFamily="2" charset="-78"/>
          </a:endParaRPr>
        </a:p>
      </dsp:txBody>
      <dsp:txXfrm>
        <a:off x="981" y="1617545"/>
        <a:ext cx="8337906" cy="1470495"/>
      </dsp:txXfrm>
    </dsp:sp>
    <dsp:sp modelId="{572E72C1-9BC8-4472-9582-755AB3A0AF9C}">
      <dsp:nvSpPr>
        <dsp:cNvPr id="0" name=""/>
        <dsp:cNvSpPr/>
      </dsp:nvSpPr>
      <dsp:spPr>
        <a:xfrm>
          <a:off x="981" y="3088041"/>
          <a:ext cx="849722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2AB395-A537-4228-A0EC-53E91CB5E944}">
      <dsp:nvSpPr>
        <dsp:cNvPr id="0" name=""/>
        <dsp:cNvSpPr/>
      </dsp:nvSpPr>
      <dsp:spPr>
        <a:xfrm>
          <a:off x="981" y="3161566"/>
          <a:ext cx="8337906" cy="1470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r" defTabSz="1422400" rtl="1">
            <a:lnSpc>
              <a:spcPct val="90000"/>
            </a:lnSpc>
            <a:spcBef>
              <a:spcPct val="0"/>
            </a:spcBef>
            <a:spcAft>
              <a:spcPct val="35000"/>
            </a:spcAft>
          </a:pPr>
          <a:r>
            <a:rPr lang="ar-BH" sz="3200" kern="1200" dirty="0">
              <a:latin typeface="Sakkal Majalla" panose="02000000000000000000" pitchFamily="2" charset="-78"/>
              <a:cs typeface="Sakkal Majalla" panose="02000000000000000000" pitchFamily="2" charset="-78"/>
            </a:rPr>
            <a:t>التعاون الخليجي والعربي العسكري المشترك.</a:t>
          </a:r>
          <a:endParaRPr lang="en-US" sz="3200" kern="1200" dirty="0">
            <a:latin typeface="Sakkal Majalla" panose="02000000000000000000" pitchFamily="2" charset="-78"/>
            <a:cs typeface="Sakkal Majalla" panose="02000000000000000000" pitchFamily="2" charset="-78"/>
          </a:endParaRPr>
        </a:p>
      </dsp:txBody>
      <dsp:txXfrm>
        <a:off x="981" y="3161566"/>
        <a:ext cx="8337906" cy="1470495"/>
      </dsp:txXfrm>
    </dsp:sp>
    <dsp:sp modelId="{FE2DDFFF-66EF-4A31-B8BA-4623B18A2E09}">
      <dsp:nvSpPr>
        <dsp:cNvPr id="0" name=""/>
        <dsp:cNvSpPr/>
      </dsp:nvSpPr>
      <dsp:spPr>
        <a:xfrm>
          <a:off x="981" y="4632062"/>
          <a:ext cx="849722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2/23/2022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مستطيل 6"/>
          <p:cNvSpPr/>
          <p:nvPr/>
        </p:nvSpPr>
        <p:spPr>
          <a:xfrm>
            <a:off x="119733" y="1704772"/>
            <a:ext cx="11886431" cy="4417831"/>
          </a:xfrm>
          <a:prstGeom prst="rect">
            <a:avLst/>
          </a:prstGeom>
          <a:solidFill>
            <a:schemeClr val="accent4">
              <a:lumMod val="20000"/>
              <a:lumOff val="80000"/>
            </a:schemeClr>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E7E6E6">
                  <a:lumMod val="10000"/>
                </a:srgbClr>
              </a:solidFill>
              <a:effectLst/>
              <a:uLnTx/>
              <a:uFillTx/>
              <a:latin typeface="Calibri"/>
              <a:ea typeface="+mn-ea"/>
              <a:cs typeface="+mn-cs"/>
            </a:endParaRPr>
          </a:p>
        </p:txBody>
      </p:sp>
      <p:sp>
        <p:nvSpPr>
          <p:cNvPr id="14" name="مستطيل 10"/>
          <p:cNvSpPr/>
          <p:nvPr/>
        </p:nvSpPr>
        <p:spPr>
          <a:xfrm>
            <a:off x="3841606" y="1846872"/>
            <a:ext cx="8007041" cy="131650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4400" b="1" dirty="0">
                <a:solidFill>
                  <a:prstClr val="black"/>
                </a:solidFill>
                <a:ea typeface="Calibri" panose="020F0502020204030204" pitchFamily="34" charset="0"/>
                <a:cs typeface="Sakkal Majalla" panose="02000000000000000000" pitchFamily="2" charset="-78"/>
              </a:rPr>
              <a:t>تاريخ البحرين الحديث والمعاصر</a:t>
            </a:r>
            <a:endParaRPr lang="en-US" sz="4400" b="1" dirty="0">
              <a:solidFill>
                <a:prstClr val="black"/>
              </a:solidFill>
              <a:ea typeface="Calibri" panose="020F0502020204030204" pitchFamily="34" charset="0"/>
              <a:cs typeface="Sakkal Majalla" panose="02000000000000000000" pitchFamily="2" charset="-78"/>
            </a:endParaRPr>
          </a:p>
        </p:txBody>
      </p:sp>
      <p:sp>
        <p:nvSpPr>
          <p:cNvPr id="17" name="مستطيل 16"/>
          <p:cNvSpPr/>
          <p:nvPr/>
        </p:nvSpPr>
        <p:spPr>
          <a:xfrm>
            <a:off x="3999123" y="3273503"/>
            <a:ext cx="7557571" cy="276681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b="1" dirty="0">
                <a:solidFill>
                  <a:prstClr val="black"/>
                </a:solidFill>
                <a:ea typeface="Calibri" panose="020F0502020204030204" pitchFamily="34" charset="0"/>
                <a:cs typeface="Sakkal Majalla" panose="02000000000000000000" pitchFamily="2" charset="-78"/>
              </a:rPr>
              <a:t>الوحدة الأولى</a:t>
            </a:r>
            <a:endParaRPr lang="en-US" sz="4400" b="1" dirty="0">
              <a:solidFill>
                <a:prstClr val="black"/>
              </a:solidFill>
              <a:ea typeface="Calibri" panose="020F0502020204030204" pitchFamily="34" charset="0"/>
              <a:cs typeface="Sakkal Majalla" panose="02000000000000000000" pitchFamily="2" charset="-78"/>
            </a:endParaRPr>
          </a:p>
          <a:p>
            <a:pPr algn="r" rtl="1"/>
            <a:r>
              <a:rPr lang="ar-BH" sz="4400" b="1" dirty="0">
                <a:solidFill>
                  <a:prstClr val="black"/>
                </a:solidFill>
                <a:ea typeface="Calibri" panose="020F0502020204030204" pitchFamily="34" charset="0"/>
                <a:cs typeface="Sakkal Majalla" panose="02000000000000000000" pitchFamily="2" charset="-78"/>
              </a:rPr>
              <a:t>الدّرس الثالث</a:t>
            </a:r>
            <a:r>
              <a:rPr lang="ar-SA" sz="4400" b="1" dirty="0">
                <a:solidFill>
                  <a:prstClr val="black"/>
                </a:solidFill>
                <a:ea typeface="Calibri" panose="020F0502020204030204" pitchFamily="34" charset="0"/>
                <a:cs typeface="Sakkal Majalla" panose="02000000000000000000" pitchFamily="2" charset="-78"/>
              </a:rPr>
              <a:t>:</a:t>
            </a:r>
            <a:endParaRPr lang="ar-BH" sz="4400" b="1" dirty="0">
              <a:solidFill>
                <a:prstClr val="black"/>
              </a:solidFill>
              <a:ea typeface="Calibri" panose="020F0502020204030204" pitchFamily="34" charset="0"/>
              <a:cs typeface="Sakkal Majalla" panose="02000000000000000000" pitchFamily="2" charset="-78"/>
            </a:endParaRPr>
          </a:p>
          <a:p>
            <a:pPr algn="ctr" rtl="1"/>
            <a:r>
              <a:rPr lang="ar-BH" sz="4400" b="1" dirty="0">
                <a:solidFill>
                  <a:srgbClr val="FF0000"/>
                </a:solidFill>
                <a:ea typeface="Calibri" panose="020F0502020204030204" pitchFamily="34" charset="0"/>
                <a:cs typeface="Sakkal Majalla" panose="02000000000000000000" pitchFamily="2" charset="-78"/>
              </a:rPr>
              <a:t>البحرين ما بين 1970-1999م</a:t>
            </a:r>
            <a:endParaRPr lang="ar-SA" sz="4400" b="1" dirty="0">
              <a:solidFill>
                <a:srgbClr val="FF0000"/>
              </a:solidFill>
              <a:ea typeface="Calibri" panose="020F0502020204030204" pitchFamily="34" charset="0"/>
              <a:cs typeface="Sakkal Majalla" panose="02000000000000000000" pitchFamily="2" charset="-78"/>
            </a:endParaRPr>
          </a:p>
          <a:p>
            <a:pPr algn="r" rtl="1"/>
            <a:endParaRPr lang="ar-SA" sz="1000" b="1" dirty="0">
              <a:solidFill>
                <a:prstClr val="black"/>
              </a:solidFill>
              <a:ea typeface="Calibri" panose="020F0502020204030204" pitchFamily="34" charset="0"/>
              <a:cs typeface="Sakkal Majalla" panose="02000000000000000000" pitchFamily="2" charset="-78"/>
            </a:endParaRPr>
          </a:p>
        </p:txBody>
      </p:sp>
      <p:sp>
        <p:nvSpPr>
          <p:cNvPr id="18" name="مستطيل 2"/>
          <p:cNvSpPr/>
          <p:nvPr/>
        </p:nvSpPr>
        <p:spPr>
          <a:xfrm>
            <a:off x="4154311" y="3455847"/>
            <a:ext cx="3189144"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chemeClr val="tx1"/>
                </a:solidFill>
                <a:ea typeface="Calibri" panose="020F0502020204030204" pitchFamily="34" charset="0"/>
                <a:cs typeface="Sakkal Majalla" panose="02000000000000000000" pitchFamily="2" charset="-78"/>
              </a:rPr>
              <a:t>المستوى الثاني الثانوي</a:t>
            </a:r>
            <a:endParaRPr lang="en-US" sz="3600" b="1" dirty="0">
              <a:solidFill>
                <a:schemeClr val="tx1"/>
              </a:solidFill>
              <a:ea typeface="Calibri" panose="020F0502020204030204" pitchFamily="34" charset="0"/>
              <a:cs typeface="Sakkal Majalla" panose="02000000000000000000" pitchFamily="2" charset="-78"/>
            </a:endParaRPr>
          </a:p>
        </p:txBody>
      </p:sp>
      <p:sp>
        <p:nvSpPr>
          <p:cNvPr id="19" name="مستطيل 2"/>
          <p:cNvSpPr/>
          <p:nvPr/>
        </p:nvSpPr>
        <p:spPr>
          <a:xfrm>
            <a:off x="3921528" y="2181907"/>
            <a:ext cx="2685333"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ea typeface="Calibri" panose="020F0502020204030204" pitchFamily="34" charset="0"/>
                <a:cs typeface="Sakkal Majalla" panose="02000000000000000000" pitchFamily="2" charset="-78"/>
              </a:rPr>
              <a:t>أجا203/ وطن815 /وطن 803</a:t>
            </a:r>
            <a:endParaRPr lang="en-US" sz="2400" b="1" dirty="0">
              <a:solidFill>
                <a:schemeClr val="tx1"/>
              </a:solidFill>
              <a:ea typeface="Calibri" panose="020F0502020204030204" pitchFamily="34" charset="0"/>
              <a:cs typeface="Sakkal Majalla" panose="02000000000000000000" pitchFamily="2" charset="-78"/>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56" y="2780519"/>
            <a:ext cx="3721873" cy="3053972"/>
          </a:xfrm>
          <a:prstGeom prst="rect">
            <a:avLst/>
          </a:prstGeom>
        </p:spPr>
      </p:pic>
      <p:sp>
        <p:nvSpPr>
          <p:cNvPr id="13" name="Rectangle 12"/>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3"/>
          <p:cNvSpPr/>
          <p:nvPr/>
        </p:nvSpPr>
        <p:spPr>
          <a:xfrm>
            <a:off x="1" y="219836"/>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grpSp>
        <p:nvGrpSpPr>
          <p:cNvPr id="29" name="Group 28"/>
          <p:cNvGrpSpPr/>
          <p:nvPr/>
        </p:nvGrpSpPr>
        <p:grpSpPr>
          <a:xfrm>
            <a:off x="1040418" y="1903043"/>
            <a:ext cx="10415598" cy="747108"/>
            <a:chOff x="1040418" y="1903043"/>
            <a:chExt cx="10415598" cy="747108"/>
          </a:xfrm>
        </p:grpSpPr>
        <p:grpSp>
          <p:nvGrpSpPr>
            <p:cNvPr id="10" name="مجموعة 10"/>
            <p:cNvGrpSpPr/>
            <p:nvPr/>
          </p:nvGrpSpPr>
          <p:grpSpPr>
            <a:xfrm>
              <a:off x="1040418" y="1903043"/>
              <a:ext cx="10415598" cy="74710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1271025" y="2045764"/>
              <a:ext cx="8788195" cy="461665"/>
            </a:xfrm>
            <a:prstGeom prst="rect">
              <a:avLst/>
            </a:prstGeom>
          </p:spPr>
          <p:txBody>
            <a:bodyPr wrap="square">
              <a:spAutoFit/>
            </a:bodyPr>
            <a:lstStyle/>
            <a:p>
              <a:pPr algn="r" rtl="1"/>
              <a:r>
                <a:rPr lang="ar-BH" sz="2400" b="1" dirty="0">
                  <a:latin typeface="Sakkal Majalla" panose="02000000000000000000" pitchFamily="2" charset="-78"/>
                  <a:cs typeface="Sakkal Majalla" panose="02000000000000000000" pitchFamily="2" charset="-78"/>
                </a:rPr>
                <a:t>يُبيّن دور الأمير الراحل سمو الشيخ " عيسى بن سلمان آل خليفة" في مواصلة بناء مؤسسات الدولة</a:t>
              </a:r>
              <a:r>
                <a:rPr lang="ar-BH" sz="1600" dirty="0"/>
                <a:t>.</a:t>
              </a:r>
              <a:endParaRPr lang="en-US" sz="1600" dirty="0"/>
            </a:p>
          </p:txBody>
        </p:sp>
      </p:grpSp>
      <p:grpSp>
        <p:nvGrpSpPr>
          <p:cNvPr id="20" name="Group 19"/>
          <p:cNvGrpSpPr/>
          <p:nvPr/>
        </p:nvGrpSpPr>
        <p:grpSpPr>
          <a:xfrm>
            <a:off x="1069738" y="2783489"/>
            <a:ext cx="10386278" cy="806390"/>
            <a:chOff x="445803" y="3049808"/>
            <a:chExt cx="9272609" cy="806390"/>
          </a:xfrm>
        </p:grpSpPr>
        <p:grpSp>
          <p:nvGrpSpPr>
            <p:cNvPr id="16" name="مجموعة 10"/>
            <p:cNvGrpSpPr/>
            <p:nvPr/>
          </p:nvGrpSpPr>
          <p:grpSpPr>
            <a:xfrm>
              <a:off x="445803" y="3049808"/>
              <a:ext cx="9272609" cy="806390"/>
              <a:chOff x="139470" y="1256651"/>
              <a:chExt cx="8345791" cy="825157"/>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13947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 name="Rectangle 2"/>
            <p:cNvSpPr/>
            <p:nvPr/>
          </p:nvSpPr>
          <p:spPr>
            <a:xfrm>
              <a:off x="3219165" y="3265116"/>
              <a:ext cx="5371283" cy="461665"/>
            </a:xfrm>
            <a:prstGeom prst="rect">
              <a:avLst/>
            </a:prstGeom>
          </p:spPr>
          <p:txBody>
            <a:bodyPr wrap="none">
              <a:spAutoFit/>
            </a:bodyPr>
            <a:lstStyle/>
            <a:p>
              <a:pPr algn="r" rtl="1"/>
              <a:r>
                <a:rPr lang="ar-BH" sz="2400" b="1" dirty="0">
                  <a:latin typeface="Sakkal Majalla" panose="02000000000000000000" pitchFamily="2" charset="-78"/>
                  <a:cs typeface="Sakkal Majalla" panose="02000000000000000000" pitchFamily="2" charset="-78"/>
                </a:rPr>
                <a:t>يستخلص ملامح </a:t>
              </a:r>
              <a:r>
                <a:rPr lang="ar-EG" sz="2400" b="1" dirty="0">
                  <a:latin typeface="Sakkal Majalla" panose="02000000000000000000" pitchFamily="2" charset="-78"/>
                  <a:cs typeface="Sakkal Majalla" panose="02000000000000000000" pitchFamily="2" charset="-78"/>
                </a:rPr>
                <a:t>ال</a:t>
              </a:r>
              <a:r>
                <a:rPr lang="ar-BH" sz="2400" b="1" dirty="0">
                  <a:latin typeface="Sakkal Majalla" panose="02000000000000000000" pitchFamily="2" charset="-78"/>
                  <a:cs typeface="Sakkal Majalla" panose="02000000000000000000" pitchFamily="2" charset="-78"/>
                </a:rPr>
                <a:t>سياسة الخارجية للبحرين ما بين 1970- 1999م.</a:t>
              </a:r>
              <a:endParaRPr lang="en-US" sz="2400" b="1" dirty="0">
                <a:latin typeface="Sakkal Majalla" panose="02000000000000000000" pitchFamily="2" charset="-78"/>
                <a:cs typeface="Sakkal Majalla" panose="02000000000000000000" pitchFamily="2" charset="-78"/>
              </a:endParaRPr>
            </a:p>
          </p:txBody>
        </p:sp>
      </p:grpSp>
      <p:grpSp>
        <p:nvGrpSpPr>
          <p:cNvPr id="8" name="Group 7"/>
          <p:cNvGrpSpPr/>
          <p:nvPr/>
        </p:nvGrpSpPr>
        <p:grpSpPr>
          <a:xfrm>
            <a:off x="1069738" y="3793806"/>
            <a:ext cx="10386278" cy="684248"/>
            <a:chOff x="477732" y="4150663"/>
            <a:chExt cx="9272609" cy="684248"/>
          </a:xfrm>
        </p:grpSpPr>
        <p:grpSp>
          <p:nvGrpSpPr>
            <p:cNvPr id="22" name="مجموعة 10"/>
            <p:cNvGrpSpPr/>
            <p:nvPr/>
          </p:nvGrpSpPr>
          <p:grpSpPr>
            <a:xfrm>
              <a:off x="477732" y="4150663"/>
              <a:ext cx="9272609" cy="684248"/>
              <a:chOff x="139470" y="1240441"/>
              <a:chExt cx="8345791" cy="825157"/>
            </a:xfrm>
            <a:solidFill>
              <a:schemeClr val="tx2">
                <a:lumMod val="20000"/>
                <a:lumOff val="80000"/>
              </a:schemeClr>
            </a:solidFill>
            <a:scene3d>
              <a:camera prst="orthographicFront">
                <a:rot lat="0" lon="0" rev="0"/>
              </a:camera>
              <a:lightRig rig="balanced" dir="t">
                <a:rot lat="0" lon="0" rev="8700000"/>
              </a:lightRig>
            </a:scene3d>
          </p:grpSpPr>
          <p:sp>
            <p:nvSpPr>
              <p:cNvPr id="23" name="Rounded Rectangle 22"/>
              <p:cNvSpPr/>
              <p:nvPr/>
            </p:nvSpPr>
            <p:spPr bwMode="auto">
              <a:xfrm>
                <a:off x="139470" y="124044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a:t>
                </a:r>
              </a:p>
            </p:txBody>
          </p:sp>
        </p:grpSp>
        <p:sp>
          <p:nvSpPr>
            <p:cNvPr id="4" name="Rectangle 3"/>
            <p:cNvSpPr/>
            <p:nvPr/>
          </p:nvSpPr>
          <p:spPr>
            <a:xfrm>
              <a:off x="1399142" y="4299519"/>
              <a:ext cx="7223234" cy="461665"/>
            </a:xfrm>
            <a:prstGeom prst="rect">
              <a:avLst/>
            </a:prstGeom>
          </p:spPr>
          <p:txBody>
            <a:bodyPr wrap="square">
              <a:spAutoFit/>
            </a:bodyPr>
            <a:lstStyle/>
            <a:p>
              <a:pPr algn="r"/>
              <a:r>
                <a:rPr lang="ar-BH" sz="2400" b="1" dirty="0">
                  <a:latin typeface="Sakkal Majalla" panose="02000000000000000000" pitchFamily="2" charset="-78"/>
                  <a:cs typeface="Sakkal Majalla" panose="02000000000000000000" pitchFamily="2" charset="-78"/>
                </a:rPr>
                <a:t>يستدل على أهم مظاهر التقدم  الاقتصادي الذي أحرزته البحرين ما بين 1970- 1999م.</a:t>
              </a:r>
              <a:endParaRPr lang="en-US" sz="2400" b="1" dirty="0">
                <a:latin typeface="Sakkal Majalla" panose="02000000000000000000" pitchFamily="2" charset="-78"/>
                <a:cs typeface="Sakkal Majalla" panose="02000000000000000000" pitchFamily="2" charset="-78"/>
              </a:endParaRPr>
            </a:p>
          </p:txBody>
        </p:sp>
      </p:grpSp>
      <p:grpSp>
        <p:nvGrpSpPr>
          <p:cNvPr id="9" name="Group 8"/>
          <p:cNvGrpSpPr/>
          <p:nvPr/>
        </p:nvGrpSpPr>
        <p:grpSpPr>
          <a:xfrm>
            <a:off x="1066891" y="5467990"/>
            <a:ext cx="10389125" cy="709006"/>
            <a:chOff x="451556" y="5172659"/>
            <a:chExt cx="9327730" cy="709006"/>
          </a:xfrm>
        </p:grpSpPr>
        <p:grpSp>
          <p:nvGrpSpPr>
            <p:cNvPr id="25" name="مجموعة 10"/>
            <p:cNvGrpSpPr/>
            <p:nvPr/>
          </p:nvGrpSpPr>
          <p:grpSpPr>
            <a:xfrm>
              <a:off x="451556" y="5172659"/>
              <a:ext cx="9327730" cy="709006"/>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6" name="Rounded Rectangle 25"/>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7"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5</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8" name="Rectangle 27"/>
            <p:cNvSpPr/>
            <p:nvPr/>
          </p:nvSpPr>
          <p:spPr>
            <a:xfrm>
              <a:off x="3646180" y="5296329"/>
              <a:ext cx="4998747" cy="461665"/>
            </a:xfrm>
            <a:prstGeom prst="rect">
              <a:avLst/>
            </a:prstGeom>
          </p:spPr>
          <p:txBody>
            <a:bodyPr wrap="none">
              <a:spAutoFit/>
            </a:bodyPr>
            <a:lstStyle/>
            <a:p>
              <a:pPr algn="r"/>
              <a:r>
                <a:rPr lang="ar-BH" sz="2400" b="1" dirty="0">
                  <a:latin typeface="Sakkal Majalla" panose="02000000000000000000" pitchFamily="2" charset="-78"/>
                  <a:cs typeface="Sakkal Majalla" panose="02000000000000000000" pitchFamily="2" charset="-78"/>
                </a:rPr>
                <a:t>يعتز بمظاهر التحديث الثقافي في البحرين ما بين 1970-1999م.</a:t>
              </a:r>
              <a:endParaRPr lang="en-US" sz="2400" dirty="0">
                <a:latin typeface="Sakkal Majalla" panose="02000000000000000000" pitchFamily="2" charset="-78"/>
                <a:cs typeface="Sakkal Majalla" panose="02000000000000000000" pitchFamily="2" charset="-78"/>
              </a:endParaRPr>
            </a:p>
          </p:txBody>
        </p:sp>
      </p:grpSp>
      <p:grpSp>
        <p:nvGrpSpPr>
          <p:cNvPr id="21" name="Group 20"/>
          <p:cNvGrpSpPr/>
          <p:nvPr/>
        </p:nvGrpSpPr>
        <p:grpSpPr>
          <a:xfrm>
            <a:off x="803350" y="1100145"/>
            <a:ext cx="10965608" cy="624350"/>
            <a:chOff x="803350" y="1100144"/>
            <a:chExt cx="10965608" cy="778493"/>
          </a:xfrm>
        </p:grpSpPr>
        <p:sp>
          <p:nvSpPr>
            <p:cNvPr id="13"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ctr">
                <a:defRPr sz="1700" b="1">
                  <a:solidFill>
                    <a:srgbClr val="E7E6E6">
                      <a:lumMod val="10000"/>
                    </a:srgbClr>
                  </a:solidFill>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grpSp>
        <p:nvGrpSpPr>
          <p:cNvPr id="30" name="Group 29"/>
          <p:cNvGrpSpPr/>
          <p:nvPr/>
        </p:nvGrpSpPr>
        <p:grpSpPr>
          <a:xfrm>
            <a:off x="1066890" y="4631571"/>
            <a:ext cx="10389126" cy="709006"/>
            <a:chOff x="451555" y="5172659"/>
            <a:chExt cx="9327731" cy="709006"/>
          </a:xfrm>
        </p:grpSpPr>
        <p:grpSp>
          <p:nvGrpSpPr>
            <p:cNvPr id="31" name="مجموعة 10"/>
            <p:cNvGrpSpPr/>
            <p:nvPr/>
          </p:nvGrpSpPr>
          <p:grpSpPr>
            <a:xfrm>
              <a:off x="451555" y="5172659"/>
              <a:ext cx="9327731" cy="709006"/>
              <a:chOff x="115909" y="1256651"/>
              <a:chExt cx="8369352" cy="825157"/>
            </a:xfrm>
            <a:solidFill>
              <a:schemeClr val="tx2">
                <a:lumMod val="20000"/>
                <a:lumOff val="80000"/>
              </a:schemeClr>
            </a:solidFill>
            <a:scene3d>
              <a:camera prst="orthographicFront">
                <a:rot lat="0" lon="0" rev="0"/>
              </a:camera>
              <a:lightRig rig="balanced" dir="t">
                <a:rot lat="0" lon="0" rev="8700000"/>
              </a:lightRig>
            </a:scene3d>
          </p:grpSpPr>
          <p:sp>
            <p:nvSpPr>
              <p:cNvPr id="33" name="Rounded Rectangle 32"/>
              <p:cNvSpPr/>
              <p:nvPr/>
            </p:nvSpPr>
            <p:spPr bwMode="auto">
              <a:xfrm>
                <a:off x="115909"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4</a:t>
                </a:r>
              </a:p>
            </p:txBody>
          </p:sp>
        </p:grpSp>
        <p:sp>
          <p:nvSpPr>
            <p:cNvPr id="32" name="Rectangle 31"/>
            <p:cNvSpPr/>
            <p:nvPr/>
          </p:nvSpPr>
          <p:spPr>
            <a:xfrm>
              <a:off x="2822660" y="5296329"/>
              <a:ext cx="5702532" cy="461665"/>
            </a:xfrm>
            <a:prstGeom prst="rect">
              <a:avLst/>
            </a:prstGeom>
          </p:spPr>
          <p:txBody>
            <a:bodyPr wrap="none">
              <a:spAutoFit/>
            </a:bodyPr>
            <a:lstStyle/>
            <a:p>
              <a:pPr algn="r" rtl="1"/>
              <a:r>
                <a:rPr lang="ar-BH" sz="2400" b="1" dirty="0">
                  <a:latin typeface="Sakkal Majalla" panose="02000000000000000000" pitchFamily="2" charset="-78"/>
                  <a:cs typeface="Sakkal Majalla" panose="02000000000000000000" pitchFamily="2" charset="-78"/>
                </a:rPr>
                <a:t>يوضح أهم مظاهر التحديث الاجتماعي في البحرين ما بين 1970- 1999م.</a:t>
              </a:r>
              <a:endParaRPr lang="en-US" sz="1600" dirty="0"/>
            </a:p>
          </p:txBody>
        </p:sp>
      </p:grpSp>
      <p:sp>
        <p:nvSpPr>
          <p:cNvPr id="36" name="Rectangle 35"/>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Vertical)">
                                      <p:cBhvr>
                                        <p:cTn id="11" dur="5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FF0000"/>
                </a:solidFill>
                <a:latin typeface="Sakkal Majalla" panose="02000000000000000000" pitchFamily="2" charset="-78"/>
                <a:cs typeface="Sakkal Majalla" panose="02000000000000000000" pitchFamily="2" charset="-78"/>
              </a:rPr>
              <a:t>مُقدمة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12" name="Content Placeholder 2"/>
          <p:cNvSpPr txBox="1">
            <a:spLocks/>
          </p:cNvSpPr>
          <p:nvPr/>
        </p:nvSpPr>
        <p:spPr>
          <a:xfrm>
            <a:off x="270641" y="2267081"/>
            <a:ext cx="11771399" cy="2991048"/>
          </a:xfrm>
          <a:prstGeom prst="rect">
            <a:avLst/>
          </a:prstGeom>
          <a:solidFill>
            <a:schemeClr val="accent6">
              <a:lumMod val="20000"/>
              <a:lumOff val="80000"/>
            </a:schemeClr>
          </a:solidFill>
          <a:ln>
            <a:solidFill>
              <a:schemeClr val="tx1"/>
            </a:solidFill>
            <a:prstDash val="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buNone/>
            </a:pPr>
            <a:endParaRPr lang="en-US" dirty="0"/>
          </a:p>
          <a:p>
            <a:pPr marL="0" indent="0" algn="justLow" rtl="1">
              <a:buNone/>
            </a:pPr>
            <a:r>
              <a:rPr lang="ar-BH" sz="3200" b="1" dirty="0">
                <a:latin typeface="Sakkal Majalla" panose="02000000000000000000" pitchFamily="2" charset="-78"/>
                <a:cs typeface="Sakkal Majalla" panose="02000000000000000000" pitchFamily="2" charset="-78"/>
              </a:rPr>
              <a:t>شهدت البحرين ما بين 1970-1999م، في عهد سمو الأمير  الراحل الشيخ "عيسى بن سلمان آل خليفة" طيب الله ثراه، تطورات سياسية واقتصادية واجتماعية وثقافية شاملة؛ رسّخت استقلالها وبوّأتها مكانة متميزة خليجيًا وعربيًا ودوليًا.</a:t>
            </a:r>
          </a:p>
          <a:p>
            <a:pPr marL="0" indent="0" algn="justLow" rtl="1">
              <a:buNone/>
            </a:pPr>
            <a:r>
              <a:rPr lang="ar-BH" sz="3200" b="1" dirty="0">
                <a:latin typeface="Sakkal Majalla" panose="02000000000000000000" pitchFamily="2" charset="-78"/>
                <a:cs typeface="Sakkal Majalla" panose="02000000000000000000" pitchFamily="2" charset="-78"/>
              </a:rPr>
              <a:t> </a:t>
            </a:r>
            <a:r>
              <a:rPr lang="ar-BH" sz="3200" b="1" dirty="0">
                <a:solidFill>
                  <a:srgbClr val="C00000"/>
                </a:solidFill>
                <a:latin typeface="Sakkal Majalla" panose="02000000000000000000" pitchFamily="2" charset="-78"/>
                <a:cs typeface="Sakkal Majalla" panose="02000000000000000000" pitchFamily="2" charset="-78"/>
              </a:rPr>
              <a:t>فكيف تواصل بناء مؤسسات الدولة؟ و</a:t>
            </a:r>
            <a:r>
              <a:rPr lang="ar-EG" sz="3200" b="1" dirty="0">
                <a:solidFill>
                  <a:srgbClr val="C00000"/>
                </a:solidFill>
                <a:latin typeface="Sakkal Majalla" panose="02000000000000000000" pitchFamily="2" charset="-78"/>
                <a:cs typeface="Sakkal Majalla" panose="02000000000000000000" pitchFamily="2" charset="-78"/>
              </a:rPr>
              <a:t>ما ملامح السياسة الخارجية للبحرين ما بين 1970-</a:t>
            </a:r>
            <a:r>
              <a:rPr lang="ar-BH" sz="3200" b="1" dirty="0">
                <a:solidFill>
                  <a:srgbClr val="C00000"/>
                </a:solidFill>
                <a:latin typeface="Sakkal Majalla" panose="02000000000000000000" pitchFamily="2" charset="-78"/>
                <a:cs typeface="Sakkal Majalla" panose="02000000000000000000" pitchFamily="2" charset="-78"/>
              </a:rPr>
              <a:t>1999م</a:t>
            </a:r>
            <a:r>
              <a:rPr lang="ar-EG" sz="3200" b="1" dirty="0">
                <a:solidFill>
                  <a:srgbClr val="C00000"/>
                </a:solidFill>
                <a:latin typeface="Sakkal Majalla" panose="02000000000000000000" pitchFamily="2" charset="-78"/>
                <a:cs typeface="Sakkal Majalla" panose="02000000000000000000" pitchFamily="2" charset="-78"/>
              </a:rPr>
              <a:t>؟ و</a:t>
            </a:r>
            <a:r>
              <a:rPr lang="ar-BH" sz="3200" b="1" dirty="0">
                <a:solidFill>
                  <a:srgbClr val="C00000"/>
                </a:solidFill>
                <a:latin typeface="Sakkal Majalla" panose="02000000000000000000" pitchFamily="2" charset="-78"/>
                <a:cs typeface="Sakkal Majalla" panose="02000000000000000000" pitchFamily="2" charset="-78"/>
              </a:rPr>
              <a:t>ما مظاهر التحديث الاقتصادي والاجتماعي والثقافي؟</a:t>
            </a:r>
            <a:endParaRPr lang="en-US" sz="3200" b="1" dirty="0">
              <a:solidFill>
                <a:srgbClr val="C00000"/>
              </a:solidFill>
              <a:latin typeface="Sakkal Majalla" panose="02000000000000000000" pitchFamily="2" charset="-78"/>
              <a:cs typeface="Sakkal Majalla" panose="02000000000000000000" pitchFamily="2" charset="-78"/>
            </a:endParaRPr>
          </a:p>
        </p:txBody>
      </p:sp>
      <p:sp>
        <p:nvSpPr>
          <p:cNvPr id="9" name="Rectangle 3"/>
          <p:cNvSpPr/>
          <p:nvPr/>
        </p:nvSpPr>
        <p:spPr>
          <a:xfrm>
            <a:off x="0" y="250120"/>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1772356" y="824089"/>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أولًا: مواصلة بناء مؤسسات الدولة</a:t>
            </a:r>
            <a:endParaRPr lang="en-US" sz="4000" dirty="0">
              <a:solidFill>
                <a:srgbClr val="C00000"/>
              </a:solidFill>
              <a:latin typeface="Sakkal Majalla" panose="02000000000000000000" pitchFamily="2" charset="-78"/>
              <a:cs typeface="Sakkal Majalla" panose="02000000000000000000" pitchFamily="2" charset="-78"/>
            </a:endParaRPr>
          </a:p>
        </p:txBody>
      </p:sp>
      <p:grpSp>
        <p:nvGrpSpPr>
          <p:cNvPr id="3" name="Group 2"/>
          <p:cNvGrpSpPr/>
          <p:nvPr/>
        </p:nvGrpSpPr>
        <p:grpSpPr>
          <a:xfrm>
            <a:off x="452717" y="1554753"/>
            <a:ext cx="11589323" cy="4691736"/>
            <a:chOff x="452717" y="1329578"/>
            <a:chExt cx="11589323" cy="4916911"/>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717" y="1329578"/>
              <a:ext cx="11589323" cy="4916911"/>
            </a:xfrm>
            <a:prstGeom prst="rect">
              <a:avLst/>
            </a:prstGeom>
          </p:spPr>
        </p:pic>
        <p:sp>
          <p:nvSpPr>
            <p:cNvPr id="14" name="Rectangle 13"/>
            <p:cNvSpPr/>
            <p:nvPr/>
          </p:nvSpPr>
          <p:spPr>
            <a:xfrm>
              <a:off x="1327638" y="2149159"/>
              <a:ext cx="10240074" cy="3257734"/>
            </a:xfrm>
            <a:prstGeom prst="rect">
              <a:avLst/>
            </a:prstGeom>
          </p:spPr>
          <p:txBody>
            <a:bodyPr wrap="square">
              <a:spAutoFit/>
            </a:bodyPr>
            <a:lstStyle/>
            <a:p>
              <a:pPr algn="just" rtl="1"/>
              <a:r>
                <a:rPr lang="ar-BH" sz="2800" b="1" dirty="0">
                  <a:latin typeface="Sakkal Majalla" panose="02000000000000000000" pitchFamily="2" charset="-78"/>
                  <a:cs typeface="Sakkal Majalla" panose="02000000000000000000" pitchFamily="2" charset="-78"/>
                </a:rPr>
                <a:t>في الثاني من نوفمبر عام 1961م، تولى المغفور له صاحب السمو الشيخ "عيسى بن سلمان آل خليفة" مقاليد الحكم في البلاد، وقد جسد الأمير الراحل بشبابه وحيويته آنذاك آمال شعب البحرين، وطموحه وتطلعاته، فجاء ترحيب الشعب وحماسته تعبيرًا صادقًا عن حبه لأميره، الذي رأى فيه قائدًا وحكيمًا سيتحقق للوطن على يديه كل ما يَصبو إليه من نهضة وتقدم؛ لذلك تعدّ بداية السبعينات من القرن العشرين مرحلة حاسمة في تاريخ البحرين المعاصر؛ إذْ أنهت المعاهدات مع بريطانيا، ورسخت استقلالها وسيادتها الكاملة </a:t>
              </a:r>
              <a:r>
                <a:rPr lang="ar-BH" sz="2800" b="1" dirty="0" smtClean="0">
                  <a:latin typeface="Sakkal Majalla" panose="02000000000000000000" pitchFamily="2" charset="-78"/>
                  <a:cs typeface="Sakkal Majalla" panose="02000000000000000000" pitchFamily="2" charset="-78"/>
                </a:rPr>
                <a:t>والتامة، </a:t>
              </a:r>
              <a:r>
                <a:rPr lang="ar-BH" sz="2800" b="1" dirty="0">
                  <a:latin typeface="Sakkal Majalla" panose="02000000000000000000" pitchFamily="2" charset="-78"/>
                  <a:cs typeface="Sakkal Majalla" panose="02000000000000000000" pitchFamily="2" charset="-78"/>
                </a:rPr>
                <a:t>وانطلقت لبناء مؤسسات سياسية جديدة وإحراز إشعاع إقليمي وعربي ودولي في كافة المجالات.</a:t>
              </a:r>
              <a:endParaRPr lang="en-US" sz="2800" b="1" dirty="0">
                <a:latin typeface="Sakkal Majalla" panose="02000000000000000000" pitchFamily="2" charset="-78"/>
                <a:cs typeface="Sakkal Majalla" panose="02000000000000000000" pitchFamily="2" charset="-78"/>
              </a:endParaRPr>
            </a:p>
          </p:txBody>
        </p:sp>
      </p:grpSp>
      <p:sp>
        <p:nvSpPr>
          <p:cNvPr id="12" name="Rectangle 3"/>
          <p:cNvSpPr/>
          <p:nvPr/>
        </p:nvSpPr>
        <p:spPr>
          <a:xfrm>
            <a:off x="0" y="360200"/>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375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مستطيل 12"/>
          <p:cNvSpPr/>
          <p:nvPr/>
        </p:nvSpPr>
        <p:spPr>
          <a:xfrm>
            <a:off x="2304553" y="841395"/>
            <a:ext cx="6293794" cy="612758"/>
          </a:xfrm>
          <a:prstGeom prst="rect">
            <a:avLst/>
          </a:prstGeom>
          <a:gradFill flip="none" rotWithShape="1">
            <a:gsLst>
              <a:gs pos="53000">
                <a:srgbClr val="FF0000">
                  <a:tint val="66000"/>
                  <a:satMod val="160000"/>
                </a:srgbClr>
              </a:gs>
              <a:gs pos="65000">
                <a:srgbClr val="FF0000">
                  <a:tint val="44500"/>
                  <a:satMod val="160000"/>
                </a:srgbClr>
              </a:gs>
              <a:gs pos="84000">
                <a:srgbClr val="FF0000">
                  <a:tint val="23500"/>
                  <a:satMod val="160000"/>
                </a:srgbClr>
              </a:gs>
            </a:gsLst>
            <a:path path="circle">
              <a:fillToRect t="100000" r="100000"/>
            </a:path>
            <a:tileRect l="-100000" b="-100000"/>
          </a:gradFill>
          <a:ln w="19050">
            <a:solidFill>
              <a:schemeClr val="bg2">
                <a:lumMod val="1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r>
              <a:rPr lang="ar-BH"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1.القرار الأممي و البيعة الثانية لآل خليفة</a:t>
            </a:r>
            <a:endParaRPr lang="en-US"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266665" y="1626908"/>
            <a:ext cx="6076950" cy="4558689"/>
          </a:xfrm>
          <a:prstGeom prst="rect">
            <a:avLst/>
          </a:prstGeom>
        </p:spPr>
      </p:pic>
      <p:sp>
        <p:nvSpPr>
          <p:cNvPr id="15" name="TextBox 14"/>
          <p:cNvSpPr txBox="1"/>
          <p:nvPr/>
        </p:nvSpPr>
        <p:spPr>
          <a:xfrm>
            <a:off x="6483111" y="2032156"/>
            <a:ext cx="5285847" cy="385100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r" rtl="1"/>
            <a:r>
              <a:rPr lang="ar-BH" sz="2400" b="1" dirty="0">
                <a:solidFill>
                  <a:schemeClr val="accent2">
                    <a:lumMod val="75000"/>
                  </a:schemeClr>
                </a:solidFill>
                <a:latin typeface="Sakkal Majalla" panose="02000000000000000000" pitchFamily="2" charset="-78"/>
                <a:cs typeface="Sakkal Majalla" panose="02000000000000000000" pitchFamily="2" charset="-78"/>
              </a:rPr>
              <a:t>1. أ</a:t>
            </a:r>
            <a:r>
              <a:rPr lang="ar-EG" sz="2400" b="1" dirty="0">
                <a:solidFill>
                  <a:schemeClr val="accent2">
                    <a:lumMod val="75000"/>
                  </a:schemeClr>
                </a:solidFill>
                <a:latin typeface="Sakkal Majalla" panose="02000000000000000000" pitchFamily="2" charset="-78"/>
                <a:cs typeface="Sakkal Majalla" panose="02000000000000000000" pitchFamily="2" charset="-78"/>
              </a:rPr>
              <a:t>برز الهدف من قدوم البعثة </a:t>
            </a:r>
            <a:r>
              <a:rPr lang="ar-EG" sz="2400" b="1" dirty="0" err="1">
                <a:solidFill>
                  <a:schemeClr val="accent2">
                    <a:lumMod val="75000"/>
                  </a:schemeClr>
                </a:solidFill>
                <a:latin typeface="Sakkal Majalla" panose="02000000000000000000" pitchFamily="2" charset="-78"/>
                <a:cs typeface="Sakkal Majalla" panose="02000000000000000000" pitchFamily="2" charset="-78"/>
              </a:rPr>
              <a:t>الأ</a:t>
            </a:r>
            <a:r>
              <a:rPr lang="ar-BH" sz="2400" b="1" dirty="0">
                <a:solidFill>
                  <a:schemeClr val="accent2">
                    <a:lumMod val="75000"/>
                  </a:schemeClr>
                </a:solidFill>
                <a:latin typeface="Sakkal Majalla" panose="02000000000000000000" pitchFamily="2" charset="-78"/>
                <a:cs typeface="Sakkal Majalla" panose="02000000000000000000" pitchFamily="2" charset="-78"/>
              </a:rPr>
              <a:t>ُ</a:t>
            </a:r>
            <a:r>
              <a:rPr lang="ar-EG" sz="2400" b="1" dirty="0" err="1">
                <a:solidFill>
                  <a:schemeClr val="accent2">
                    <a:lumMod val="75000"/>
                  </a:schemeClr>
                </a:solidFill>
                <a:latin typeface="Sakkal Majalla" panose="02000000000000000000" pitchFamily="2" charset="-78"/>
                <a:cs typeface="Sakkal Majalla" panose="02000000000000000000" pitchFamily="2" charset="-78"/>
              </a:rPr>
              <a:t>ممية</a:t>
            </a:r>
            <a:r>
              <a:rPr lang="ar-EG" sz="2400" b="1" dirty="0">
                <a:solidFill>
                  <a:schemeClr val="accent2">
                    <a:lumMod val="75000"/>
                  </a:schemeClr>
                </a:solidFill>
                <a:latin typeface="Sakkal Majalla" panose="02000000000000000000" pitchFamily="2" charset="-78"/>
                <a:cs typeface="Sakkal Majalla" panose="02000000000000000000" pitchFamily="2" charset="-78"/>
              </a:rPr>
              <a:t> إلى البحرين.</a:t>
            </a:r>
            <a:r>
              <a:rPr lang="ar-BH" sz="2400" b="1" dirty="0">
                <a:solidFill>
                  <a:schemeClr val="accent2">
                    <a:lumMod val="75000"/>
                  </a:schemeClr>
                </a:solidFill>
                <a:latin typeface="Sakkal Majalla" panose="02000000000000000000" pitchFamily="2" charset="-78"/>
                <a:cs typeface="Sakkal Majalla" panose="02000000000000000000" pitchFamily="2" charset="-78"/>
              </a:rPr>
              <a:t> </a:t>
            </a:r>
          </a:p>
          <a:p>
            <a:pPr lvl="0" algn="r" rtl="1"/>
            <a:endParaRPr lang="ar-BH" sz="2400" b="1" dirty="0">
              <a:solidFill>
                <a:schemeClr val="accent2">
                  <a:lumMod val="75000"/>
                </a:schemeClr>
              </a:solidFill>
              <a:latin typeface="Sakkal Majalla" panose="02000000000000000000" pitchFamily="2" charset="-78"/>
              <a:cs typeface="Sakkal Majalla" panose="02000000000000000000" pitchFamily="2" charset="-78"/>
            </a:endParaRPr>
          </a:p>
          <a:p>
            <a:pPr lvl="0" algn="r" rtl="1"/>
            <a:endParaRPr lang="ar-BH" sz="2400" b="1" dirty="0">
              <a:solidFill>
                <a:schemeClr val="accent2">
                  <a:lumMod val="75000"/>
                </a:schemeClr>
              </a:solidFill>
              <a:latin typeface="Sakkal Majalla" panose="02000000000000000000" pitchFamily="2" charset="-78"/>
              <a:cs typeface="Sakkal Majalla" panose="02000000000000000000" pitchFamily="2" charset="-78"/>
            </a:endParaRPr>
          </a:p>
          <a:p>
            <a:pPr lvl="0" algn="r" rtl="1"/>
            <a:endParaRPr lang="ar-BH" sz="2400" b="1" dirty="0">
              <a:solidFill>
                <a:schemeClr val="accent2">
                  <a:lumMod val="75000"/>
                </a:schemeClr>
              </a:solidFill>
              <a:latin typeface="Sakkal Majalla" panose="02000000000000000000" pitchFamily="2" charset="-78"/>
              <a:cs typeface="Sakkal Majalla" panose="02000000000000000000" pitchFamily="2" charset="-78"/>
            </a:endParaRPr>
          </a:p>
          <a:p>
            <a:pPr lvl="0" algn="r" rtl="1"/>
            <a:endParaRPr lang="ar-BH" sz="2400" b="1" dirty="0">
              <a:solidFill>
                <a:schemeClr val="accent2">
                  <a:lumMod val="75000"/>
                </a:schemeClr>
              </a:solidFill>
              <a:latin typeface="Sakkal Majalla" panose="02000000000000000000" pitchFamily="2" charset="-78"/>
              <a:cs typeface="Sakkal Majalla" panose="02000000000000000000" pitchFamily="2" charset="-78"/>
            </a:endParaRPr>
          </a:p>
          <a:p>
            <a:pPr algn="r" rtl="1"/>
            <a:r>
              <a:rPr lang="ar-BH" sz="2400" b="1" dirty="0">
                <a:solidFill>
                  <a:schemeClr val="accent2">
                    <a:lumMod val="75000"/>
                  </a:schemeClr>
                </a:solidFill>
                <a:latin typeface="Sakkal Majalla" panose="02000000000000000000" pitchFamily="2" charset="-78"/>
                <a:cs typeface="Sakkal Majalla" panose="02000000000000000000" pitchFamily="2" charset="-78"/>
              </a:rPr>
              <a:t>2. </a:t>
            </a:r>
            <a:r>
              <a:rPr lang="ar-EG" sz="2400" b="1" dirty="0">
                <a:solidFill>
                  <a:schemeClr val="accent2">
                    <a:lumMod val="75000"/>
                  </a:schemeClr>
                </a:solidFill>
                <a:latin typeface="Sakkal Majalla" panose="02000000000000000000" pitchFamily="2" charset="-78"/>
                <a:cs typeface="Sakkal Majalla" panose="02000000000000000000" pitchFamily="2" charset="-78"/>
              </a:rPr>
              <a:t>وضّح أسلوب عمل اللجن</a:t>
            </a:r>
            <a:r>
              <a:rPr lang="ar-BH" sz="2400" b="1" dirty="0">
                <a:solidFill>
                  <a:schemeClr val="accent2">
                    <a:lumMod val="75000"/>
                  </a:schemeClr>
                </a:solidFill>
                <a:latin typeface="Sakkal Majalla" panose="02000000000000000000" pitchFamily="2" charset="-78"/>
                <a:cs typeface="Sakkal Majalla" panose="02000000000000000000" pitchFamily="2" charset="-78"/>
              </a:rPr>
              <a:t>ة. </a:t>
            </a:r>
            <a:endParaRPr lang="en-US" sz="1600" dirty="0"/>
          </a:p>
          <a:p>
            <a:pPr lvl="0" algn="r" rtl="1"/>
            <a:endParaRPr lang="en-US" sz="2400" b="1" dirty="0">
              <a:solidFill>
                <a:schemeClr val="accent2">
                  <a:lumMod val="75000"/>
                </a:schemeClr>
              </a:solidFill>
              <a:latin typeface="Sakkal Majalla" panose="02000000000000000000" pitchFamily="2" charset="-78"/>
              <a:cs typeface="Sakkal Majalla" panose="02000000000000000000" pitchFamily="2" charset="-78"/>
            </a:endParaRPr>
          </a:p>
        </p:txBody>
      </p:sp>
      <p:sp>
        <p:nvSpPr>
          <p:cNvPr id="3" name="Rectangle 2"/>
          <p:cNvSpPr/>
          <p:nvPr/>
        </p:nvSpPr>
        <p:spPr>
          <a:xfrm>
            <a:off x="6880578" y="2514339"/>
            <a:ext cx="4775200" cy="135466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000" dirty="0">
                <a:solidFill>
                  <a:schemeClr val="accent1">
                    <a:lumMod val="75000"/>
                  </a:schemeClr>
                </a:solidFill>
                <a:latin typeface="Sakkal Majalla" panose="02000000000000000000" pitchFamily="2" charset="-78"/>
                <a:cs typeface="Sakkal Majalla" panose="02000000000000000000" pitchFamily="2" charset="-78"/>
              </a:rPr>
              <a:t>استطلاع آراء المواطنين ورغباتهم بحرية تامة وسرية.</a:t>
            </a:r>
            <a:endParaRPr lang="en-US" sz="20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6" name="Rectangle 15"/>
          <p:cNvSpPr/>
          <p:nvPr/>
        </p:nvSpPr>
        <p:spPr>
          <a:xfrm>
            <a:off x="6880578" y="4464707"/>
            <a:ext cx="4775200" cy="135466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r" rtl="1">
              <a:buFontTx/>
              <a:buChar char="-"/>
            </a:pPr>
            <a:r>
              <a:rPr lang="ar-BH" sz="2000" dirty="0">
                <a:solidFill>
                  <a:schemeClr val="accent1">
                    <a:lumMod val="75000"/>
                  </a:schemeClr>
                </a:solidFill>
                <a:latin typeface="Sakkal Majalla" panose="02000000000000000000" pitchFamily="2" charset="-78"/>
                <a:cs typeface="Sakkal Majalla" panose="02000000000000000000" pitchFamily="2" charset="-78"/>
              </a:rPr>
              <a:t>الاتصال مع الهيئات الرسمية. </a:t>
            </a:r>
          </a:p>
          <a:p>
            <a:pPr marL="285750" indent="-285750" algn="r" rtl="1">
              <a:buFontTx/>
              <a:buChar char="-"/>
            </a:pPr>
            <a:r>
              <a:rPr lang="ar-BH" sz="2000" dirty="0">
                <a:solidFill>
                  <a:schemeClr val="accent1">
                    <a:lumMod val="75000"/>
                  </a:schemeClr>
                </a:solidFill>
                <a:latin typeface="Sakkal Majalla" panose="02000000000000000000" pitchFamily="2" charset="-78"/>
                <a:cs typeface="Sakkal Majalla" panose="02000000000000000000" pitchFamily="2" charset="-78"/>
              </a:rPr>
              <a:t>التجول في المدن والقرى والأسواق و الدخول للبيوت. </a:t>
            </a:r>
          </a:p>
          <a:p>
            <a:pPr marL="285750" indent="-285750" algn="r" rtl="1">
              <a:buFontTx/>
              <a:buChar char="-"/>
            </a:pPr>
            <a:r>
              <a:rPr lang="ar-BH" sz="2000" dirty="0">
                <a:solidFill>
                  <a:schemeClr val="accent1">
                    <a:lumMod val="75000"/>
                  </a:schemeClr>
                </a:solidFill>
                <a:latin typeface="Sakkal Majalla" panose="02000000000000000000" pitchFamily="2" charset="-78"/>
                <a:cs typeface="Sakkal Majalla" panose="02000000000000000000" pitchFamily="2" charset="-78"/>
              </a:rPr>
              <a:t>نشر إعلان يوضح استعداد رئيس اللجنة في استقبال أي شخص في مكتبه دون قيد أو شرط.</a:t>
            </a:r>
            <a:endParaRPr lang="en-US" sz="20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5" name="Oval 4"/>
          <p:cNvSpPr/>
          <p:nvPr/>
        </p:nvSpPr>
        <p:spPr>
          <a:xfrm>
            <a:off x="10145892" y="1218519"/>
            <a:ext cx="1388533" cy="86527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FF0000"/>
                </a:solidFill>
                <a:latin typeface="Sakkal Majalla" panose="02000000000000000000" pitchFamily="2" charset="-78"/>
                <a:cs typeface="Sakkal Majalla" panose="02000000000000000000" pitchFamily="2" charset="-78"/>
              </a:rPr>
              <a:t>أقرأ وأُحلل</a:t>
            </a:r>
            <a:endParaRPr lang="en-US" sz="2400" b="1" dirty="0">
              <a:solidFill>
                <a:srgbClr val="FF0000"/>
              </a:solidFill>
              <a:latin typeface="Sakkal Majalla" panose="02000000000000000000" pitchFamily="2" charset="-78"/>
              <a:cs typeface="Sakkal Majalla" panose="02000000000000000000" pitchFamily="2" charset="-78"/>
            </a:endParaRPr>
          </a:p>
        </p:txBody>
      </p:sp>
      <p:sp>
        <p:nvSpPr>
          <p:cNvPr id="19" name="قوس 12"/>
          <p:cNvSpPr/>
          <p:nvPr/>
        </p:nvSpPr>
        <p:spPr>
          <a:xfrm rot="16200000" flipH="1">
            <a:off x="10324611" y="827493"/>
            <a:ext cx="1031097" cy="1631243"/>
          </a:xfrm>
          <a:prstGeom prst="arc">
            <a:avLst>
              <a:gd name="adj1" fmla="val 16200000"/>
              <a:gd name="adj2" fmla="val 16155180"/>
            </a:avLst>
          </a:prstGeom>
          <a:ln w="762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ectangle 3"/>
          <p:cNvSpPr/>
          <p:nvPr/>
        </p:nvSpPr>
        <p:spPr>
          <a:xfrm>
            <a:off x="0" y="292951"/>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8" name="Rectangle 17"/>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939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3" grpId="0" animBg="1"/>
      <p:bldP spid="16" grpId="0" animBg="1"/>
      <p:bldP spid="5"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36819" y="3324152"/>
            <a:ext cx="8756939" cy="14704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aphicFrame>
        <p:nvGraphicFramePr>
          <p:cNvPr id="9" name="Content Placeholder 3"/>
          <p:cNvGraphicFramePr>
            <a:graphicFrameLocks noGrp="1"/>
          </p:cNvGraphicFramePr>
          <p:nvPr>
            <p:ph idx="1"/>
            <p:extLst>
              <p:ext uri="{D42A27DB-BD31-4B8C-83A1-F6EECF244321}">
                <p14:modId xmlns:p14="http://schemas.microsoft.com/office/powerpoint/2010/main" val="1597157312"/>
              </p:ext>
            </p:extLst>
          </p:nvPr>
        </p:nvGraphicFramePr>
        <p:xfrm>
          <a:off x="959555" y="767643"/>
          <a:ext cx="10407891" cy="5944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3"/>
          <p:cNvSpPr/>
          <p:nvPr/>
        </p:nvSpPr>
        <p:spPr>
          <a:xfrm>
            <a:off x="0" y="326942"/>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8" name="Rectangle 7"/>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505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3335906" y="874858"/>
            <a:ext cx="8706134" cy="786420"/>
          </a:xfrm>
          <a:noFill/>
        </p:spPr>
        <p:txBody>
          <a:bodyPr>
            <a:normAutofit/>
          </a:bodyPr>
          <a:lstStyle/>
          <a:p>
            <a:pPr algn="ctr" rtl="1"/>
            <a:r>
              <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النتائج التي توصلت إليها لجنة تقصي الحقائق </a:t>
            </a:r>
            <a:endParaRPr lang="en-US"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aphicFrame>
        <p:nvGraphicFramePr>
          <p:cNvPr id="9" name="Diagram 8"/>
          <p:cNvGraphicFramePr/>
          <p:nvPr>
            <p:extLst>
              <p:ext uri="{D42A27DB-BD31-4B8C-83A1-F6EECF244321}">
                <p14:modId xmlns:p14="http://schemas.microsoft.com/office/powerpoint/2010/main" val="637799229"/>
              </p:ext>
            </p:extLst>
          </p:nvPr>
        </p:nvGraphicFramePr>
        <p:xfrm>
          <a:off x="115910" y="1637166"/>
          <a:ext cx="11926129" cy="4480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3"/>
          <p:cNvSpPr/>
          <p:nvPr/>
        </p:nvSpPr>
        <p:spPr>
          <a:xfrm>
            <a:off x="0" y="268462"/>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5740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graphicEl>
                                              <a:dgm id="{C153FF69-445A-48D0-A2B5-1194818877A3}"/>
                                            </p:graphicEl>
                                          </p:spTgt>
                                        </p:tgtEl>
                                        <p:attrNameLst>
                                          <p:attrName>style.visibility</p:attrName>
                                        </p:attrNameLst>
                                      </p:cBhvr>
                                      <p:to>
                                        <p:strVal val="visible"/>
                                      </p:to>
                                    </p:set>
                                    <p:animEffect transition="in" filter="barn(inVertical)">
                                      <p:cBhvr>
                                        <p:cTn id="14" dur="500"/>
                                        <p:tgtEl>
                                          <p:spTgt spid="9">
                                            <p:graphicEl>
                                              <a:dgm id="{C153FF69-445A-48D0-A2B5-1194818877A3}"/>
                                            </p:graphic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graphicEl>
                                              <a:dgm id="{328C8914-51E9-43F6-8257-C2914531099F}"/>
                                            </p:graphicEl>
                                          </p:spTgt>
                                        </p:tgtEl>
                                        <p:attrNameLst>
                                          <p:attrName>style.visibility</p:attrName>
                                        </p:attrNameLst>
                                      </p:cBhvr>
                                      <p:to>
                                        <p:strVal val="visible"/>
                                      </p:to>
                                    </p:set>
                                    <p:animEffect transition="in" filter="barn(inVertical)">
                                      <p:cBhvr>
                                        <p:cTn id="17" dur="500"/>
                                        <p:tgtEl>
                                          <p:spTgt spid="9">
                                            <p:graphicEl>
                                              <a:dgm id="{328C8914-51E9-43F6-8257-C2914531099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graphicEl>
                                              <a:dgm id="{71536041-9228-4A8F-880E-9862D4A05D7A}"/>
                                            </p:graphicEl>
                                          </p:spTgt>
                                        </p:tgtEl>
                                        <p:attrNameLst>
                                          <p:attrName>style.visibility</p:attrName>
                                        </p:attrNameLst>
                                      </p:cBhvr>
                                      <p:to>
                                        <p:strVal val="visible"/>
                                      </p:to>
                                    </p:set>
                                    <p:animEffect transition="in" filter="barn(inVertical)">
                                      <p:cBhvr>
                                        <p:cTn id="22" dur="500"/>
                                        <p:tgtEl>
                                          <p:spTgt spid="9">
                                            <p:graphicEl>
                                              <a:dgm id="{71536041-9228-4A8F-880E-9862D4A05D7A}"/>
                                            </p:graphic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graphicEl>
                                              <a:dgm id="{5616DBBC-C93B-43AD-9FBD-9BA7C8EABDC0}"/>
                                            </p:graphicEl>
                                          </p:spTgt>
                                        </p:tgtEl>
                                        <p:attrNameLst>
                                          <p:attrName>style.visibility</p:attrName>
                                        </p:attrNameLst>
                                      </p:cBhvr>
                                      <p:to>
                                        <p:strVal val="visible"/>
                                      </p:to>
                                    </p:set>
                                    <p:animEffect transition="in" filter="barn(inVertical)">
                                      <p:cBhvr>
                                        <p:cTn id="25" dur="500"/>
                                        <p:tgtEl>
                                          <p:spTgt spid="9">
                                            <p:graphicEl>
                                              <a:dgm id="{5616DBBC-C93B-43AD-9FBD-9BA7C8EABDC0}"/>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graphicEl>
                                              <a:dgm id="{B1579D01-4304-48B7-8770-06B0B2AAD391}"/>
                                            </p:graphicEl>
                                          </p:spTgt>
                                        </p:tgtEl>
                                        <p:attrNameLst>
                                          <p:attrName>style.visibility</p:attrName>
                                        </p:attrNameLst>
                                      </p:cBhvr>
                                      <p:to>
                                        <p:strVal val="visible"/>
                                      </p:to>
                                    </p:set>
                                    <p:animEffect transition="in" filter="barn(inVertical)">
                                      <p:cBhvr>
                                        <p:cTn id="30" dur="500"/>
                                        <p:tgtEl>
                                          <p:spTgt spid="9">
                                            <p:graphicEl>
                                              <a:dgm id="{B1579D01-4304-48B7-8770-06B0B2AAD391}"/>
                                            </p:graphic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9">
                                            <p:graphicEl>
                                              <a:dgm id="{96E47EC9-0397-44C4-895C-114F0DA64BB2}"/>
                                            </p:graphicEl>
                                          </p:spTgt>
                                        </p:tgtEl>
                                        <p:attrNameLst>
                                          <p:attrName>style.visibility</p:attrName>
                                        </p:attrNameLst>
                                      </p:cBhvr>
                                      <p:to>
                                        <p:strVal val="visible"/>
                                      </p:to>
                                    </p:set>
                                    <p:animEffect transition="in" filter="barn(inVertical)">
                                      <p:cBhvr>
                                        <p:cTn id="33" dur="500"/>
                                        <p:tgtEl>
                                          <p:spTgt spid="9">
                                            <p:graphicEl>
                                              <a:dgm id="{96E47EC9-0397-44C4-895C-114F0DA64BB2}"/>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9">
                                            <p:graphicEl>
                                              <a:dgm id="{073B377F-10B8-41DD-82DE-AE5B320AFA80}"/>
                                            </p:graphicEl>
                                          </p:spTgt>
                                        </p:tgtEl>
                                        <p:attrNameLst>
                                          <p:attrName>style.visibility</p:attrName>
                                        </p:attrNameLst>
                                      </p:cBhvr>
                                      <p:to>
                                        <p:strVal val="visible"/>
                                      </p:to>
                                    </p:set>
                                    <p:animEffect transition="in" filter="barn(inVertical)">
                                      <p:cBhvr>
                                        <p:cTn id="38" dur="500"/>
                                        <p:tgtEl>
                                          <p:spTgt spid="9">
                                            <p:graphicEl>
                                              <a:dgm id="{073B377F-10B8-41DD-82DE-AE5B320AFA80}"/>
                                            </p:graphic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9">
                                            <p:graphicEl>
                                              <a:dgm id="{2D078A09-9F23-4287-A4E4-6CDD786C5059}"/>
                                            </p:graphicEl>
                                          </p:spTgt>
                                        </p:tgtEl>
                                        <p:attrNameLst>
                                          <p:attrName>style.visibility</p:attrName>
                                        </p:attrNameLst>
                                      </p:cBhvr>
                                      <p:to>
                                        <p:strVal val="visible"/>
                                      </p:to>
                                    </p:set>
                                    <p:animEffect transition="in" filter="barn(inVertical)">
                                      <p:cBhvr>
                                        <p:cTn id="41" dur="500"/>
                                        <p:tgtEl>
                                          <p:spTgt spid="9">
                                            <p:graphicEl>
                                              <a:dgm id="{2D078A09-9F23-4287-A4E4-6CDD786C5059}"/>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9">
                                            <p:graphicEl>
                                              <a:dgm id="{25244859-EB6C-4705-A7A0-BF8ECBF1FBF3}"/>
                                            </p:graphicEl>
                                          </p:spTgt>
                                        </p:tgtEl>
                                        <p:attrNameLst>
                                          <p:attrName>style.visibility</p:attrName>
                                        </p:attrNameLst>
                                      </p:cBhvr>
                                      <p:to>
                                        <p:strVal val="visible"/>
                                      </p:to>
                                    </p:set>
                                    <p:animEffect transition="in" filter="barn(inVertical)">
                                      <p:cBhvr>
                                        <p:cTn id="46" dur="500"/>
                                        <p:tgtEl>
                                          <p:spTgt spid="9">
                                            <p:graphicEl>
                                              <a:dgm id="{25244859-EB6C-4705-A7A0-BF8ECBF1FBF3}"/>
                                            </p:graphicEl>
                                          </p:spTgt>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
                                            <p:graphicEl>
                                              <a:dgm id="{8E60C136-4310-481C-AF01-8B25D635D750}"/>
                                            </p:graphicEl>
                                          </p:spTgt>
                                        </p:tgtEl>
                                        <p:attrNameLst>
                                          <p:attrName>style.visibility</p:attrName>
                                        </p:attrNameLst>
                                      </p:cBhvr>
                                      <p:to>
                                        <p:strVal val="visible"/>
                                      </p:to>
                                    </p:set>
                                    <p:animEffect transition="in" filter="barn(inVertical)">
                                      <p:cBhvr>
                                        <p:cTn id="49" dur="500"/>
                                        <p:tgtEl>
                                          <p:spTgt spid="9">
                                            <p:graphicEl>
                                              <a:dgm id="{8E60C136-4310-481C-AF01-8B25D635D750}"/>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9">
                                            <p:graphicEl>
                                              <a:dgm id="{AF8D16E4-355C-42B8-B636-76DB84532D08}"/>
                                            </p:graphicEl>
                                          </p:spTgt>
                                        </p:tgtEl>
                                        <p:attrNameLst>
                                          <p:attrName>style.visibility</p:attrName>
                                        </p:attrNameLst>
                                      </p:cBhvr>
                                      <p:to>
                                        <p:strVal val="visible"/>
                                      </p:to>
                                    </p:set>
                                    <p:animEffect transition="in" filter="barn(inVertical)">
                                      <p:cBhvr>
                                        <p:cTn id="54" dur="500"/>
                                        <p:tgtEl>
                                          <p:spTgt spid="9">
                                            <p:graphicEl>
                                              <a:dgm id="{AF8D16E4-355C-42B8-B636-76DB84532D08}"/>
                                            </p:graphicEl>
                                          </p:spTgt>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9">
                                            <p:graphicEl>
                                              <a:dgm id="{BC1FC760-BC92-4276-838A-B3D9EB220497}"/>
                                            </p:graphicEl>
                                          </p:spTgt>
                                        </p:tgtEl>
                                        <p:attrNameLst>
                                          <p:attrName>style.visibility</p:attrName>
                                        </p:attrNameLst>
                                      </p:cBhvr>
                                      <p:to>
                                        <p:strVal val="visible"/>
                                      </p:to>
                                    </p:set>
                                    <p:animEffect transition="in" filter="barn(inVertical)">
                                      <p:cBhvr>
                                        <p:cTn id="57" dur="500"/>
                                        <p:tgtEl>
                                          <p:spTgt spid="9">
                                            <p:graphicEl>
                                              <a:dgm id="{BC1FC760-BC92-4276-838A-B3D9EB220497}"/>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9">
                                            <p:graphicEl>
                                              <a:dgm id="{2E798CA3-9848-42B8-8CA1-EF15B65964B0}"/>
                                            </p:graphicEl>
                                          </p:spTgt>
                                        </p:tgtEl>
                                        <p:attrNameLst>
                                          <p:attrName>style.visibility</p:attrName>
                                        </p:attrNameLst>
                                      </p:cBhvr>
                                      <p:to>
                                        <p:strVal val="visible"/>
                                      </p:to>
                                    </p:set>
                                    <p:animEffect transition="in" filter="barn(inVertical)">
                                      <p:cBhvr>
                                        <p:cTn id="62" dur="500"/>
                                        <p:tgtEl>
                                          <p:spTgt spid="9">
                                            <p:graphicEl>
                                              <a:dgm id="{2E798CA3-9848-42B8-8CA1-EF15B65964B0}"/>
                                            </p:graphicEl>
                                          </p:spTgt>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9">
                                            <p:graphicEl>
                                              <a:dgm id="{54789253-4458-459A-8EAB-A9F2719E2820}"/>
                                            </p:graphicEl>
                                          </p:spTgt>
                                        </p:tgtEl>
                                        <p:attrNameLst>
                                          <p:attrName>style.visibility</p:attrName>
                                        </p:attrNameLst>
                                      </p:cBhvr>
                                      <p:to>
                                        <p:strVal val="visible"/>
                                      </p:to>
                                    </p:set>
                                    <p:animEffect transition="in" filter="barn(inVertical)">
                                      <p:cBhvr>
                                        <p:cTn id="65" dur="500"/>
                                        <p:tgtEl>
                                          <p:spTgt spid="9">
                                            <p:graphicEl>
                                              <a:dgm id="{54789253-4458-459A-8EAB-A9F2719E28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مستطيل 12"/>
          <p:cNvSpPr/>
          <p:nvPr/>
        </p:nvSpPr>
        <p:spPr>
          <a:xfrm>
            <a:off x="4241892" y="945407"/>
            <a:ext cx="6293794" cy="612758"/>
          </a:xfrm>
          <a:prstGeom prst="rect">
            <a:avLst/>
          </a:prstGeom>
          <a:gradFill flip="none" rotWithShape="1">
            <a:gsLst>
              <a:gs pos="53000">
                <a:srgbClr val="FF0000">
                  <a:tint val="66000"/>
                  <a:satMod val="160000"/>
                </a:srgbClr>
              </a:gs>
              <a:gs pos="65000">
                <a:srgbClr val="FF0000">
                  <a:tint val="44500"/>
                  <a:satMod val="160000"/>
                </a:srgbClr>
              </a:gs>
              <a:gs pos="84000">
                <a:srgbClr val="FF0000">
                  <a:tint val="23500"/>
                  <a:satMod val="160000"/>
                </a:srgbClr>
              </a:gs>
            </a:gsLst>
            <a:path path="circle">
              <a:fillToRect t="100000" r="100000"/>
            </a:path>
            <a:tileRect l="-100000" b="-100000"/>
          </a:gradFill>
          <a:ln w="19050">
            <a:solidFill>
              <a:schemeClr val="bg2">
                <a:lumMod val="1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r>
              <a:rPr lang="ar-BH"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2. </a:t>
            </a:r>
            <a:r>
              <a:rPr lang="ar-BH" sz="3200" b="1" dirty="0" smtClean="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إلغاء المعاهدات مع بريطانيا ونتائجه</a:t>
            </a:r>
            <a:endParaRPr lang="en-US"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270641" y="1580723"/>
            <a:ext cx="6105525" cy="4695825"/>
          </a:xfrm>
          <a:prstGeom prst="rect">
            <a:avLst/>
          </a:prstGeom>
        </p:spPr>
      </p:pic>
      <p:pic>
        <p:nvPicPr>
          <p:cNvPr id="3" name="Picture 2"/>
          <p:cNvPicPr>
            <a:picLocks noChangeAspect="1"/>
          </p:cNvPicPr>
          <p:nvPr/>
        </p:nvPicPr>
        <p:blipFill>
          <a:blip r:embed="rId4"/>
          <a:stretch>
            <a:fillRect/>
          </a:stretch>
        </p:blipFill>
        <p:spPr>
          <a:xfrm>
            <a:off x="7199270" y="2668129"/>
            <a:ext cx="3746583" cy="3250347"/>
          </a:xfrm>
          <a:prstGeom prst="rect">
            <a:avLst/>
          </a:prstGeom>
        </p:spPr>
      </p:pic>
      <p:sp>
        <p:nvSpPr>
          <p:cNvPr id="11" name="Oval 10"/>
          <p:cNvSpPr/>
          <p:nvPr/>
        </p:nvSpPr>
        <p:spPr>
          <a:xfrm>
            <a:off x="10395857" y="1651336"/>
            <a:ext cx="1388533" cy="86527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FF0000"/>
                </a:solidFill>
                <a:latin typeface="Sakkal Majalla" panose="02000000000000000000" pitchFamily="2" charset="-78"/>
                <a:cs typeface="Sakkal Majalla" panose="02000000000000000000" pitchFamily="2" charset="-78"/>
              </a:rPr>
              <a:t>أقرأ وأُحلل</a:t>
            </a:r>
            <a:endParaRPr lang="en-US" sz="2400" b="1" dirty="0">
              <a:solidFill>
                <a:srgbClr val="FF0000"/>
              </a:solidFill>
              <a:latin typeface="Sakkal Majalla" panose="02000000000000000000" pitchFamily="2" charset="-78"/>
              <a:cs typeface="Sakkal Majalla" panose="02000000000000000000" pitchFamily="2" charset="-78"/>
            </a:endParaRPr>
          </a:p>
        </p:txBody>
      </p:sp>
      <p:sp>
        <p:nvSpPr>
          <p:cNvPr id="12" name="قوس 12"/>
          <p:cNvSpPr/>
          <p:nvPr/>
        </p:nvSpPr>
        <p:spPr>
          <a:xfrm rot="16200000" flipH="1">
            <a:off x="10574574" y="1268350"/>
            <a:ext cx="1031097" cy="1631243"/>
          </a:xfrm>
          <a:prstGeom prst="arc">
            <a:avLst>
              <a:gd name="adj1" fmla="val 16200000"/>
              <a:gd name="adj2" fmla="val 16155180"/>
            </a:avLst>
          </a:prstGeom>
          <a:ln w="762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3"/>
          <p:cNvSpPr/>
          <p:nvPr/>
        </p:nvSpPr>
        <p:spPr>
          <a:xfrm>
            <a:off x="0" y="295141"/>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5" name="Rectangle 14"/>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47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6" name="Diagram 5"/>
          <p:cNvGraphicFramePr/>
          <p:nvPr>
            <p:extLst>
              <p:ext uri="{D42A27DB-BD31-4B8C-83A1-F6EECF244321}">
                <p14:modId xmlns:p14="http://schemas.microsoft.com/office/powerpoint/2010/main" val="1401762988"/>
              </p:ext>
            </p:extLst>
          </p:nvPr>
        </p:nvGraphicFramePr>
        <p:xfrm>
          <a:off x="827314" y="1120145"/>
          <a:ext cx="10828066" cy="4958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3"/>
          <p:cNvSpPr/>
          <p:nvPr/>
        </p:nvSpPr>
        <p:spPr>
          <a:xfrm>
            <a:off x="0" y="31729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2359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graphicEl>
                                              <a:dgm id="{B563627E-C185-4B91-9A03-C093DCA23F6A}"/>
                                            </p:graphicEl>
                                          </p:spTgt>
                                        </p:tgtEl>
                                        <p:attrNameLst>
                                          <p:attrName>style.visibility</p:attrName>
                                        </p:attrNameLst>
                                      </p:cBhvr>
                                      <p:to>
                                        <p:strVal val="visible"/>
                                      </p:to>
                                    </p:set>
                                    <p:animEffect transition="in" filter="barn(inVertical)">
                                      <p:cBhvr>
                                        <p:cTn id="7" dur="500"/>
                                        <p:tgtEl>
                                          <p:spTgt spid="6">
                                            <p:graphicEl>
                                              <a:dgm id="{B563627E-C185-4B91-9A03-C093DCA23F6A}"/>
                                            </p:graphic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graphicEl>
                                              <a:dgm id="{21081134-F223-4A9B-95FA-3498DC029167}"/>
                                            </p:graphicEl>
                                          </p:spTgt>
                                        </p:tgtEl>
                                        <p:attrNameLst>
                                          <p:attrName>style.visibility</p:attrName>
                                        </p:attrNameLst>
                                      </p:cBhvr>
                                      <p:to>
                                        <p:strVal val="visible"/>
                                      </p:to>
                                    </p:set>
                                    <p:animEffect transition="in" filter="barn(inVertical)">
                                      <p:cBhvr>
                                        <p:cTn id="10" dur="500"/>
                                        <p:tgtEl>
                                          <p:spTgt spid="6">
                                            <p:graphicEl>
                                              <a:dgm id="{21081134-F223-4A9B-95FA-3498DC02916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graphicEl>
                                              <a:dgm id="{01E4D5DE-5028-49EC-B878-1A30DAEECFD1}"/>
                                            </p:graphicEl>
                                          </p:spTgt>
                                        </p:tgtEl>
                                        <p:attrNameLst>
                                          <p:attrName>style.visibility</p:attrName>
                                        </p:attrNameLst>
                                      </p:cBhvr>
                                      <p:to>
                                        <p:strVal val="visible"/>
                                      </p:to>
                                    </p:set>
                                    <p:animEffect transition="in" filter="barn(inVertical)">
                                      <p:cBhvr>
                                        <p:cTn id="15" dur="500"/>
                                        <p:tgtEl>
                                          <p:spTgt spid="6">
                                            <p:graphicEl>
                                              <a:dgm id="{01E4D5DE-5028-49EC-B878-1A30DAEECFD1}"/>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graphicEl>
                                              <a:dgm id="{B9996539-C838-4EC2-912C-47F3AAE9C4F1}"/>
                                            </p:graphicEl>
                                          </p:spTgt>
                                        </p:tgtEl>
                                        <p:attrNameLst>
                                          <p:attrName>style.visibility</p:attrName>
                                        </p:attrNameLst>
                                      </p:cBhvr>
                                      <p:to>
                                        <p:strVal val="visible"/>
                                      </p:to>
                                    </p:set>
                                    <p:animEffect transition="in" filter="barn(inVertical)">
                                      <p:cBhvr>
                                        <p:cTn id="18" dur="500"/>
                                        <p:tgtEl>
                                          <p:spTgt spid="6">
                                            <p:graphicEl>
                                              <a:dgm id="{B9996539-C838-4EC2-912C-47F3AAE9C4F1}"/>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graphicEl>
                                              <a:dgm id="{D68442A7-830E-4E11-A98C-54D8D33EE523}"/>
                                            </p:graphicEl>
                                          </p:spTgt>
                                        </p:tgtEl>
                                        <p:attrNameLst>
                                          <p:attrName>style.visibility</p:attrName>
                                        </p:attrNameLst>
                                      </p:cBhvr>
                                      <p:to>
                                        <p:strVal val="visible"/>
                                      </p:to>
                                    </p:set>
                                    <p:animEffect transition="in" filter="barn(inVertical)">
                                      <p:cBhvr>
                                        <p:cTn id="23" dur="500"/>
                                        <p:tgtEl>
                                          <p:spTgt spid="6">
                                            <p:graphicEl>
                                              <a:dgm id="{D68442A7-830E-4E11-A98C-54D8D33EE523}"/>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6">
                                            <p:graphicEl>
                                              <a:dgm id="{56640654-69C1-4FAD-AD6F-5D74896753F1}"/>
                                            </p:graphicEl>
                                          </p:spTgt>
                                        </p:tgtEl>
                                        <p:attrNameLst>
                                          <p:attrName>style.visibility</p:attrName>
                                        </p:attrNameLst>
                                      </p:cBhvr>
                                      <p:to>
                                        <p:strVal val="visible"/>
                                      </p:to>
                                    </p:set>
                                    <p:animEffect transition="in" filter="barn(inVertical)">
                                      <p:cBhvr>
                                        <p:cTn id="26" dur="500"/>
                                        <p:tgtEl>
                                          <p:spTgt spid="6">
                                            <p:graphicEl>
                                              <a:dgm id="{56640654-69C1-4FAD-AD6F-5D74896753F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مستطيل 12"/>
          <p:cNvSpPr/>
          <p:nvPr/>
        </p:nvSpPr>
        <p:spPr>
          <a:xfrm>
            <a:off x="4241892" y="945407"/>
            <a:ext cx="6293794" cy="612758"/>
          </a:xfrm>
          <a:prstGeom prst="rect">
            <a:avLst/>
          </a:prstGeom>
          <a:gradFill flip="none" rotWithShape="1">
            <a:gsLst>
              <a:gs pos="53000">
                <a:srgbClr val="FF0000">
                  <a:tint val="66000"/>
                  <a:satMod val="160000"/>
                </a:srgbClr>
              </a:gs>
              <a:gs pos="65000">
                <a:srgbClr val="FF0000">
                  <a:tint val="44500"/>
                  <a:satMod val="160000"/>
                </a:srgbClr>
              </a:gs>
              <a:gs pos="84000">
                <a:srgbClr val="FF0000">
                  <a:tint val="23500"/>
                  <a:satMod val="160000"/>
                </a:srgbClr>
              </a:gs>
            </a:gsLst>
            <a:path path="circle">
              <a:fillToRect t="100000" r="100000"/>
            </a:path>
            <a:tileRect l="-100000" b="-100000"/>
          </a:gradFill>
          <a:ln w="19050">
            <a:solidFill>
              <a:schemeClr val="bg2">
                <a:lumMod val="1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r>
              <a:rPr lang="ar-BH"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3. تشكيل قوة دفاع البحرين</a:t>
            </a:r>
            <a:endParaRPr lang="en-US"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8" name="Content Placeholder 2"/>
          <p:cNvSpPr>
            <a:spLocks noGrp="1"/>
          </p:cNvSpPr>
          <p:nvPr>
            <p:ph idx="1"/>
          </p:nvPr>
        </p:nvSpPr>
        <p:spPr>
          <a:xfrm>
            <a:off x="6101509" y="1757471"/>
            <a:ext cx="5858851" cy="4307387"/>
          </a:xfrm>
          <a:solidFill>
            <a:schemeClr val="accent2">
              <a:lumMod val="20000"/>
              <a:lumOff val="80000"/>
            </a:schemeClr>
          </a:solidFill>
        </p:spPr>
        <p:txBody>
          <a:bodyPr>
            <a:normAutofit/>
          </a:bodyPr>
          <a:lstStyle/>
          <a:p>
            <a:pPr marL="0" indent="0" algn="justLow" rtl="1">
              <a:buNone/>
            </a:pPr>
            <a:endParaRPr lang="en-US" sz="2400" dirty="0">
              <a:cs typeface="+mj-cs"/>
            </a:endParaRPr>
          </a:p>
          <a:p>
            <a:pPr marL="0" indent="0" algn="justLow" rtl="1">
              <a:buNone/>
            </a:pPr>
            <a:r>
              <a:rPr lang="ar-BH" sz="2400" dirty="0">
                <a:latin typeface="Sakkal Majalla" panose="02000000000000000000" pitchFamily="2" charset="-78"/>
                <a:cs typeface="Sakkal Majalla" panose="02000000000000000000" pitchFamily="2" charset="-78"/>
              </a:rPr>
              <a:t>أصدر صاحب السمو الشيخ " عيسى بن سلمان آل خليفة" أمير البلاد الراحل، في أغسطس من عام 1968م، أمرًا أميريًا بإنشاء الحرس الوطني (قوة دفاع البحرين فيما بعد). كما صدر أمر أميري بتعيين الشيخ حمد بن عيسى آل خليفة -  ولي العهد آنذاك، ملك مملكة البحرين الحالي حفظه الله ورعاه -  رئيسًا للحرس الوطني وجاء هذا التعيين باعتباره أول الخريجين العسكريين ذوي الخبرة والكفاءة</a:t>
            </a:r>
          </a:p>
          <a:p>
            <a:pPr marL="0" indent="0" algn="justLow" rtl="1">
              <a:buNone/>
            </a:pPr>
            <a:r>
              <a:rPr lang="ar-BH" sz="2400" b="1" dirty="0">
                <a:latin typeface="Sakkal Majalla" panose="02000000000000000000" pitchFamily="2" charset="-78"/>
                <a:cs typeface="Sakkal Majalla" panose="02000000000000000000" pitchFamily="2" charset="-78"/>
              </a:rPr>
              <a:t>مهمة قائد للحرس الوطني الشيخ حمد بن عيسى آل خليفة -  ولي العهد آنذاك، ملك مملكة البحرين الحالي حفظه الله ورعاه «بتأسيس هذا الجهاز وتنظيمه»      </a:t>
            </a:r>
            <a:endParaRPr lang="en-US" sz="2400" b="1" dirty="0">
              <a:latin typeface="Sakkal Majalla" panose="02000000000000000000" pitchFamily="2" charset="-78"/>
              <a:cs typeface="Sakkal Majalla" panose="02000000000000000000" pitchFamily="2" charset="-78"/>
            </a:endParaRPr>
          </a:p>
        </p:txBody>
      </p:sp>
      <p:sp>
        <p:nvSpPr>
          <p:cNvPr id="11" name="Rectangular Callout 10"/>
          <p:cNvSpPr/>
          <p:nvPr/>
        </p:nvSpPr>
        <p:spPr>
          <a:xfrm>
            <a:off x="669935" y="4854075"/>
            <a:ext cx="1447800" cy="945336"/>
          </a:xfrm>
          <a:prstGeom prst="wedgeRectCallout">
            <a:avLst>
              <a:gd name="adj1" fmla="val 23575"/>
              <a:gd name="adj2" fmla="val -9208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b="1" dirty="0">
                <a:solidFill>
                  <a:schemeClr val="tx1"/>
                </a:solidFill>
                <a:latin typeface="Sakkal Majalla" panose="02000000000000000000" pitchFamily="2" charset="-78"/>
                <a:cs typeface="Sakkal Majalla" panose="02000000000000000000" pitchFamily="2" charset="-78"/>
              </a:rPr>
              <a:t>عمل على توفير الأسلحة والمعدات.</a:t>
            </a:r>
            <a:endParaRPr lang="en-US" b="1" dirty="0">
              <a:solidFill>
                <a:schemeClr val="tx1"/>
              </a:solidFill>
              <a:latin typeface="Sakkal Majalla" panose="02000000000000000000" pitchFamily="2" charset="-78"/>
              <a:cs typeface="Sakkal Majalla" panose="02000000000000000000" pitchFamily="2" charset="-78"/>
            </a:endParaRPr>
          </a:p>
        </p:txBody>
      </p:sp>
      <p:sp>
        <p:nvSpPr>
          <p:cNvPr id="12" name="Rectangular Callout 11"/>
          <p:cNvSpPr/>
          <p:nvPr/>
        </p:nvSpPr>
        <p:spPr>
          <a:xfrm flipH="1">
            <a:off x="4042539" y="3079461"/>
            <a:ext cx="1447800" cy="945336"/>
          </a:xfrm>
          <a:prstGeom prst="wedgeRectCallout">
            <a:avLst>
              <a:gd name="adj1" fmla="val 73904"/>
              <a:gd name="adj2" fmla="val -22567"/>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1600" b="1" dirty="0">
                <a:solidFill>
                  <a:schemeClr val="tx1"/>
                </a:solidFill>
                <a:latin typeface="Sakkal Majalla" panose="02000000000000000000" pitchFamily="2" charset="-78"/>
                <a:cs typeface="Sakkal Majalla" panose="02000000000000000000" pitchFamily="2" charset="-78"/>
              </a:rPr>
              <a:t>أشرف على وضع الخطط لإلحاق أبناء الوطن في سلك العسكرية.</a:t>
            </a:r>
          </a:p>
        </p:txBody>
      </p:sp>
      <p:sp>
        <p:nvSpPr>
          <p:cNvPr id="13" name="Rectangular Callout 12"/>
          <p:cNvSpPr/>
          <p:nvPr/>
        </p:nvSpPr>
        <p:spPr>
          <a:xfrm flipH="1">
            <a:off x="3737739" y="4111843"/>
            <a:ext cx="1447800" cy="945336"/>
          </a:xfrm>
          <a:prstGeom prst="wedgeRectCallout">
            <a:avLst>
              <a:gd name="adj1" fmla="val 76864"/>
              <a:gd name="adj2" fmla="val -60350"/>
            </a:avLst>
          </a:prstGeom>
          <a:no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b="1" dirty="0">
                <a:solidFill>
                  <a:schemeClr val="tx1"/>
                </a:solidFill>
                <a:latin typeface="Sakkal Majalla" panose="02000000000000000000" pitchFamily="2" charset="-78"/>
                <a:cs typeface="Sakkal Majalla" panose="02000000000000000000" pitchFamily="2" charset="-78"/>
              </a:rPr>
              <a:t>وضع اللبنات الأولى لقوة دفاع البحرين.</a:t>
            </a:r>
          </a:p>
        </p:txBody>
      </p:sp>
      <p:sp>
        <p:nvSpPr>
          <p:cNvPr id="14" name="Rectangular Callout 13"/>
          <p:cNvSpPr/>
          <p:nvPr/>
        </p:nvSpPr>
        <p:spPr>
          <a:xfrm flipH="1">
            <a:off x="2214918" y="4854075"/>
            <a:ext cx="1447800" cy="945336"/>
          </a:xfrm>
          <a:prstGeom prst="wedgeRectCallout">
            <a:avLst>
              <a:gd name="adj1" fmla="val 23575"/>
              <a:gd name="adj2" fmla="val -9208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b="1" dirty="0">
                <a:solidFill>
                  <a:schemeClr val="tx1"/>
                </a:solidFill>
                <a:latin typeface="Sakkal Majalla" panose="02000000000000000000" pitchFamily="2" charset="-78"/>
                <a:cs typeface="Sakkal Majalla" panose="02000000000000000000" pitchFamily="2" charset="-78"/>
              </a:rPr>
              <a:t>وضع البرامج لتدريبهم داخل البلاد وخارجها.</a:t>
            </a:r>
          </a:p>
        </p:txBody>
      </p:sp>
      <p:grpSp>
        <p:nvGrpSpPr>
          <p:cNvPr id="2" name="Group 1"/>
          <p:cNvGrpSpPr/>
          <p:nvPr/>
        </p:nvGrpSpPr>
        <p:grpSpPr>
          <a:xfrm>
            <a:off x="270641" y="936396"/>
            <a:ext cx="3599694" cy="3603614"/>
            <a:chOff x="270641" y="936396"/>
            <a:chExt cx="3599694" cy="3603614"/>
          </a:xfrm>
        </p:grpSpPr>
        <p:grpSp>
          <p:nvGrpSpPr>
            <p:cNvPr id="17" name="Group 16"/>
            <p:cNvGrpSpPr/>
            <p:nvPr/>
          </p:nvGrpSpPr>
          <p:grpSpPr>
            <a:xfrm>
              <a:off x="270641" y="936396"/>
              <a:ext cx="3599694" cy="3603614"/>
              <a:chOff x="442514" y="1248859"/>
              <a:chExt cx="3505200" cy="3505200"/>
            </a:xfrm>
          </p:grpSpPr>
          <p:sp>
            <p:nvSpPr>
              <p:cNvPr id="18" name="Oval 3"/>
              <p:cNvSpPr/>
              <p:nvPr/>
            </p:nvSpPr>
            <p:spPr>
              <a:xfrm>
                <a:off x="442514" y="1248859"/>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6"/>
              <p:cNvSpPr>
                <a:spLocks/>
              </p:cNvSpPr>
              <p:nvPr/>
            </p:nvSpPr>
            <p:spPr bwMode="auto">
              <a:xfrm>
                <a:off x="2204183" y="1328145"/>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BFBFBF"/>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0" name="Freeform 7"/>
              <p:cNvSpPr>
                <a:spLocks/>
              </p:cNvSpPr>
              <p:nvPr/>
            </p:nvSpPr>
            <p:spPr bwMode="auto">
              <a:xfrm>
                <a:off x="3232055" y="2173116"/>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solidFill>
                <a:srgbClr val="BFBFBF"/>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1" name="Freeform 8"/>
              <p:cNvSpPr>
                <a:spLocks/>
              </p:cNvSpPr>
              <p:nvPr/>
            </p:nvSpPr>
            <p:spPr bwMode="auto">
              <a:xfrm>
                <a:off x="1365259" y="1328145"/>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solidFill>
                <a:schemeClr val="bg1">
                  <a:lumMod val="75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2" name="Freeform 9"/>
              <p:cNvSpPr>
                <a:spLocks/>
              </p:cNvSpPr>
              <p:nvPr/>
            </p:nvSpPr>
            <p:spPr bwMode="auto">
              <a:xfrm>
                <a:off x="2799744" y="1556393"/>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solidFill>
                <a:srgbClr val="BFBFBF"/>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3" name="Freeform 10"/>
              <p:cNvSpPr>
                <a:spLocks/>
              </p:cNvSpPr>
              <p:nvPr/>
            </p:nvSpPr>
            <p:spPr bwMode="auto">
              <a:xfrm>
                <a:off x="2204183" y="4039913"/>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solidFill>
                <a:schemeClr val="accent2">
                  <a:lumMod val="40000"/>
                  <a:lumOff val="60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4" name="Freeform 11"/>
              <p:cNvSpPr>
                <a:spLocks/>
              </p:cNvSpPr>
              <p:nvPr/>
            </p:nvSpPr>
            <p:spPr bwMode="auto">
              <a:xfrm>
                <a:off x="751559" y="3603067"/>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solidFill>
                <a:schemeClr val="bg1">
                  <a:lumMod val="75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5" name="Freeform 12"/>
              <p:cNvSpPr>
                <a:spLocks/>
              </p:cNvSpPr>
              <p:nvPr/>
            </p:nvSpPr>
            <p:spPr bwMode="auto">
              <a:xfrm>
                <a:off x="2799744" y="3603067"/>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chemeClr val="accent2">
                  <a:lumMod val="40000"/>
                  <a:lumOff val="60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6" name="Freeform 13"/>
              <p:cNvSpPr>
                <a:spLocks/>
              </p:cNvSpPr>
              <p:nvPr/>
            </p:nvSpPr>
            <p:spPr bwMode="auto">
              <a:xfrm>
                <a:off x="523311" y="2173116"/>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solidFill>
                <a:schemeClr val="bg1">
                  <a:lumMod val="75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7" name="Freeform 15"/>
              <p:cNvSpPr>
                <a:spLocks/>
              </p:cNvSpPr>
              <p:nvPr/>
            </p:nvSpPr>
            <p:spPr bwMode="auto">
              <a:xfrm>
                <a:off x="523311" y="3012041"/>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solidFill>
                <a:schemeClr val="bg1">
                  <a:lumMod val="75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8" name="Freeform 16"/>
              <p:cNvSpPr>
                <a:spLocks/>
              </p:cNvSpPr>
              <p:nvPr/>
            </p:nvSpPr>
            <p:spPr bwMode="auto">
              <a:xfrm>
                <a:off x="3232055" y="3012041"/>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solidFill>
                <a:schemeClr val="accent2">
                  <a:lumMod val="40000"/>
                  <a:lumOff val="60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9" name="Freeform 17"/>
              <p:cNvSpPr>
                <a:spLocks/>
              </p:cNvSpPr>
              <p:nvPr/>
            </p:nvSpPr>
            <p:spPr bwMode="auto">
              <a:xfrm>
                <a:off x="751559" y="1556393"/>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chemeClr val="bg1">
                  <a:lumMod val="75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sp>
          <p:nvSpPr>
            <p:cNvPr id="30" name="Freeform 10"/>
            <p:cNvSpPr>
              <a:spLocks/>
            </p:cNvSpPr>
            <p:nvPr/>
          </p:nvSpPr>
          <p:spPr bwMode="auto">
            <a:xfrm rot="1881320">
              <a:off x="1350093" y="3854970"/>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solidFill>
              <a:schemeClr val="accent2">
                <a:lumMod val="40000"/>
                <a:lumOff val="60000"/>
              </a:schemeClr>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sp>
        <p:nvSpPr>
          <p:cNvPr id="31" name="TextBox 30"/>
          <p:cNvSpPr txBox="1"/>
          <p:nvPr/>
        </p:nvSpPr>
        <p:spPr>
          <a:xfrm>
            <a:off x="1165057" y="1699249"/>
            <a:ext cx="1810861" cy="2200602"/>
          </a:xfrm>
          <a:prstGeom prst="rect">
            <a:avLst/>
          </a:prstGeom>
          <a:noFill/>
        </p:spPr>
        <p:txBody>
          <a:bodyPr wrap="square" rtlCol="0">
            <a:spAutoFit/>
          </a:bodyPr>
          <a:lstStyle/>
          <a:p>
            <a:pPr algn="ctr" rtl="1"/>
            <a:endParaRPr lang="en-US" sz="1100" b="1" dirty="0"/>
          </a:p>
          <a:p>
            <a:pPr algn="ctr" rtl="1"/>
            <a:r>
              <a:rPr lang="ar-BH" b="1" dirty="0">
                <a:latin typeface="Sakkal Majalla" panose="02000000000000000000" pitchFamily="2" charset="-78"/>
                <a:cs typeface="Sakkal Majalla" panose="02000000000000000000" pitchFamily="2" charset="-78"/>
              </a:rPr>
              <a:t>الأعمال التي قام بها قائد للحرس الوطني الشيخ حمد بن عيسى آل خليفة -  ولي العهد آنذاك، ملك مملكة البحرين الحالي حفظه الله ورعاه لتنفيذ مهمته </a:t>
            </a:r>
          </a:p>
        </p:txBody>
      </p:sp>
      <p:sp>
        <p:nvSpPr>
          <p:cNvPr id="34"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32" name="Rectangle 31"/>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3934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animEffect transition="in" filter="fade">
                                      <p:cBhvr>
                                        <p:cTn id="15" dur="1000"/>
                                        <p:tgtEl>
                                          <p:spTgt spid="8">
                                            <p:bg/>
                                          </p:spTgt>
                                        </p:tgtEl>
                                      </p:cBhvr>
                                    </p:animEffect>
                                    <p:anim calcmode="lin" valueType="num">
                                      <p:cBhvr>
                                        <p:cTn id="16" dur="1000" fill="hold"/>
                                        <p:tgtEl>
                                          <p:spTgt spid="8">
                                            <p:bg/>
                                          </p:spTgt>
                                        </p:tgtEl>
                                        <p:attrNameLst>
                                          <p:attrName>ppt_x</p:attrName>
                                        </p:attrNameLst>
                                      </p:cBhvr>
                                      <p:tavLst>
                                        <p:tav tm="0">
                                          <p:val>
                                            <p:strVal val="#ppt_x"/>
                                          </p:val>
                                        </p:tav>
                                        <p:tav tm="100000">
                                          <p:val>
                                            <p:strVal val="#ppt_x"/>
                                          </p:val>
                                        </p:tav>
                                      </p:tavLst>
                                    </p:anim>
                                    <p:anim calcmode="lin" valueType="num">
                                      <p:cBhvr>
                                        <p:cTn id="17" dur="1000" fill="hold"/>
                                        <p:tgtEl>
                                          <p:spTgt spid="8">
                                            <p:bg/>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1000"/>
                                        <p:tgtEl>
                                          <p:spTgt spid="8">
                                            <p:txEl>
                                              <p:pRg st="1" end="1"/>
                                            </p:txEl>
                                          </p:spTgt>
                                        </p:tgtEl>
                                      </p:cBhvr>
                                    </p:animEffect>
                                    <p:anim calcmode="lin" valueType="num">
                                      <p:cBhvr>
                                        <p:cTn id="2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animEffect transition="in" filter="fade">
                                      <p:cBhvr>
                                        <p:cTn id="29" dur="1000"/>
                                        <p:tgtEl>
                                          <p:spTgt spid="8">
                                            <p:txEl>
                                              <p:pRg st="2" end="2"/>
                                            </p:txEl>
                                          </p:spTgt>
                                        </p:tgtEl>
                                      </p:cBhvr>
                                    </p:animEffect>
                                    <p:anim calcmode="lin" valueType="num">
                                      <p:cBhvr>
                                        <p:cTn id="3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arn(inVertical)">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inVertical)">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barn(inVertical)">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animBg="1"/>
      <p:bldP spid="11" grpId="0" animBg="1"/>
      <p:bldP spid="12" grpId="0" animBg="1"/>
      <p:bldP spid="13" grpId="0" animBg="1"/>
      <p:bldP spid="14"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xfrm>
            <a:off x="4194538" y="811716"/>
            <a:ext cx="6336786" cy="912704"/>
          </a:xfrm>
          <a:noFill/>
        </p:spPr>
        <p:txBody>
          <a:bodyPr/>
          <a:lstStyle/>
          <a:p>
            <a:pPr algn="ctr"/>
            <a:r>
              <a:rPr lang="ar-BH"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أهداف تشكيل قوة دفاع البحرين</a:t>
            </a:r>
            <a:endParaRPr lang="en-US"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aphicFrame>
        <p:nvGraphicFramePr>
          <p:cNvPr id="6" name="Diagram 5"/>
          <p:cNvGraphicFramePr/>
          <p:nvPr>
            <p:extLst>
              <p:ext uri="{D42A27DB-BD31-4B8C-83A1-F6EECF244321}">
                <p14:modId xmlns:p14="http://schemas.microsoft.com/office/powerpoint/2010/main" val="3875559054"/>
              </p:ext>
            </p:extLst>
          </p:nvPr>
        </p:nvGraphicFramePr>
        <p:xfrm>
          <a:off x="838200" y="1680926"/>
          <a:ext cx="11155337" cy="4705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332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graphicEl>
                                              <a:dgm id="{F0353C54-D2D4-450E-9A76-023A171B9120}"/>
                                            </p:graphicEl>
                                          </p:spTgt>
                                        </p:tgtEl>
                                        <p:attrNameLst>
                                          <p:attrName>style.visibility</p:attrName>
                                        </p:attrNameLst>
                                      </p:cBhvr>
                                      <p:to>
                                        <p:strVal val="visible"/>
                                      </p:to>
                                    </p:set>
                                    <p:animEffect transition="in" filter="wipe(down)">
                                      <p:cBhvr>
                                        <p:cTn id="14" dur="500"/>
                                        <p:tgtEl>
                                          <p:spTgt spid="6">
                                            <p:graphicEl>
                                              <a:dgm id="{F0353C54-D2D4-450E-9A76-023A171B9120}"/>
                                            </p:graphic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
                                            <p:graphicEl>
                                              <a:dgm id="{F0463085-244C-496C-92A1-2BC712AAF9DF}"/>
                                            </p:graphicEl>
                                          </p:spTgt>
                                        </p:tgtEl>
                                        <p:attrNameLst>
                                          <p:attrName>style.visibility</p:attrName>
                                        </p:attrNameLst>
                                      </p:cBhvr>
                                      <p:to>
                                        <p:strVal val="visible"/>
                                      </p:to>
                                    </p:set>
                                    <p:animEffect transition="in" filter="wipe(down)">
                                      <p:cBhvr>
                                        <p:cTn id="17" dur="500"/>
                                        <p:tgtEl>
                                          <p:spTgt spid="6">
                                            <p:graphicEl>
                                              <a:dgm id="{F0463085-244C-496C-92A1-2BC712AAF9D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graphicEl>
                                              <a:dgm id="{5A3A67EE-F285-45AA-A950-4F7AD22E7001}"/>
                                            </p:graphicEl>
                                          </p:spTgt>
                                        </p:tgtEl>
                                        <p:attrNameLst>
                                          <p:attrName>style.visibility</p:attrName>
                                        </p:attrNameLst>
                                      </p:cBhvr>
                                      <p:to>
                                        <p:strVal val="visible"/>
                                      </p:to>
                                    </p:set>
                                    <p:animEffect transition="in" filter="wipe(down)">
                                      <p:cBhvr>
                                        <p:cTn id="22" dur="500"/>
                                        <p:tgtEl>
                                          <p:spTgt spid="6">
                                            <p:graphicEl>
                                              <a:dgm id="{5A3A67EE-F285-45AA-A950-4F7AD22E7001}"/>
                                            </p:graphic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
                                            <p:graphicEl>
                                              <a:dgm id="{3D292137-B2C0-4B9C-B94C-653E32964F52}"/>
                                            </p:graphicEl>
                                          </p:spTgt>
                                        </p:tgtEl>
                                        <p:attrNameLst>
                                          <p:attrName>style.visibility</p:attrName>
                                        </p:attrNameLst>
                                      </p:cBhvr>
                                      <p:to>
                                        <p:strVal val="visible"/>
                                      </p:to>
                                    </p:set>
                                    <p:animEffect transition="in" filter="wipe(down)">
                                      <p:cBhvr>
                                        <p:cTn id="25" dur="500"/>
                                        <p:tgtEl>
                                          <p:spTgt spid="6">
                                            <p:graphicEl>
                                              <a:dgm id="{3D292137-B2C0-4B9C-B94C-653E32964F52}"/>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graphicEl>
                                              <a:dgm id="{572E72C1-9BC8-4472-9582-755AB3A0AF9C}"/>
                                            </p:graphicEl>
                                          </p:spTgt>
                                        </p:tgtEl>
                                        <p:attrNameLst>
                                          <p:attrName>style.visibility</p:attrName>
                                        </p:attrNameLst>
                                      </p:cBhvr>
                                      <p:to>
                                        <p:strVal val="visible"/>
                                      </p:to>
                                    </p:set>
                                    <p:animEffect transition="in" filter="wipe(down)">
                                      <p:cBhvr>
                                        <p:cTn id="30" dur="500"/>
                                        <p:tgtEl>
                                          <p:spTgt spid="6">
                                            <p:graphicEl>
                                              <a:dgm id="{572E72C1-9BC8-4472-9582-755AB3A0AF9C}"/>
                                            </p:graphic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6">
                                            <p:graphicEl>
                                              <a:dgm id="{7FFBD422-376B-49A0-A7C9-C036B0903595}"/>
                                            </p:graphicEl>
                                          </p:spTgt>
                                        </p:tgtEl>
                                        <p:attrNameLst>
                                          <p:attrName>style.visibility</p:attrName>
                                        </p:attrNameLst>
                                      </p:cBhvr>
                                      <p:to>
                                        <p:strVal val="visible"/>
                                      </p:to>
                                    </p:set>
                                    <p:animEffect transition="in" filter="wipe(down)">
                                      <p:cBhvr>
                                        <p:cTn id="33" dur="500"/>
                                        <p:tgtEl>
                                          <p:spTgt spid="6">
                                            <p:graphicEl>
                                              <a:dgm id="{7FFBD422-376B-49A0-A7C9-C036B0903595}"/>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
                                            <p:graphicEl>
                                              <a:dgm id="{FE2DDFFF-66EF-4A31-B8BA-4623B18A2E09}"/>
                                            </p:graphicEl>
                                          </p:spTgt>
                                        </p:tgtEl>
                                        <p:attrNameLst>
                                          <p:attrName>style.visibility</p:attrName>
                                        </p:attrNameLst>
                                      </p:cBhvr>
                                      <p:to>
                                        <p:strVal val="visible"/>
                                      </p:to>
                                    </p:set>
                                    <p:animEffect transition="in" filter="wipe(down)">
                                      <p:cBhvr>
                                        <p:cTn id="38" dur="500"/>
                                        <p:tgtEl>
                                          <p:spTgt spid="6">
                                            <p:graphicEl>
                                              <a:dgm id="{FE2DDFFF-66EF-4A31-B8BA-4623B18A2E09}"/>
                                            </p:graphic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
                                            <p:graphicEl>
                                              <a:dgm id="{152AB395-A537-4228-A0EC-53E91CB5E944}"/>
                                            </p:graphicEl>
                                          </p:spTgt>
                                        </p:tgtEl>
                                        <p:attrNameLst>
                                          <p:attrName>style.visibility</p:attrName>
                                        </p:attrNameLst>
                                      </p:cBhvr>
                                      <p:to>
                                        <p:strVal val="visible"/>
                                      </p:to>
                                    </p:set>
                                    <p:animEffect transition="in" filter="wipe(down)">
                                      <p:cBhvr>
                                        <p:cTn id="41" dur="500"/>
                                        <p:tgtEl>
                                          <p:spTgt spid="6">
                                            <p:graphicEl>
                                              <a:dgm id="{152AB395-A537-4228-A0EC-53E91CB5E94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1" name="مستطيل 12"/>
          <p:cNvSpPr/>
          <p:nvPr/>
        </p:nvSpPr>
        <p:spPr>
          <a:xfrm>
            <a:off x="4267649" y="841678"/>
            <a:ext cx="6293794" cy="612758"/>
          </a:xfrm>
          <a:prstGeom prst="rect">
            <a:avLst/>
          </a:prstGeom>
          <a:gradFill flip="none" rotWithShape="1">
            <a:gsLst>
              <a:gs pos="53000">
                <a:srgbClr val="FF0000">
                  <a:tint val="66000"/>
                  <a:satMod val="160000"/>
                </a:srgbClr>
              </a:gs>
              <a:gs pos="65000">
                <a:srgbClr val="FF0000">
                  <a:tint val="44500"/>
                  <a:satMod val="160000"/>
                </a:srgbClr>
              </a:gs>
              <a:gs pos="84000">
                <a:srgbClr val="FF0000">
                  <a:tint val="23500"/>
                  <a:satMod val="160000"/>
                </a:srgbClr>
              </a:gs>
            </a:gsLst>
            <a:path path="circle">
              <a:fillToRect t="100000" r="100000"/>
            </a:path>
            <a:tileRect l="-100000" b="-100000"/>
          </a:gradFill>
          <a:ln w="19050">
            <a:solidFill>
              <a:schemeClr val="bg2">
                <a:lumMod val="1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r>
              <a:rPr lang="ar-BH"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4. استكمال بناء الدولة الحديثة</a:t>
            </a:r>
            <a:endParaRPr lang="en-US" sz="3200" b="1" dirty="0">
              <a:ln w="0"/>
              <a:solidFill>
                <a:schemeClr val="bg2">
                  <a:lumMod val="10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12" name="مربع نص 18"/>
          <p:cNvSpPr txBox="1"/>
          <p:nvPr/>
        </p:nvSpPr>
        <p:spPr>
          <a:xfrm>
            <a:off x="465520" y="1540663"/>
            <a:ext cx="11108558" cy="1423037"/>
          </a:xfrm>
          <a:prstGeom prst="rect">
            <a:avLst/>
          </a:prstGeom>
          <a:gradFill flip="none" rotWithShape="1">
            <a:gsLst>
              <a:gs pos="0">
                <a:schemeClr val="accent3">
                  <a:lumMod val="40000"/>
                  <a:lumOff val="60000"/>
                </a:schemeClr>
              </a:gs>
              <a:gs pos="100000">
                <a:schemeClr val="accent2">
                  <a:lumMod val="20000"/>
                  <a:lumOff val="80000"/>
                </a:schemeClr>
              </a:gs>
            </a:gsLst>
            <a:lin ang="2700000" scaled="1"/>
            <a:tileRect/>
          </a:gradFill>
          <a:ln w="28575">
            <a:solidFill>
              <a:schemeClr val="accent1">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95000"/>
                    <a:lumOff val="5000"/>
                  </a:schemeClr>
                </a:solidFill>
              </a:defRPr>
            </a:lvl1pPr>
          </a:lstStyle>
          <a:p>
            <a:pPr lvl="1" algn="r" rtl="1"/>
            <a:r>
              <a:rPr lang="ar-BH" sz="2000" b="1" dirty="0">
                <a:solidFill>
                  <a:schemeClr val="accent2">
                    <a:lumMod val="75000"/>
                  </a:schemeClr>
                </a:solidFill>
                <a:latin typeface="Sakkal Majalla" panose="02000000000000000000" pitchFamily="2" charset="-78"/>
                <a:cs typeface="Sakkal Majalla" panose="02000000000000000000" pitchFamily="2" charset="-78"/>
              </a:rPr>
              <a:t>صدر مرسومان عن المغفور له بإذن الله تعالى سمّو الشيخ عيسى بن سلمان آل خليفة: </a:t>
            </a:r>
          </a:p>
          <a:p>
            <a:pPr lvl="1" algn="r" rtl="1"/>
            <a:r>
              <a:rPr lang="ar-BH" sz="2000" b="1" dirty="0">
                <a:solidFill>
                  <a:schemeClr val="accent2">
                    <a:lumMod val="75000"/>
                  </a:schemeClr>
                </a:solidFill>
                <a:latin typeface="Sakkal Majalla" panose="02000000000000000000" pitchFamily="2" charset="-78"/>
                <a:cs typeface="Sakkal Majalla" panose="02000000000000000000" pitchFamily="2" charset="-78"/>
              </a:rPr>
              <a:t> - اختصّ الأوّل بتحديد التسمية الرسميّة للبحرين وتوابعها التي صارت "دولة البحرين" ويكون المسمّى الرسمي لحاكمها "أمير دولة البحرين».</a:t>
            </a:r>
          </a:p>
          <a:p>
            <a:pPr lvl="1" algn="r" rtl="1"/>
            <a:r>
              <a:rPr lang="ar-BH" sz="2000" b="1" dirty="0">
                <a:solidFill>
                  <a:schemeClr val="accent2">
                    <a:lumMod val="75000"/>
                  </a:schemeClr>
                </a:solidFill>
                <a:latin typeface="Sakkal Majalla" panose="02000000000000000000" pitchFamily="2" charset="-78"/>
                <a:cs typeface="Sakkal Majalla" panose="02000000000000000000" pitchFamily="2" charset="-78"/>
              </a:rPr>
              <a:t>- اختصّ الثّاني  بإنشاء "مجلس الوزراء" بدلًا من مجلس الدولة ويسمّى أعضاء المجلس "وزراء" وتسمّى الدوائر الحكوميّة "وزارات".</a:t>
            </a:r>
            <a:endParaRPr lang="en-US" sz="2000" b="1" dirty="0">
              <a:solidFill>
                <a:schemeClr val="accent2">
                  <a:lumMod val="75000"/>
                </a:schemeClr>
              </a:solidFill>
              <a:latin typeface="Sakkal Majalla" panose="02000000000000000000" pitchFamily="2" charset="-78"/>
              <a:cs typeface="Sakkal Majalla" panose="02000000000000000000" pitchFamily="2" charset="-78"/>
            </a:endParaRPr>
          </a:p>
        </p:txBody>
      </p:sp>
      <p:sp>
        <p:nvSpPr>
          <p:cNvPr id="13" name="مربع نص 18"/>
          <p:cNvSpPr txBox="1"/>
          <p:nvPr/>
        </p:nvSpPr>
        <p:spPr>
          <a:xfrm>
            <a:off x="465520" y="3054312"/>
            <a:ext cx="11108558" cy="857195"/>
          </a:xfrm>
          <a:prstGeom prst="rect">
            <a:avLst/>
          </a:prstGeom>
          <a:gradFill flip="none" rotWithShape="1">
            <a:gsLst>
              <a:gs pos="0">
                <a:schemeClr val="accent3">
                  <a:lumMod val="40000"/>
                  <a:lumOff val="60000"/>
                </a:schemeClr>
              </a:gs>
              <a:gs pos="100000">
                <a:schemeClr val="accent2">
                  <a:lumMod val="20000"/>
                  <a:lumOff val="80000"/>
                </a:schemeClr>
              </a:gs>
            </a:gsLst>
            <a:lin ang="2700000" scaled="1"/>
            <a:tileRect/>
          </a:gradFill>
          <a:ln w="28575">
            <a:solidFill>
              <a:schemeClr val="accent1">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95000"/>
                    <a:lumOff val="5000"/>
                  </a:schemeClr>
                </a:solidFill>
              </a:defRPr>
            </a:lvl1pPr>
          </a:lstStyle>
          <a:p>
            <a:pPr lvl="0" algn="justLow" rtl="1"/>
            <a:r>
              <a:rPr lang="ar-BH" sz="2000" dirty="0">
                <a:solidFill>
                  <a:schemeClr val="accent2">
                    <a:lumMod val="75000"/>
                  </a:schemeClr>
                </a:solidFill>
                <a:latin typeface="Sakkal Majalla" panose="02000000000000000000" pitchFamily="2" charset="-78"/>
                <a:cs typeface="Sakkal Majalla" panose="02000000000000000000" pitchFamily="2" charset="-78"/>
              </a:rPr>
              <a:t>انضمت البحرين إلى جامعة الدول العربيّة في 11 سبتمبر 1971م، ثمّ إلى منظّمة الأمم المتّحدة يوم 21 سبتمبر من العام نفسه، ثمّ إلى البنك الدولي في 15 سبتمبر 1972م.</a:t>
            </a:r>
            <a:endParaRPr lang="en-US" sz="2000" dirty="0">
              <a:solidFill>
                <a:schemeClr val="accent2">
                  <a:lumMod val="75000"/>
                </a:schemeClr>
              </a:solidFill>
              <a:latin typeface="Sakkal Majalla" panose="02000000000000000000" pitchFamily="2" charset="-78"/>
              <a:cs typeface="Sakkal Majalla" panose="02000000000000000000" pitchFamily="2" charset="-78"/>
            </a:endParaRPr>
          </a:p>
        </p:txBody>
      </p:sp>
      <p:sp>
        <p:nvSpPr>
          <p:cNvPr id="14" name="مربع نص 18"/>
          <p:cNvSpPr txBox="1"/>
          <p:nvPr/>
        </p:nvSpPr>
        <p:spPr>
          <a:xfrm>
            <a:off x="465520" y="4067287"/>
            <a:ext cx="11108558" cy="1051092"/>
          </a:xfrm>
          <a:prstGeom prst="rect">
            <a:avLst/>
          </a:prstGeom>
          <a:gradFill flip="none" rotWithShape="1">
            <a:gsLst>
              <a:gs pos="0">
                <a:schemeClr val="accent3">
                  <a:lumMod val="40000"/>
                  <a:lumOff val="60000"/>
                </a:schemeClr>
              </a:gs>
              <a:gs pos="100000">
                <a:schemeClr val="accent2">
                  <a:lumMod val="20000"/>
                  <a:lumOff val="80000"/>
                </a:schemeClr>
              </a:gs>
            </a:gsLst>
            <a:lin ang="2700000" scaled="1"/>
            <a:tileRect/>
          </a:gradFill>
          <a:ln w="28575">
            <a:solidFill>
              <a:schemeClr val="accent1">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95000"/>
                    <a:lumOff val="5000"/>
                  </a:schemeClr>
                </a:solidFill>
              </a:defRPr>
            </a:lvl1pPr>
          </a:lstStyle>
          <a:p>
            <a:pPr lvl="0" algn="justLow" rtl="1"/>
            <a:r>
              <a:rPr lang="ar-BH" sz="2000" dirty="0">
                <a:solidFill>
                  <a:schemeClr val="accent2">
                    <a:lumMod val="75000"/>
                  </a:schemeClr>
                </a:solidFill>
                <a:latin typeface="Sakkal Majalla" panose="02000000000000000000" pitchFamily="2" charset="-78"/>
                <a:cs typeface="Sakkal Majalla" panose="02000000000000000000" pitchFamily="2" charset="-78"/>
              </a:rPr>
              <a:t>توجّه الناخبون البحرينيّون، في الأوّل من ديسمبر 1972م، إلى صناديق الاقتراع لانتخاب أعضاء المجلس التأسيسي الذي ترأّسه إبراهيم العريض، وقد تولّى المجلس إعداد دستور للبلاد أُعلن عنه يوم 9 يونيو 1973م، وفي 7 ديسمبر  1973م جرى انتخاب أعضاء المجلس الوطني، واستكمالًا لهذه التجربة الديمقراطيّة أسس مجلس الشورى في ديسمبر 1992م.</a:t>
            </a:r>
            <a:endParaRPr lang="en-US" sz="2000" dirty="0">
              <a:solidFill>
                <a:schemeClr val="accent2">
                  <a:lumMod val="75000"/>
                </a:schemeClr>
              </a:solidFill>
              <a:latin typeface="Sakkal Majalla" panose="02000000000000000000" pitchFamily="2" charset="-78"/>
              <a:cs typeface="Sakkal Majalla" panose="02000000000000000000" pitchFamily="2" charset="-78"/>
            </a:endParaRPr>
          </a:p>
        </p:txBody>
      </p:sp>
      <p:sp>
        <p:nvSpPr>
          <p:cNvPr id="15" name="مربع نص 18"/>
          <p:cNvSpPr txBox="1"/>
          <p:nvPr/>
        </p:nvSpPr>
        <p:spPr>
          <a:xfrm>
            <a:off x="465520" y="5160421"/>
            <a:ext cx="11108558" cy="918407"/>
          </a:xfrm>
          <a:prstGeom prst="rect">
            <a:avLst/>
          </a:prstGeom>
          <a:gradFill flip="none" rotWithShape="1">
            <a:gsLst>
              <a:gs pos="0">
                <a:schemeClr val="accent3">
                  <a:lumMod val="40000"/>
                  <a:lumOff val="60000"/>
                </a:schemeClr>
              </a:gs>
              <a:gs pos="100000">
                <a:schemeClr val="accent2">
                  <a:lumMod val="20000"/>
                  <a:lumOff val="80000"/>
                </a:schemeClr>
              </a:gs>
            </a:gsLst>
            <a:lin ang="2700000" scaled="1"/>
            <a:tileRect/>
          </a:gradFill>
          <a:ln w="28575">
            <a:solidFill>
              <a:schemeClr val="accent1">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95000"/>
                    <a:lumOff val="5000"/>
                  </a:schemeClr>
                </a:solidFill>
              </a:defRPr>
            </a:lvl1pPr>
          </a:lstStyle>
          <a:p>
            <a:pPr lvl="0" algn="justLow" rtl="1"/>
            <a:r>
              <a:rPr lang="ar-BH" sz="2000" dirty="0">
                <a:solidFill>
                  <a:schemeClr val="accent2">
                    <a:lumMod val="75000"/>
                  </a:schemeClr>
                </a:solidFill>
                <a:latin typeface="Sakkal Majalla" panose="02000000000000000000" pitchFamily="2" charset="-78"/>
                <a:cs typeface="Sakkal Majalla" panose="02000000000000000000" pitchFamily="2" charset="-78"/>
              </a:rPr>
              <a:t>صدر مرسوم بقانون  في السادس عشر من شهر يونيو 1996م لإنشاء المحافظات في البحرين، ورصدت له الدولة الاعتمادات المالية للازمة في موازنة عام 1997م، وكانت أولى المحافظات هي محافظة العاصمة (المنامة).</a:t>
            </a:r>
            <a:endParaRPr lang="en-US" sz="2000" dirty="0">
              <a:solidFill>
                <a:schemeClr val="accent2">
                  <a:lumMod val="75000"/>
                </a:schemeClr>
              </a:solidFill>
              <a:latin typeface="Sakkal Majalla" panose="02000000000000000000" pitchFamily="2" charset="-78"/>
              <a:cs typeface="Sakkal Majalla" panose="02000000000000000000" pitchFamily="2" charset="-78"/>
            </a:endParaRPr>
          </a:p>
        </p:txBody>
      </p:sp>
      <p:sp>
        <p:nvSpPr>
          <p:cNvPr id="17" name="Rectangle 16"/>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790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1772356" y="824089"/>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ثانيًا: سياسة البحرين الخارجية</a:t>
            </a:r>
            <a:endParaRPr lang="en-US" sz="4000" dirty="0">
              <a:solidFill>
                <a:srgbClr val="C00000"/>
              </a:solidFill>
              <a:latin typeface="Sakkal Majalla" panose="02000000000000000000" pitchFamily="2" charset="-78"/>
              <a:cs typeface="Sakkal Majalla" panose="02000000000000000000" pitchFamily="2" charset="-78"/>
            </a:endParaRPr>
          </a:p>
        </p:txBody>
      </p:sp>
      <p:sp>
        <p:nvSpPr>
          <p:cNvPr id="8" name="TextBox 7"/>
          <p:cNvSpPr txBox="1"/>
          <p:nvPr/>
        </p:nvSpPr>
        <p:spPr>
          <a:xfrm>
            <a:off x="810080" y="1560374"/>
            <a:ext cx="10548052" cy="14704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r>
              <a:rPr lang="ar-BH" sz="2400" b="1" kern="1200" dirty="0">
                <a:latin typeface="Sakkal Majalla" panose="02000000000000000000" pitchFamily="2" charset="-78"/>
                <a:cs typeface="Sakkal Majalla" panose="02000000000000000000" pitchFamily="2" charset="-78"/>
              </a:rPr>
              <a:t>شهدت العلاقات الخارجية البحرينية حيوية بالغة بعد إنهاء العلاقات التعاقدية مع بريطانيا، وهدفت إلى تحقيق التنمية الشاملة، وتميزت بالاستقلالية والانفتاح والوضوح واحترام المواثيق والمعاهدات الدولية. وقد أرسى المغفور له سمو الشيخ عيسى بن سلمان آل خليفة السياسة الخارجية لدولة البحرين على ثوابت واضحة.</a:t>
            </a:r>
            <a:endParaRPr lang="en-US" sz="2400" b="1" kern="1200" dirty="0">
              <a:latin typeface="Sakkal Majalla" panose="02000000000000000000" pitchFamily="2" charset="-78"/>
              <a:cs typeface="Sakkal Majalla" panose="02000000000000000000" pitchFamily="2" charset="-78"/>
            </a:endParaRPr>
          </a:p>
        </p:txBody>
      </p:sp>
      <p:grpSp>
        <p:nvGrpSpPr>
          <p:cNvPr id="2" name="Group 1"/>
          <p:cNvGrpSpPr/>
          <p:nvPr/>
        </p:nvGrpSpPr>
        <p:grpSpPr>
          <a:xfrm>
            <a:off x="2949394" y="2609982"/>
            <a:ext cx="7653867" cy="1358731"/>
            <a:chOff x="3025422" y="2896371"/>
            <a:chExt cx="7653867" cy="1358731"/>
          </a:xfrm>
        </p:grpSpPr>
        <p:sp>
          <p:nvSpPr>
            <p:cNvPr id="9" name="Straight Connector 3"/>
            <p:cNvSpPr/>
            <p:nvPr/>
          </p:nvSpPr>
          <p:spPr>
            <a:xfrm>
              <a:off x="3025422" y="2896371"/>
              <a:ext cx="2994377" cy="1358731"/>
            </a:xfrm>
            <a:custGeom>
              <a:avLst/>
              <a:gdLst/>
              <a:ahLst/>
              <a:cxnLst/>
              <a:rect l="0" t="0" r="0" b="0"/>
              <a:pathLst>
                <a:path>
                  <a:moveTo>
                    <a:pt x="2983288" y="0"/>
                  </a:moveTo>
                  <a:lnTo>
                    <a:pt x="2983288" y="1025185"/>
                  </a:lnTo>
                  <a:lnTo>
                    <a:pt x="0" y="1025185"/>
                  </a:lnTo>
                  <a:lnTo>
                    <a:pt x="0" y="1358731"/>
                  </a:lnTo>
                </a:path>
              </a:pathLst>
            </a:custGeom>
            <a:noFill/>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sp>
        <p:sp>
          <p:nvSpPr>
            <p:cNvPr id="11" name="Straight Connector 3"/>
            <p:cNvSpPr/>
            <p:nvPr/>
          </p:nvSpPr>
          <p:spPr>
            <a:xfrm>
              <a:off x="6019798" y="2896371"/>
              <a:ext cx="4659491" cy="1358731"/>
            </a:xfrm>
            <a:custGeom>
              <a:avLst/>
              <a:gdLst/>
              <a:ahLst/>
              <a:cxnLst/>
              <a:rect l="0" t="0" r="0" b="0"/>
              <a:pathLst>
                <a:path>
                  <a:moveTo>
                    <a:pt x="0" y="0"/>
                  </a:moveTo>
                  <a:lnTo>
                    <a:pt x="0" y="1025185"/>
                  </a:lnTo>
                  <a:lnTo>
                    <a:pt x="2940578" y="1025185"/>
                  </a:lnTo>
                  <a:lnTo>
                    <a:pt x="2940578" y="1358731"/>
                  </a:lnTo>
                </a:path>
              </a:pathLst>
            </a:custGeom>
            <a:noFill/>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sp>
      </p:grpSp>
      <p:sp>
        <p:nvSpPr>
          <p:cNvPr id="12" name="Oval 11"/>
          <p:cNvSpPr/>
          <p:nvPr/>
        </p:nvSpPr>
        <p:spPr>
          <a:xfrm>
            <a:off x="8844351" y="3096200"/>
            <a:ext cx="979939" cy="99591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sp>
      <p:sp>
        <p:nvSpPr>
          <p:cNvPr id="13" name="Oval 12"/>
          <p:cNvSpPr/>
          <p:nvPr/>
        </p:nvSpPr>
        <p:spPr>
          <a:xfrm>
            <a:off x="2059319" y="3011308"/>
            <a:ext cx="979939" cy="99591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sp>
      <p:sp>
        <p:nvSpPr>
          <p:cNvPr id="3" name="Rectangle 2"/>
          <p:cNvSpPr/>
          <p:nvPr/>
        </p:nvSpPr>
        <p:spPr>
          <a:xfrm>
            <a:off x="1266725" y="4007223"/>
            <a:ext cx="2565126" cy="369332"/>
          </a:xfrm>
          <a:prstGeom prst="rect">
            <a:avLst/>
          </a:prstGeom>
        </p:spPr>
        <p:txBody>
          <a:bodyPr wrap="none">
            <a:spAutoFit/>
          </a:bodyPr>
          <a:lstStyle/>
          <a:p>
            <a:pPr lvl="0"/>
            <a:r>
              <a:rPr lang="ar-BH" b="1" dirty="0">
                <a:solidFill>
                  <a:srgbClr val="C00000"/>
                </a:solidFill>
              </a:rPr>
              <a:t>أهداف سياسة البحرين الخارجية</a:t>
            </a:r>
            <a:endParaRPr lang="en-US" dirty="0"/>
          </a:p>
        </p:txBody>
      </p:sp>
      <p:grpSp>
        <p:nvGrpSpPr>
          <p:cNvPr id="14" name="Group 13"/>
          <p:cNvGrpSpPr/>
          <p:nvPr/>
        </p:nvGrpSpPr>
        <p:grpSpPr>
          <a:xfrm>
            <a:off x="4824487" y="4267610"/>
            <a:ext cx="7049991" cy="2381497"/>
            <a:chOff x="7645951" y="3342682"/>
            <a:chExt cx="5946539" cy="2381498"/>
          </a:xfrm>
        </p:grpSpPr>
        <p:sp>
          <p:nvSpPr>
            <p:cNvPr id="15" name="Rectangle 14"/>
            <p:cNvSpPr/>
            <p:nvPr/>
          </p:nvSpPr>
          <p:spPr>
            <a:xfrm>
              <a:off x="7645951" y="3589488"/>
              <a:ext cx="3479686" cy="21346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TextBox 15"/>
            <p:cNvSpPr txBox="1"/>
            <p:nvPr/>
          </p:nvSpPr>
          <p:spPr>
            <a:xfrm>
              <a:off x="8679050" y="3342682"/>
              <a:ext cx="4913440" cy="213469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285750" lvl="0" indent="-285750" algn="justLow" defTabSz="622300" rtl="1">
                <a:lnSpc>
                  <a:spcPct val="90000"/>
                </a:lnSpc>
                <a:spcBef>
                  <a:spcPct val="0"/>
                </a:spcBef>
                <a:spcAft>
                  <a:spcPct val="35000"/>
                </a:spcAft>
                <a:buFontTx/>
                <a:buChar char="-"/>
              </a:pPr>
              <a:r>
                <a:rPr lang="ar-BH" sz="1600" kern="1200" dirty="0">
                  <a:latin typeface="Sakkal Majalla" panose="02000000000000000000" pitchFamily="2" charset="-78"/>
                  <a:cs typeface="+mj-cs"/>
                </a:rPr>
                <a:t>الالتزام بمواثيق الأمم المتحدة، إذ شاركت في اجتماعات الأمم المتحدة لتحقيق السلام والأمن والعدل في العالم واهتمت بقضايا إنسانية كبرى، وحرصت على تدعيم حقوق الإنسان ومبدأ التعايش ورفض الحرب وكل أشكال العنف. </a:t>
              </a:r>
            </a:p>
            <a:p>
              <a:pPr marL="285750" lvl="0" indent="-285750" algn="justLow" defTabSz="622300" rtl="1">
                <a:lnSpc>
                  <a:spcPct val="90000"/>
                </a:lnSpc>
                <a:spcBef>
                  <a:spcPct val="0"/>
                </a:spcBef>
                <a:spcAft>
                  <a:spcPct val="35000"/>
                </a:spcAft>
                <a:buFontTx/>
                <a:buChar char="-"/>
              </a:pPr>
              <a:r>
                <a:rPr lang="ar-BH" sz="1600" dirty="0">
                  <a:latin typeface="Sakkal Majalla" panose="02000000000000000000" pitchFamily="2" charset="-78"/>
                  <a:cs typeface="+mj-cs"/>
                </a:rPr>
                <a:t>التفاعل مع قضايا الوطن العربي، والتزمت بميثاق جامعة الدول العربية، ووقفت البحرين باستمرار إلى جانب الشعب الفلسطيني. </a:t>
              </a:r>
            </a:p>
            <a:p>
              <a:pPr marL="285750" lvl="0" indent="-285750" algn="justLow" defTabSz="622300" rtl="1">
                <a:lnSpc>
                  <a:spcPct val="90000"/>
                </a:lnSpc>
                <a:spcBef>
                  <a:spcPct val="0"/>
                </a:spcBef>
                <a:spcAft>
                  <a:spcPct val="35000"/>
                </a:spcAft>
                <a:buFontTx/>
                <a:buChar char="-"/>
              </a:pPr>
              <a:r>
                <a:rPr lang="ar-BH" sz="1600" kern="1200" dirty="0">
                  <a:latin typeface="Sakkal Majalla" panose="02000000000000000000" pitchFamily="2" charset="-78"/>
                  <a:cs typeface="+mj-cs"/>
                </a:rPr>
                <a:t>المشاركة في المنظمات الإقليمية. </a:t>
              </a:r>
            </a:p>
            <a:p>
              <a:pPr marL="285750" lvl="0" indent="-285750" algn="justLow" defTabSz="622300" rtl="1">
                <a:lnSpc>
                  <a:spcPct val="90000"/>
                </a:lnSpc>
                <a:spcBef>
                  <a:spcPct val="0"/>
                </a:spcBef>
                <a:spcAft>
                  <a:spcPct val="35000"/>
                </a:spcAft>
                <a:buFontTx/>
                <a:buChar char="-"/>
              </a:pPr>
              <a:r>
                <a:rPr lang="ar-BH" sz="1600" dirty="0">
                  <a:latin typeface="Sakkal Majalla" panose="02000000000000000000" pitchFamily="2" charset="-78"/>
                  <a:cs typeface="+mj-cs"/>
                </a:rPr>
                <a:t>التركيز ضمن التعاون والتكامل الخليجي على مقومات التوافق والسير نحو الاندماج.</a:t>
              </a:r>
              <a:endParaRPr lang="ar-BH" sz="1600" kern="1200" dirty="0">
                <a:latin typeface="Sakkal Majalla" panose="02000000000000000000" pitchFamily="2" charset="-78"/>
                <a:cs typeface="+mj-cs"/>
              </a:endParaRPr>
            </a:p>
          </p:txBody>
        </p:sp>
      </p:grpSp>
      <p:sp>
        <p:nvSpPr>
          <p:cNvPr id="17" name="Rectangle 16"/>
          <p:cNvSpPr/>
          <p:nvPr/>
        </p:nvSpPr>
        <p:spPr>
          <a:xfrm>
            <a:off x="8016707" y="4082944"/>
            <a:ext cx="2533066" cy="369332"/>
          </a:xfrm>
          <a:prstGeom prst="rect">
            <a:avLst/>
          </a:prstGeom>
        </p:spPr>
        <p:txBody>
          <a:bodyPr wrap="none">
            <a:spAutoFit/>
          </a:bodyPr>
          <a:lstStyle/>
          <a:p>
            <a:pPr lvl="0"/>
            <a:r>
              <a:rPr lang="ar-BH" b="1" dirty="0">
                <a:solidFill>
                  <a:srgbClr val="C00000"/>
                </a:solidFill>
              </a:rPr>
              <a:t>ثوابت سياسة البحرين الخارجية</a:t>
            </a:r>
            <a:endParaRPr lang="en-US" dirty="0"/>
          </a:p>
        </p:txBody>
      </p:sp>
      <p:grpSp>
        <p:nvGrpSpPr>
          <p:cNvPr id="18" name="Group 17"/>
          <p:cNvGrpSpPr/>
          <p:nvPr/>
        </p:nvGrpSpPr>
        <p:grpSpPr>
          <a:xfrm>
            <a:off x="336956" y="4328230"/>
            <a:ext cx="5364413" cy="2134692"/>
            <a:chOff x="1543619" y="3832267"/>
            <a:chExt cx="3865180" cy="2134692"/>
          </a:xfrm>
        </p:grpSpPr>
        <p:sp>
          <p:nvSpPr>
            <p:cNvPr id="19" name="Rectangle 18"/>
            <p:cNvSpPr/>
            <p:nvPr/>
          </p:nvSpPr>
          <p:spPr>
            <a:xfrm>
              <a:off x="1543619" y="3832267"/>
              <a:ext cx="3865180" cy="21346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TextBox 19"/>
            <p:cNvSpPr txBox="1"/>
            <p:nvPr/>
          </p:nvSpPr>
          <p:spPr>
            <a:xfrm>
              <a:off x="1543619" y="3832267"/>
              <a:ext cx="3865180" cy="213469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60960" rIns="60960" bIns="60960" numCol="1" spcCol="1270" anchor="ctr" anchorCtr="0">
              <a:noAutofit/>
            </a:bodyPr>
            <a:lstStyle/>
            <a:p>
              <a:pPr lvl="0" algn="r" defTabSz="711200" rtl="1">
                <a:lnSpc>
                  <a:spcPct val="90000"/>
                </a:lnSpc>
                <a:spcBef>
                  <a:spcPct val="0"/>
                </a:spcBef>
                <a:spcAft>
                  <a:spcPct val="35000"/>
                </a:spcAft>
              </a:pPr>
              <a:r>
                <a:rPr lang="ar-BH" sz="1600" dirty="0">
                  <a:latin typeface="Sakkal Majalla" panose="02000000000000000000" pitchFamily="2" charset="-78"/>
                  <a:cs typeface="+mj-cs"/>
                </a:rPr>
                <a:t>- تأكيد سيادتها المطلقة على أراضيها، وحقّ حكومتها في تصريف  شؤونها الخارجية وعلاقاتها الدولية.</a:t>
              </a:r>
              <a:endParaRPr lang="en-US" sz="1600" dirty="0">
                <a:latin typeface="Sakkal Majalla" panose="02000000000000000000" pitchFamily="2" charset="-78"/>
                <a:cs typeface="+mj-cs"/>
              </a:endParaRPr>
            </a:p>
            <a:p>
              <a:pPr lvl="0" algn="r" defTabSz="711200" rtl="1">
                <a:lnSpc>
                  <a:spcPct val="90000"/>
                </a:lnSpc>
                <a:spcBef>
                  <a:spcPct val="0"/>
                </a:spcBef>
                <a:spcAft>
                  <a:spcPct val="35000"/>
                </a:spcAft>
              </a:pPr>
              <a:r>
                <a:rPr lang="ar-BH" sz="1600" dirty="0">
                  <a:latin typeface="Sakkal Majalla" panose="02000000000000000000" pitchFamily="2" charset="-78"/>
                  <a:cs typeface="+mj-cs"/>
                </a:rPr>
                <a:t> - دعم التنمية بجلب الاستثمارات وتشجيع التصدير.</a:t>
              </a:r>
              <a:endParaRPr lang="en-US" sz="1600" dirty="0">
                <a:latin typeface="Sakkal Majalla" panose="02000000000000000000" pitchFamily="2" charset="-78"/>
                <a:cs typeface="+mj-cs"/>
              </a:endParaRPr>
            </a:p>
            <a:p>
              <a:pPr lvl="0" algn="r" defTabSz="711200" rtl="1">
                <a:lnSpc>
                  <a:spcPct val="90000"/>
                </a:lnSpc>
                <a:spcBef>
                  <a:spcPct val="0"/>
                </a:spcBef>
                <a:spcAft>
                  <a:spcPct val="35000"/>
                </a:spcAft>
              </a:pPr>
              <a:r>
                <a:rPr lang="ar-BH" sz="1600" dirty="0">
                  <a:latin typeface="Sakkal Majalla" panose="02000000000000000000" pitchFamily="2" charset="-78"/>
                  <a:cs typeface="+mj-cs"/>
                </a:rPr>
                <a:t> - تأكيد الانتماء الخليجي والعربي لدولة البحرين.</a:t>
              </a:r>
              <a:endParaRPr lang="en-US" sz="1600" dirty="0">
                <a:latin typeface="Sakkal Majalla" panose="02000000000000000000" pitchFamily="2" charset="-78"/>
                <a:cs typeface="+mj-cs"/>
              </a:endParaRPr>
            </a:p>
            <a:p>
              <a:pPr lvl="0" algn="r" defTabSz="711200" rtl="1">
                <a:lnSpc>
                  <a:spcPct val="90000"/>
                </a:lnSpc>
                <a:spcBef>
                  <a:spcPct val="0"/>
                </a:spcBef>
                <a:spcAft>
                  <a:spcPct val="35000"/>
                </a:spcAft>
              </a:pPr>
              <a:r>
                <a:rPr lang="ar-BH" sz="1600" dirty="0">
                  <a:latin typeface="Sakkal Majalla" panose="02000000000000000000" pitchFamily="2" charset="-78"/>
                  <a:cs typeface="+mj-cs"/>
                </a:rPr>
                <a:t>- حضور البحرين الفاعل في المحافل الإقليمية والدولية.</a:t>
              </a:r>
              <a:endParaRPr lang="en-US" sz="1600" dirty="0">
                <a:latin typeface="Sakkal Majalla" panose="02000000000000000000" pitchFamily="2" charset="-78"/>
                <a:cs typeface="+mj-cs"/>
              </a:endParaRPr>
            </a:p>
            <a:p>
              <a:pPr lvl="0" algn="r" defTabSz="711200" rtl="1">
                <a:lnSpc>
                  <a:spcPct val="90000"/>
                </a:lnSpc>
                <a:spcBef>
                  <a:spcPct val="0"/>
                </a:spcBef>
                <a:spcAft>
                  <a:spcPct val="35000"/>
                </a:spcAft>
              </a:pPr>
              <a:r>
                <a:rPr lang="ar-BH" sz="1600" dirty="0">
                  <a:latin typeface="Sakkal Majalla" panose="02000000000000000000" pitchFamily="2" charset="-78"/>
                  <a:cs typeface="+mj-cs"/>
                </a:rPr>
                <a:t> - تأكيد البُعد الإنساني بوقوفها إلى جانب القضايا العادلة ودعمها برامج التضامن والتعاون في العالم</a:t>
              </a:r>
              <a:r>
                <a:rPr lang="ar-BH" sz="1400" b="1" kern="1200" dirty="0"/>
                <a:t>.</a:t>
              </a:r>
              <a:endParaRPr lang="en-US" sz="1400" b="1" kern="1200" dirty="0"/>
            </a:p>
            <a:p>
              <a:pPr lvl="0" algn="r" defTabSz="711200" rtl="1">
                <a:lnSpc>
                  <a:spcPct val="90000"/>
                </a:lnSpc>
                <a:spcBef>
                  <a:spcPct val="0"/>
                </a:spcBef>
                <a:spcAft>
                  <a:spcPct val="35000"/>
                </a:spcAft>
              </a:pPr>
              <a:endParaRPr lang="en-US" sz="1200" b="1" kern="1200" dirty="0"/>
            </a:p>
          </p:txBody>
        </p:sp>
      </p:grpSp>
      <p:sp>
        <p:nvSpPr>
          <p:cNvPr id="21"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23" name="Rectangle 22"/>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63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3"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19" name="Rounded Rectangle 18"/>
          <p:cNvSpPr/>
          <p:nvPr/>
        </p:nvSpPr>
        <p:spPr>
          <a:xfrm>
            <a:off x="1863484" y="824902"/>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ثالثًا: مظاهر التحديث الاقتصادي</a:t>
            </a:r>
            <a:endParaRPr lang="en-US" sz="4000" dirty="0">
              <a:solidFill>
                <a:srgbClr val="C00000"/>
              </a:solidFill>
              <a:latin typeface="Sakkal Majalla" panose="02000000000000000000" pitchFamily="2" charset="-78"/>
              <a:cs typeface="Sakkal Majalla" panose="02000000000000000000" pitchFamily="2" charset="-78"/>
            </a:endParaRPr>
          </a:p>
        </p:txBody>
      </p:sp>
      <p:pic>
        <p:nvPicPr>
          <p:cNvPr id="13" name="Picture 12"/>
          <p:cNvPicPr>
            <a:picLocks noChangeAspect="1"/>
          </p:cNvPicPr>
          <p:nvPr/>
        </p:nvPicPr>
        <p:blipFill>
          <a:blip r:embed="rId3"/>
          <a:stretch>
            <a:fillRect/>
          </a:stretch>
        </p:blipFill>
        <p:spPr>
          <a:xfrm>
            <a:off x="2130772" y="1656925"/>
            <a:ext cx="8088923" cy="4515787"/>
          </a:xfrm>
          <a:prstGeom prst="rect">
            <a:avLst/>
          </a:prstGeom>
        </p:spPr>
      </p:pic>
      <p:sp>
        <p:nvSpPr>
          <p:cNvPr id="9"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100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9"/>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13"/>
                                        </p:tgtEl>
                                        <p:attrNameLst>
                                          <p:attrName>r</p:attrName>
                                        </p:attrNameLst>
                                      </p:cBhvr>
                                    </p:animRot>
                                    <p:animRot by="-240000">
                                      <p:cBhvr>
                                        <p:cTn id="11" dur="200" fill="hold">
                                          <p:stCondLst>
                                            <p:cond delay="200"/>
                                          </p:stCondLst>
                                        </p:cTn>
                                        <p:tgtEl>
                                          <p:spTgt spid="13"/>
                                        </p:tgtEl>
                                        <p:attrNameLst>
                                          <p:attrName>r</p:attrName>
                                        </p:attrNameLst>
                                      </p:cBhvr>
                                    </p:animRot>
                                    <p:animRot by="240000">
                                      <p:cBhvr>
                                        <p:cTn id="12" dur="200" fill="hold">
                                          <p:stCondLst>
                                            <p:cond delay="400"/>
                                          </p:stCondLst>
                                        </p:cTn>
                                        <p:tgtEl>
                                          <p:spTgt spid="13"/>
                                        </p:tgtEl>
                                        <p:attrNameLst>
                                          <p:attrName>r</p:attrName>
                                        </p:attrNameLst>
                                      </p:cBhvr>
                                    </p:animRot>
                                    <p:animRot by="-240000">
                                      <p:cBhvr>
                                        <p:cTn id="13" dur="200" fill="hold">
                                          <p:stCondLst>
                                            <p:cond delay="600"/>
                                          </p:stCondLst>
                                        </p:cTn>
                                        <p:tgtEl>
                                          <p:spTgt spid="13"/>
                                        </p:tgtEl>
                                        <p:attrNameLst>
                                          <p:attrName>r</p:attrName>
                                        </p:attrNameLst>
                                      </p:cBhvr>
                                    </p:animRot>
                                    <p:animRot by="120000">
                                      <p:cBhvr>
                                        <p:cTn id="14"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20" name="Title 1"/>
          <p:cNvSpPr>
            <a:spLocks noGrp="1"/>
          </p:cNvSpPr>
          <p:nvPr>
            <p:ph type="title"/>
          </p:nvPr>
        </p:nvSpPr>
        <p:spPr>
          <a:xfrm>
            <a:off x="1433850" y="1226719"/>
            <a:ext cx="10256086" cy="1021948"/>
          </a:xfrm>
          <a:noFill/>
        </p:spPr>
        <p:txBody>
          <a:bodyPr>
            <a:noAutofit/>
          </a:bodyPr>
          <a:lstStyle/>
          <a:p>
            <a:pPr algn="r"/>
            <a:r>
              <a:rPr lang="ar-BH" sz="3200" b="1" dirty="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تعود بوادر النهضة الحديثة في دولة البحرين إلى بدايات القرن العشرين</a:t>
            </a:r>
            <a:endParaRPr lang="en-US" sz="3200" b="1" dirty="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cxnSp>
        <p:nvCxnSpPr>
          <p:cNvPr id="21" name="Straight Connector 20"/>
          <p:cNvCxnSpPr/>
          <p:nvPr/>
        </p:nvCxnSpPr>
        <p:spPr>
          <a:xfrm flipV="1">
            <a:off x="2344042" y="2390417"/>
            <a:ext cx="9424916" cy="528"/>
          </a:xfrm>
          <a:prstGeom prst="line">
            <a:avLst/>
          </a:prstGeom>
        </p:spPr>
        <p:style>
          <a:lnRef idx="3">
            <a:schemeClr val="accent2"/>
          </a:lnRef>
          <a:fillRef idx="0">
            <a:schemeClr val="accent2"/>
          </a:fillRef>
          <a:effectRef idx="2">
            <a:schemeClr val="accent2"/>
          </a:effectRef>
          <a:fontRef idx="minor">
            <a:schemeClr val="tx1"/>
          </a:fontRef>
        </p:style>
      </p:cxnSp>
      <p:sp>
        <p:nvSpPr>
          <p:cNvPr id="22" name="Content Placeholder 2"/>
          <p:cNvSpPr>
            <a:spLocks noGrp="1"/>
          </p:cNvSpPr>
          <p:nvPr>
            <p:ph idx="1"/>
          </p:nvPr>
        </p:nvSpPr>
        <p:spPr>
          <a:xfrm>
            <a:off x="640701" y="2432987"/>
            <a:ext cx="11128257" cy="4057540"/>
          </a:xfrm>
          <a:noFill/>
        </p:spPr>
        <p:txBody>
          <a:bodyPr>
            <a:normAutofit/>
          </a:bodyPr>
          <a:lstStyle/>
          <a:p>
            <a:pPr algn="justLow" rtl="1"/>
            <a:r>
              <a:rPr lang="ar-BH" sz="2400" b="1" dirty="0">
                <a:latin typeface="Sakkal Majalla" panose="02000000000000000000" pitchFamily="2" charset="-78"/>
                <a:cs typeface="Sakkal Majalla" panose="02000000000000000000" pitchFamily="2" charset="-78"/>
              </a:rPr>
              <a:t>نشأة التعليم النظامي العصري. </a:t>
            </a:r>
          </a:p>
          <a:p>
            <a:pPr algn="justLow" rtl="1"/>
            <a:r>
              <a:rPr lang="ar-BH" sz="2400" b="1" dirty="0">
                <a:latin typeface="Sakkal Majalla" panose="02000000000000000000" pitchFamily="2" charset="-78"/>
                <a:cs typeface="Sakkal Majalla" panose="02000000000000000000" pitchFamily="2" charset="-78"/>
              </a:rPr>
              <a:t>اكتشاف النفط الذي وفر استخراجه مصادر طاقة وعائدات مالية ارتفعت باستمرار، منذ بداية السبعينات.</a:t>
            </a:r>
          </a:p>
          <a:p>
            <a:pPr algn="justLow" rtl="1"/>
            <a:r>
              <a:rPr lang="ar-BH" sz="2400" b="1" dirty="0">
                <a:latin typeface="Sakkal Majalla" panose="02000000000000000000" pitchFamily="2" charset="-78"/>
                <a:cs typeface="Sakkal Majalla" panose="02000000000000000000" pitchFamily="2" charset="-78"/>
              </a:rPr>
              <a:t>استثمرت الدولة عائدات النفط في بناء صناعة عصرية، وإنشاء بنية أساسية تربط مكونات المجال الوطني وتنفتح على الخارج.</a:t>
            </a:r>
          </a:p>
          <a:p>
            <a:pPr algn="justLow" rtl="1"/>
            <a:r>
              <a:rPr lang="ar-BH" sz="2400" b="1" dirty="0">
                <a:latin typeface="Sakkal Majalla" panose="02000000000000000000" pitchFamily="2" charset="-78"/>
                <a:cs typeface="Sakkal Majalla" panose="02000000000000000000" pitchFamily="2" charset="-78"/>
              </a:rPr>
              <a:t> في مجال التصنيع استثمرت الدولة مواردها، لإنشاء نمطين من الصناعات، صناعات إحلال الواردات وصناعات تصديرية.</a:t>
            </a:r>
          </a:p>
          <a:p>
            <a:pPr algn="justLow" rtl="1"/>
            <a:r>
              <a:rPr lang="ar-BH" sz="2400" b="1" dirty="0">
                <a:latin typeface="Sakkal Majalla" panose="02000000000000000000" pitchFamily="2" charset="-78"/>
                <a:cs typeface="Sakkal Majalla" panose="02000000000000000000" pitchFamily="2" charset="-78"/>
              </a:rPr>
              <a:t>أعطت تسهيلات وتشجيعات للمستثمرين مثل الإعفاء من الضرائب وتقديم القروض وحماية المنتجات المحلية من المنافسة الأجنبية.</a:t>
            </a:r>
          </a:p>
          <a:p>
            <a:pPr algn="justLow" rtl="1"/>
            <a:r>
              <a:rPr lang="ar-BH" sz="2400" b="1" dirty="0">
                <a:latin typeface="Sakkal Majalla" panose="02000000000000000000" pitchFamily="2" charset="-78"/>
                <a:cs typeface="Sakkal Majalla" panose="02000000000000000000" pitchFamily="2" charset="-78"/>
              </a:rPr>
              <a:t>استثمرت الدولة بدورها في الصناعات الكبرى.</a:t>
            </a:r>
          </a:p>
          <a:p>
            <a:pPr marL="0" indent="0" algn="r" rtl="1">
              <a:buNone/>
            </a:pPr>
            <a:endParaRPr lang="en-US" dirty="0"/>
          </a:p>
        </p:txBody>
      </p:sp>
      <p:sp>
        <p:nvSpPr>
          <p:cNvPr id="12"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238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Effect transition="in" filter="fade">
                                      <p:cBhvr>
                                        <p:cTn id="19" dur="1000"/>
                                        <p:tgtEl>
                                          <p:spTgt spid="22">
                                            <p:txEl>
                                              <p:pRg st="0" end="0"/>
                                            </p:txEl>
                                          </p:spTgt>
                                        </p:tgtEl>
                                      </p:cBhvr>
                                    </p:animEffect>
                                    <p:anim calcmode="lin" valueType="num">
                                      <p:cBhvr>
                                        <p:cTn id="20"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2">
                                            <p:txEl>
                                              <p:pRg st="1" end="1"/>
                                            </p:txEl>
                                          </p:spTgt>
                                        </p:tgtEl>
                                        <p:attrNameLst>
                                          <p:attrName>style.visibility</p:attrName>
                                        </p:attrNameLst>
                                      </p:cBhvr>
                                      <p:to>
                                        <p:strVal val="visible"/>
                                      </p:to>
                                    </p:set>
                                    <p:animEffect transition="in" filter="fade">
                                      <p:cBhvr>
                                        <p:cTn id="26" dur="1000"/>
                                        <p:tgtEl>
                                          <p:spTgt spid="22">
                                            <p:txEl>
                                              <p:pRg st="1" end="1"/>
                                            </p:txEl>
                                          </p:spTgt>
                                        </p:tgtEl>
                                      </p:cBhvr>
                                    </p:animEffect>
                                    <p:anim calcmode="lin" valueType="num">
                                      <p:cBhvr>
                                        <p:cTn id="2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2">
                                            <p:txEl>
                                              <p:pRg st="2" end="2"/>
                                            </p:txEl>
                                          </p:spTgt>
                                        </p:tgtEl>
                                        <p:attrNameLst>
                                          <p:attrName>style.visibility</p:attrName>
                                        </p:attrNameLst>
                                      </p:cBhvr>
                                      <p:to>
                                        <p:strVal val="visible"/>
                                      </p:to>
                                    </p:set>
                                    <p:animEffect transition="in" filter="fade">
                                      <p:cBhvr>
                                        <p:cTn id="33" dur="1000"/>
                                        <p:tgtEl>
                                          <p:spTgt spid="22">
                                            <p:txEl>
                                              <p:pRg st="2" end="2"/>
                                            </p:txEl>
                                          </p:spTgt>
                                        </p:tgtEl>
                                      </p:cBhvr>
                                    </p:animEffect>
                                    <p:anim calcmode="lin" valueType="num">
                                      <p:cBhvr>
                                        <p:cTn id="34"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xEl>
                                              <p:pRg st="3" end="3"/>
                                            </p:txEl>
                                          </p:spTgt>
                                        </p:tgtEl>
                                        <p:attrNameLst>
                                          <p:attrName>style.visibility</p:attrName>
                                        </p:attrNameLst>
                                      </p:cBhvr>
                                      <p:to>
                                        <p:strVal val="visible"/>
                                      </p:to>
                                    </p:set>
                                    <p:animEffect transition="in" filter="fade">
                                      <p:cBhvr>
                                        <p:cTn id="40" dur="1000"/>
                                        <p:tgtEl>
                                          <p:spTgt spid="22">
                                            <p:txEl>
                                              <p:pRg st="3" end="3"/>
                                            </p:txEl>
                                          </p:spTgt>
                                        </p:tgtEl>
                                      </p:cBhvr>
                                    </p:animEffect>
                                    <p:anim calcmode="lin" valueType="num">
                                      <p:cBhvr>
                                        <p:cTn id="41"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2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2">
                                            <p:txEl>
                                              <p:pRg st="4" end="4"/>
                                            </p:txEl>
                                          </p:spTgt>
                                        </p:tgtEl>
                                        <p:attrNameLst>
                                          <p:attrName>style.visibility</p:attrName>
                                        </p:attrNameLst>
                                      </p:cBhvr>
                                      <p:to>
                                        <p:strVal val="visible"/>
                                      </p:to>
                                    </p:set>
                                    <p:animEffect transition="in" filter="fade">
                                      <p:cBhvr>
                                        <p:cTn id="47" dur="1000"/>
                                        <p:tgtEl>
                                          <p:spTgt spid="22">
                                            <p:txEl>
                                              <p:pRg st="4" end="4"/>
                                            </p:txEl>
                                          </p:spTgt>
                                        </p:tgtEl>
                                      </p:cBhvr>
                                    </p:animEffect>
                                    <p:anim calcmode="lin" valueType="num">
                                      <p:cBhvr>
                                        <p:cTn id="48"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2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2">
                                            <p:txEl>
                                              <p:pRg st="5" end="5"/>
                                            </p:txEl>
                                          </p:spTgt>
                                        </p:tgtEl>
                                        <p:attrNameLst>
                                          <p:attrName>style.visibility</p:attrName>
                                        </p:attrNameLst>
                                      </p:cBhvr>
                                      <p:to>
                                        <p:strVal val="visible"/>
                                      </p:to>
                                    </p:set>
                                    <p:animEffect transition="in" filter="fade">
                                      <p:cBhvr>
                                        <p:cTn id="54" dur="1000"/>
                                        <p:tgtEl>
                                          <p:spTgt spid="22">
                                            <p:txEl>
                                              <p:pRg st="5" end="5"/>
                                            </p:txEl>
                                          </p:spTgt>
                                        </p:tgtEl>
                                      </p:cBhvr>
                                    </p:animEffect>
                                    <p:anim calcmode="lin" valueType="num">
                                      <p:cBhvr>
                                        <p:cTn id="55" dur="1000" fill="hold"/>
                                        <p:tgtEl>
                                          <p:spTgt spid="22">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2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4405171" y="607234"/>
            <a:ext cx="5977719" cy="982607"/>
          </a:xfrm>
          <a:noFill/>
        </p:spPr>
        <p:txBody>
          <a:bodyPr>
            <a:normAutofit/>
          </a:bodyPr>
          <a:lstStyle/>
          <a:p>
            <a:pPr algn="ctr"/>
            <a:r>
              <a:rPr lang="ar-BH"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مظاهر نهضة البحرين الحديثة </a:t>
            </a:r>
            <a:endParaRPr lang="en-US"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cxnSp>
        <p:nvCxnSpPr>
          <p:cNvPr id="9" name="Straight Connector 8"/>
          <p:cNvCxnSpPr/>
          <p:nvPr/>
        </p:nvCxnSpPr>
        <p:spPr>
          <a:xfrm flipV="1">
            <a:off x="2043290" y="1457776"/>
            <a:ext cx="9424916" cy="528"/>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12" name="Diagram 11"/>
          <p:cNvGraphicFramePr/>
          <p:nvPr>
            <p:extLst>
              <p:ext uri="{D42A27DB-BD31-4B8C-83A1-F6EECF244321}">
                <p14:modId xmlns:p14="http://schemas.microsoft.com/office/powerpoint/2010/main" val="4082359877"/>
              </p:ext>
            </p:extLst>
          </p:nvPr>
        </p:nvGraphicFramePr>
        <p:xfrm>
          <a:off x="543365" y="1500346"/>
          <a:ext cx="11126787" cy="4806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3"/>
          <p:cNvSpPr/>
          <p:nvPr/>
        </p:nvSpPr>
        <p:spPr>
          <a:xfrm>
            <a:off x="0" y="335825"/>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8670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2">
                                            <p:graphicEl>
                                              <a:dgm id="{C22B3F68-D894-485C-838C-CE8095868EF2}"/>
                                            </p:graphicEl>
                                          </p:spTgt>
                                        </p:tgtEl>
                                        <p:attrNameLst>
                                          <p:attrName>style.visibility</p:attrName>
                                        </p:attrNameLst>
                                      </p:cBhvr>
                                      <p:to>
                                        <p:strVal val="visible"/>
                                      </p:to>
                                    </p:set>
                                    <p:animEffect transition="in" filter="wipe(down)">
                                      <p:cBhvr>
                                        <p:cTn id="19" dur="500"/>
                                        <p:tgtEl>
                                          <p:spTgt spid="12">
                                            <p:graphicEl>
                                              <a:dgm id="{C22B3F68-D894-485C-838C-CE8095868EF2}"/>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graphicEl>
                                              <a:dgm id="{5B1631DF-5A1B-4233-B9E9-071C34E21073}"/>
                                            </p:graphicEl>
                                          </p:spTgt>
                                        </p:tgtEl>
                                        <p:attrNameLst>
                                          <p:attrName>style.visibility</p:attrName>
                                        </p:attrNameLst>
                                      </p:cBhvr>
                                      <p:to>
                                        <p:strVal val="visible"/>
                                      </p:to>
                                    </p:set>
                                    <p:animEffect transition="in" filter="wipe(down)">
                                      <p:cBhvr>
                                        <p:cTn id="22" dur="500"/>
                                        <p:tgtEl>
                                          <p:spTgt spid="12">
                                            <p:graphicEl>
                                              <a:dgm id="{5B1631DF-5A1B-4233-B9E9-071C34E2107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dgm id="{B76F2791-9206-4646-A859-757200CEFF63}"/>
                                            </p:graphicEl>
                                          </p:spTgt>
                                        </p:tgtEl>
                                        <p:attrNameLst>
                                          <p:attrName>style.visibility</p:attrName>
                                        </p:attrNameLst>
                                      </p:cBhvr>
                                      <p:to>
                                        <p:strVal val="visible"/>
                                      </p:to>
                                    </p:set>
                                    <p:animEffect transition="in" filter="wipe(down)">
                                      <p:cBhvr>
                                        <p:cTn id="27" dur="500"/>
                                        <p:tgtEl>
                                          <p:spTgt spid="12">
                                            <p:graphicEl>
                                              <a:dgm id="{B76F2791-9206-4646-A859-757200CEFF63}"/>
                                            </p:graphic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2">
                                            <p:graphicEl>
                                              <a:dgm id="{AD2364B6-9A8D-4955-9D93-6214FED2B2FE}"/>
                                            </p:graphicEl>
                                          </p:spTgt>
                                        </p:tgtEl>
                                        <p:attrNameLst>
                                          <p:attrName>style.visibility</p:attrName>
                                        </p:attrNameLst>
                                      </p:cBhvr>
                                      <p:to>
                                        <p:strVal val="visible"/>
                                      </p:to>
                                    </p:set>
                                    <p:animEffect transition="in" filter="wipe(down)">
                                      <p:cBhvr>
                                        <p:cTn id="30" dur="500"/>
                                        <p:tgtEl>
                                          <p:spTgt spid="12">
                                            <p:graphicEl>
                                              <a:dgm id="{AD2364B6-9A8D-4955-9D93-6214FED2B2FE}"/>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2">
                                            <p:graphicEl>
                                              <a:dgm id="{F19632D0-233C-487A-98DE-1F57EDE7B4DE}"/>
                                            </p:graphicEl>
                                          </p:spTgt>
                                        </p:tgtEl>
                                        <p:attrNameLst>
                                          <p:attrName>style.visibility</p:attrName>
                                        </p:attrNameLst>
                                      </p:cBhvr>
                                      <p:to>
                                        <p:strVal val="visible"/>
                                      </p:to>
                                    </p:set>
                                    <p:animEffect transition="in" filter="wipe(down)">
                                      <p:cBhvr>
                                        <p:cTn id="35" dur="500"/>
                                        <p:tgtEl>
                                          <p:spTgt spid="12">
                                            <p:graphicEl>
                                              <a:dgm id="{F19632D0-233C-487A-98DE-1F57EDE7B4DE}"/>
                                            </p:graphic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
                                            <p:graphicEl>
                                              <a:dgm id="{66EC3FF4-0603-4AEC-827B-ED992D7B8ACE}"/>
                                            </p:graphicEl>
                                          </p:spTgt>
                                        </p:tgtEl>
                                        <p:attrNameLst>
                                          <p:attrName>style.visibility</p:attrName>
                                        </p:attrNameLst>
                                      </p:cBhvr>
                                      <p:to>
                                        <p:strVal val="visible"/>
                                      </p:to>
                                    </p:set>
                                    <p:animEffect transition="in" filter="wipe(down)">
                                      <p:cBhvr>
                                        <p:cTn id="38" dur="500"/>
                                        <p:tgtEl>
                                          <p:spTgt spid="12">
                                            <p:graphicEl>
                                              <a:dgm id="{66EC3FF4-0603-4AEC-827B-ED992D7B8ACE}"/>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2">
                                            <p:graphicEl>
                                              <a:dgm id="{E41DF009-7EE4-499C-87EB-7A72AB03C765}"/>
                                            </p:graphicEl>
                                          </p:spTgt>
                                        </p:tgtEl>
                                        <p:attrNameLst>
                                          <p:attrName>style.visibility</p:attrName>
                                        </p:attrNameLst>
                                      </p:cBhvr>
                                      <p:to>
                                        <p:strVal val="visible"/>
                                      </p:to>
                                    </p:set>
                                    <p:animEffect transition="in" filter="wipe(down)">
                                      <p:cBhvr>
                                        <p:cTn id="43" dur="500"/>
                                        <p:tgtEl>
                                          <p:spTgt spid="12">
                                            <p:graphicEl>
                                              <a:dgm id="{E41DF009-7EE4-499C-87EB-7A72AB03C765}"/>
                                            </p:graphic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2">
                                            <p:graphicEl>
                                              <a:dgm id="{3859D45D-EF58-4347-8163-A1C4AB4B8829}"/>
                                            </p:graphicEl>
                                          </p:spTgt>
                                        </p:tgtEl>
                                        <p:attrNameLst>
                                          <p:attrName>style.visibility</p:attrName>
                                        </p:attrNameLst>
                                      </p:cBhvr>
                                      <p:to>
                                        <p:strVal val="visible"/>
                                      </p:to>
                                    </p:set>
                                    <p:animEffect transition="in" filter="wipe(down)">
                                      <p:cBhvr>
                                        <p:cTn id="46" dur="500"/>
                                        <p:tgtEl>
                                          <p:spTgt spid="12">
                                            <p:graphicEl>
                                              <a:dgm id="{3859D45D-EF58-4347-8163-A1C4AB4B882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1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6390612" y="2155961"/>
            <a:ext cx="5391362" cy="2036271"/>
          </a:xfrm>
        </p:spPr>
        <p:txBody>
          <a:bodyPr>
            <a:noAutofit/>
          </a:bodyPr>
          <a:lstStyle/>
          <a:p>
            <a:pPr algn="justLow" rtl="1"/>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واتجهت الدولة إلى تنويع مصادر الدخل للحدّ من الاعتماد على النفط وتجنب تقلبات أسعاره، وقد تمثّل ذلك في ما يأتي:</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aphicFrame>
        <p:nvGraphicFramePr>
          <p:cNvPr id="9" name="Diagram 8"/>
          <p:cNvGraphicFramePr/>
          <p:nvPr>
            <p:extLst>
              <p:ext uri="{D42A27DB-BD31-4B8C-83A1-F6EECF244321}">
                <p14:modId xmlns:p14="http://schemas.microsoft.com/office/powerpoint/2010/main" val="3403879377"/>
              </p:ext>
            </p:extLst>
          </p:nvPr>
        </p:nvGraphicFramePr>
        <p:xfrm>
          <a:off x="958293" y="219836"/>
          <a:ext cx="8128000" cy="59171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337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graphicEl>
                                              <a:dgm id="{E22CADDB-9E22-4B3E-8E64-13D073133312}"/>
                                            </p:graphicEl>
                                          </p:spTgt>
                                        </p:tgtEl>
                                        <p:attrNameLst>
                                          <p:attrName>style.visibility</p:attrName>
                                        </p:attrNameLst>
                                      </p:cBhvr>
                                      <p:to>
                                        <p:strVal val="visible"/>
                                      </p:to>
                                    </p:set>
                                    <p:animEffect transition="in" filter="fade">
                                      <p:cBhvr>
                                        <p:cTn id="13" dur="1000"/>
                                        <p:tgtEl>
                                          <p:spTgt spid="9">
                                            <p:graphicEl>
                                              <a:dgm id="{E22CADDB-9E22-4B3E-8E64-13D073133312}"/>
                                            </p:graphicEl>
                                          </p:spTgt>
                                        </p:tgtEl>
                                      </p:cBhvr>
                                    </p:animEffect>
                                    <p:anim calcmode="lin" valueType="num">
                                      <p:cBhvr>
                                        <p:cTn id="14" dur="1000" fill="hold"/>
                                        <p:tgtEl>
                                          <p:spTgt spid="9">
                                            <p:graphicEl>
                                              <a:dgm id="{E22CADDB-9E22-4B3E-8E64-13D073133312}"/>
                                            </p:graphicEl>
                                          </p:spTgt>
                                        </p:tgtEl>
                                        <p:attrNameLst>
                                          <p:attrName>ppt_x</p:attrName>
                                        </p:attrNameLst>
                                      </p:cBhvr>
                                      <p:tavLst>
                                        <p:tav tm="0">
                                          <p:val>
                                            <p:strVal val="#ppt_x"/>
                                          </p:val>
                                        </p:tav>
                                        <p:tav tm="100000">
                                          <p:val>
                                            <p:strVal val="#ppt_x"/>
                                          </p:val>
                                        </p:tav>
                                      </p:tavLst>
                                    </p:anim>
                                    <p:anim calcmode="lin" valueType="num">
                                      <p:cBhvr>
                                        <p:cTn id="15" dur="1000" fill="hold"/>
                                        <p:tgtEl>
                                          <p:spTgt spid="9">
                                            <p:graphicEl>
                                              <a:dgm id="{E22CADDB-9E22-4B3E-8E64-13D073133312}"/>
                                            </p:graphic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graphicEl>
                                              <a:dgm id="{11366D49-A410-4765-AA07-EF9C5EA91CB7}"/>
                                            </p:graphicEl>
                                          </p:spTgt>
                                        </p:tgtEl>
                                        <p:attrNameLst>
                                          <p:attrName>style.visibility</p:attrName>
                                        </p:attrNameLst>
                                      </p:cBhvr>
                                      <p:to>
                                        <p:strVal val="visible"/>
                                      </p:to>
                                    </p:set>
                                    <p:animEffect transition="in" filter="fade">
                                      <p:cBhvr>
                                        <p:cTn id="18" dur="1000"/>
                                        <p:tgtEl>
                                          <p:spTgt spid="9">
                                            <p:graphicEl>
                                              <a:dgm id="{11366D49-A410-4765-AA07-EF9C5EA91CB7}"/>
                                            </p:graphicEl>
                                          </p:spTgt>
                                        </p:tgtEl>
                                      </p:cBhvr>
                                    </p:animEffect>
                                    <p:anim calcmode="lin" valueType="num">
                                      <p:cBhvr>
                                        <p:cTn id="19" dur="1000" fill="hold"/>
                                        <p:tgtEl>
                                          <p:spTgt spid="9">
                                            <p:graphicEl>
                                              <a:dgm id="{11366D49-A410-4765-AA07-EF9C5EA91CB7}"/>
                                            </p:graphicEl>
                                          </p:spTgt>
                                        </p:tgtEl>
                                        <p:attrNameLst>
                                          <p:attrName>ppt_x</p:attrName>
                                        </p:attrNameLst>
                                      </p:cBhvr>
                                      <p:tavLst>
                                        <p:tav tm="0">
                                          <p:val>
                                            <p:strVal val="#ppt_x"/>
                                          </p:val>
                                        </p:tav>
                                        <p:tav tm="100000">
                                          <p:val>
                                            <p:strVal val="#ppt_x"/>
                                          </p:val>
                                        </p:tav>
                                      </p:tavLst>
                                    </p:anim>
                                    <p:anim calcmode="lin" valueType="num">
                                      <p:cBhvr>
                                        <p:cTn id="20" dur="1000" fill="hold"/>
                                        <p:tgtEl>
                                          <p:spTgt spid="9">
                                            <p:graphicEl>
                                              <a:dgm id="{11366D49-A410-4765-AA07-EF9C5EA91CB7}"/>
                                            </p:graphic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graphicEl>
                                              <a:dgm id="{2FA7E070-AE1E-4053-9B9B-E0E1C417F284}"/>
                                            </p:graphicEl>
                                          </p:spTgt>
                                        </p:tgtEl>
                                        <p:attrNameLst>
                                          <p:attrName>style.visibility</p:attrName>
                                        </p:attrNameLst>
                                      </p:cBhvr>
                                      <p:to>
                                        <p:strVal val="visible"/>
                                      </p:to>
                                    </p:set>
                                    <p:animEffect transition="in" filter="fade">
                                      <p:cBhvr>
                                        <p:cTn id="25" dur="1000"/>
                                        <p:tgtEl>
                                          <p:spTgt spid="9">
                                            <p:graphicEl>
                                              <a:dgm id="{2FA7E070-AE1E-4053-9B9B-E0E1C417F284}"/>
                                            </p:graphicEl>
                                          </p:spTgt>
                                        </p:tgtEl>
                                      </p:cBhvr>
                                    </p:animEffect>
                                    <p:anim calcmode="lin" valueType="num">
                                      <p:cBhvr>
                                        <p:cTn id="26" dur="1000" fill="hold"/>
                                        <p:tgtEl>
                                          <p:spTgt spid="9">
                                            <p:graphicEl>
                                              <a:dgm id="{2FA7E070-AE1E-4053-9B9B-E0E1C417F284}"/>
                                            </p:graphicEl>
                                          </p:spTgt>
                                        </p:tgtEl>
                                        <p:attrNameLst>
                                          <p:attrName>ppt_x</p:attrName>
                                        </p:attrNameLst>
                                      </p:cBhvr>
                                      <p:tavLst>
                                        <p:tav tm="0">
                                          <p:val>
                                            <p:strVal val="#ppt_x"/>
                                          </p:val>
                                        </p:tav>
                                        <p:tav tm="100000">
                                          <p:val>
                                            <p:strVal val="#ppt_x"/>
                                          </p:val>
                                        </p:tav>
                                      </p:tavLst>
                                    </p:anim>
                                    <p:anim calcmode="lin" valueType="num">
                                      <p:cBhvr>
                                        <p:cTn id="27" dur="1000" fill="hold"/>
                                        <p:tgtEl>
                                          <p:spTgt spid="9">
                                            <p:graphicEl>
                                              <a:dgm id="{2FA7E070-AE1E-4053-9B9B-E0E1C417F284}"/>
                                            </p:graphic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graphicEl>
                                              <a:dgm id="{0E095EC1-59E9-47C1-8ACC-5C94097D7FF2}"/>
                                            </p:graphicEl>
                                          </p:spTgt>
                                        </p:tgtEl>
                                        <p:attrNameLst>
                                          <p:attrName>style.visibility</p:attrName>
                                        </p:attrNameLst>
                                      </p:cBhvr>
                                      <p:to>
                                        <p:strVal val="visible"/>
                                      </p:to>
                                    </p:set>
                                    <p:animEffect transition="in" filter="fade">
                                      <p:cBhvr>
                                        <p:cTn id="30" dur="1000"/>
                                        <p:tgtEl>
                                          <p:spTgt spid="9">
                                            <p:graphicEl>
                                              <a:dgm id="{0E095EC1-59E9-47C1-8ACC-5C94097D7FF2}"/>
                                            </p:graphicEl>
                                          </p:spTgt>
                                        </p:tgtEl>
                                      </p:cBhvr>
                                    </p:animEffect>
                                    <p:anim calcmode="lin" valueType="num">
                                      <p:cBhvr>
                                        <p:cTn id="31" dur="1000" fill="hold"/>
                                        <p:tgtEl>
                                          <p:spTgt spid="9">
                                            <p:graphicEl>
                                              <a:dgm id="{0E095EC1-59E9-47C1-8ACC-5C94097D7FF2}"/>
                                            </p:graphicEl>
                                          </p:spTgt>
                                        </p:tgtEl>
                                        <p:attrNameLst>
                                          <p:attrName>ppt_x</p:attrName>
                                        </p:attrNameLst>
                                      </p:cBhvr>
                                      <p:tavLst>
                                        <p:tav tm="0">
                                          <p:val>
                                            <p:strVal val="#ppt_x"/>
                                          </p:val>
                                        </p:tav>
                                        <p:tav tm="100000">
                                          <p:val>
                                            <p:strVal val="#ppt_x"/>
                                          </p:val>
                                        </p:tav>
                                      </p:tavLst>
                                    </p:anim>
                                    <p:anim calcmode="lin" valueType="num">
                                      <p:cBhvr>
                                        <p:cTn id="32" dur="1000" fill="hold"/>
                                        <p:tgtEl>
                                          <p:spTgt spid="9">
                                            <p:graphicEl>
                                              <a:dgm id="{0E095EC1-59E9-47C1-8ACC-5C94097D7FF2}"/>
                                            </p:graphic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9">
                                            <p:graphicEl>
                                              <a:dgm id="{4E02D07D-70C5-4C16-9A8B-AE4B5BE7767F}"/>
                                            </p:graphicEl>
                                          </p:spTgt>
                                        </p:tgtEl>
                                        <p:attrNameLst>
                                          <p:attrName>style.visibility</p:attrName>
                                        </p:attrNameLst>
                                      </p:cBhvr>
                                      <p:to>
                                        <p:strVal val="visible"/>
                                      </p:to>
                                    </p:set>
                                    <p:animEffect transition="in" filter="fade">
                                      <p:cBhvr>
                                        <p:cTn id="37" dur="1000"/>
                                        <p:tgtEl>
                                          <p:spTgt spid="9">
                                            <p:graphicEl>
                                              <a:dgm id="{4E02D07D-70C5-4C16-9A8B-AE4B5BE7767F}"/>
                                            </p:graphicEl>
                                          </p:spTgt>
                                        </p:tgtEl>
                                      </p:cBhvr>
                                    </p:animEffect>
                                    <p:anim calcmode="lin" valueType="num">
                                      <p:cBhvr>
                                        <p:cTn id="38" dur="1000" fill="hold"/>
                                        <p:tgtEl>
                                          <p:spTgt spid="9">
                                            <p:graphicEl>
                                              <a:dgm id="{4E02D07D-70C5-4C16-9A8B-AE4B5BE7767F}"/>
                                            </p:graphicEl>
                                          </p:spTgt>
                                        </p:tgtEl>
                                        <p:attrNameLst>
                                          <p:attrName>ppt_x</p:attrName>
                                        </p:attrNameLst>
                                      </p:cBhvr>
                                      <p:tavLst>
                                        <p:tav tm="0">
                                          <p:val>
                                            <p:strVal val="#ppt_x"/>
                                          </p:val>
                                        </p:tav>
                                        <p:tav tm="100000">
                                          <p:val>
                                            <p:strVal val="#ppt_x"/>
                                          </p:val>
                                        </p:tav>
                                      </p:tavLst>
                                    </p:anim>
                                    <p:anim calcmode="lin" valueType="num">
                                      <p:cBhvr>
                                        <p:cTn id="39" dur="1000" fill="hold"/>
                                        <p:tgtEl>
                                          <p:spTgt spid="9">
                                            <p:graphicEl>
                                              <a:dgm id="{4E02D07D-70C5-4C16-9A8B-AE4B5BE7767F}"/>
                                            </p:graphic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graphicEl>
                                              <a:dgm id="{D69718B6-339E-41C8-940D-4AB7EB26E23A}"/>
                                            </p:graphicEl>
                                          </p:spTgt>
                                        </p:tgtEl>
                                        <p:attrNameLst>
                                          <p:attrName>style.visibility</p:attrName>
                                        </p:attrNameLst>
                                      </p:cBhvr>
                                      <p:to>
                                        <p:strVal val="visible"/>
                                      </p:to>
                                    </p:set>
                                    <p:animEffect transition="in" filter="fade">
                                      <p:cBhvr>
                                        <p:cTn id="42" dur="1000"/>
                                        <p:tgtEl>
                                          <p:spTgt spid="9">
                                            <p:graphicEl>
                                              <a:dgm id="{D69718B6-339E-41C8-940D-4AB7EB26E23A}"/>
                                            </p:graphicEl>
                                          </p:spTgt>
                                        </p:tgtEl>
                                      </p:cBhvr>
                                    </p:animEffect>
                                    <p:anim calcmode="lin" valueType="num">
                                      <p:cBhvr>
                                        <p:cTn id="43" dur="1000" fill="hold"/>
                                        <p:tgtEl>
                                          <p:spTgt spid="9">
                                            <p:graphicEl>
                                              <a:dgm id="{D69718B6-339E-41C8-940D-4AB7EB26E23A}"/>
                                            </p:graphicEl>
                                          </p:spTgt>
                                        </p:tgtEl>
                                        <p:attrNameLst>
                                          <p:attrName>ppt_x</p:attrName>
                                        </p:attrNameLst>
                                      </p:cBhvr>
                                      <p:tavLst>
                                        <p:tav tm="0">
                                          <p:val>
                                            <p:strVal val="#ppt_x"/>
                                          </p:val>
                                        </p:tav>
                                        <p:tav tm="100000">
                                          <p:val>
                                            <p:strVal val="#ppt_x"/>
                                          </p:val>
                                        </p:tav>
                                      </p:tavLst>
                                    </p:anim>
                                    <p:anim calcmode="lin" valueType="num">
                                      <p:cBhvr>
                                        <p:cTn id="44" dur="1000" fill="hold"/>
                                        <p:tgtEl>
                                          <p:spTgt spid="9">
                                            <p:graphicEl>
                                              <a:dgm id="{D69718B6-339E-41C8-940D-4AB7EB26E23A}"/>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graphicEl>
                                              <a:dgm id="{0AB8543A-27D9-4144-A0E1-6B2C029B691C}"/>
                                            </p:graphicEl>
                                          </p:spTgt>
                                        </p:tgtEl>
                                        <p:attrNameLst>
                                          <p:attrName>style.visibility</p:attrName>
                                        </p:attrNameLst>
                                      </p:cBhvr>
                                      <p:to>
                                        <p:strVal val="visible"/>
                                      </p:to>
                                    </p:set>
                                    <p:animEffect transition="in" filter="fade">
                                      <p:cBhvr>
                                        <p:cTn id="49" dur="1000"/>
                                        <p:tgtEl>
                                          <p:spTgt spid="9">
                                            <p:graphicEl>
                                              <a:dgm id="{0AB8543A-27D9-4144-A0E1-6B2C029B691C}"/>
                                            </p:graphicEl>
                                          </p:spTgt>
                                        </p:tgtEl>
                                      </p:cBhvr>
                                    </p:animEffect>
                                    <p:anim calcmode="lin" valueType="num">
                                      <p:cBhvr>
                                        <p:cTn id="50" dur="1000" fill="hold"/>
                                        <p:tgtEl>
                                          <p:spTgt spid="9">
                                            <p:graphicEl>
                                              <a:dgm id="{0AB8543A-27D9-4144-A0E1-6B2C029B691C}"/>
                                            </p:graphicEl>
                                          </p:spTgt>
                                        </p:tgtEl>
                                        <p:attrNameLst>
                                          <p:attrName>ppt_x</p:attrName>
                                        </p:attrNameLst>
                                      </p:cBhvr>
                                      <p:tavLst>
                                        <p:tav tm="0">
                                          <p:val>
                                            <p:strVal val="#ppt_x"/>
                                          </p:val>
                                        </p:tav>
                                        <p:tav tm="100000">
                                          <p:val>
                                            <p:strVal val="#ppt_x"/>
                                          </p:val>
                                        </p:tav>
                                      </p:tavLst>
                                    </p:anim>
                                    <p:anim calcmode="lin" valueType="num">
                                      <p:cBhvr>
                                        <p:cTn id="51" dur="1000" fill="hold"/>
                                        <p:tgtEl>
                                          <p:spTgt spid="9">
                                            <p:graphicEl>
                                              <a:dgm id="{0AB8543A-27D9-4144-A0E1-6B2C029B691C}"/>
                                            </p:graphic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graphicEl>
                                              <a:dgm id="{89B5925E-5BB6-4B08-8CA7-D0B24B5DA032}"/>
                                            </p:graphicEl>
                                          </p:spTgt>
                                        </p:tgtEl>
                                        <p:attrNameLst>
                                          <p:attrName>style.visibility</p:attrName>
                                        </p:attrNameLst>
                                      </p:cBhvr>
                                      <p:to>
                                        <p:strVal val="visible"/>
                                      </p:to>
                                    </p:set>
                                    <p:animEffect transition="in" filter="fade">
                                      <p:cBhvr>
                                        <p:cTn id="54" dur="1000"/>
                                        <p:tgtEl>
                                          <p:spTgt spid="9">
                                            <p:graphicEl>
                                              <a:dgm id="{89B5925E-5BB6-4B08-8CA7-D0B24B5DA032}"/>
                                            </p:graphicEl>
                                          </p:spTgt>
                                        </p:tgtEl>
                                      </p:cBhvr>
                                    </p:animEffect>
                                    <p:anim calcmode="lin" valueType="num">
                                      <p:cBhvr>
                                        <p:cTn id="55" dur="1000" fill="hold"/>
                                        <p:tgtEl>
                                          <p:spTgt spid="9">
                                            <p:graphicEl>
                                              <a:dgm id="{89B5925E-5BB6-4B08-8CA7-D0B24B5DA032}"/>
                                            </p:graphicEl>
                                          </p:spTgt>
                                        </p:tgtEl>
                                        <p:attrNameLst>
                                          <p:attrName>ppt_x</p:attrName>
                                        </p:attrNameLst>
                                      </p:cBhvr>
                                      <p:tavLst>
                                        <p:tav tm="0">
                                          <p:val>
                                            <p:strVal val="#ppt_x"/>
                                          </p:val>
                                        </p:tav>
                                        <p:tav tm="100000">
                                          <p:val>
                                            <p:strVal val="#ppt_x"/>
                                          </p:val>
                                        </p:tav>
                                      </p:tavLst>
                                    </p:anim>
                                    <p:anim calcmode="lin" valueType="num">
                                      <p:cBhvr>
                                        <p:cTn id="56" dur="1000" fill="hold"/>
                                        <p:tgtEl>
                                          <p:spTgt spid="9">
                                            <p:graphicEl>
                                              <a:dgm id="{89B5925E-5BB6-4B08-8CA7-D0B24B5DA032}"/>
                                            </p:graphic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9">
                                            <p:graphicEl>
                                              <a:dgm id="{87D09FF8-2599-4970-92CE-6634946F51F9}"/>
                                            </p:graphicEl>
                                          </p:spTgt>
                                        </p:tgtEl>
                                        <p:attrNameLst>
                                          <p:attrName>style.visibility</p:attrName>
                                        </p:attrNameLst>
                                      </p:cBhvr>
                                      <p:to>
                                        <p:strVal val="visible"/>
                                      </p:to>
                                    </p:set>
                                    <p:animEffect transition="in" filter="fade">
                                      <p:cBhvr>
                                        <p:cTn id="61" dur="1000"/>
                                        <p:tgtEl>
                                          <p:spTgt spid="9">
                                            <p:graphicEl>
                                              <a:dgm id="{87D09FF8-2599-4970-92CE-6634946F51F9}"/>
                                            </p:graphicEl>
                                          </p:spTgt>
                                        </p:tgtEl>
                                      </p:cBhvr>
                                    </p:animEffect>
                                    <p:anim calcmode="lin" valueType="num">
                                      <p:cBhvr>
                                        <p:cTn id="62" dur="1000" fill="hold"/>
                                        <p:tgtEl>
                                          <p:spTgt spid="9">
                                            <p:graphicEl>
                                              <a:dgm id="{87D09FF8-2599-4970-92CE-6634946F51F9}"/>
                                            </p:graphicEl>
                                          </p:spTgt>
                                        </p:tgtEl>
                                        <p:attrNameLst>
                                          <p:attrName>ppt_x</p:attrName>
                                        </p:attrNameLst>
                                      </p:cBhvr>
                                      <p:tavLst>
                                        <p:tav tm="0">
                                          <p:val>
                                            <p:strVal val="#ppt_x"/>
                                          </p:val>
                                        </p:tav>
                                        <p:tav tm="100000">
                                          <p:val>
                                            <p:strVal val="#ppt_x"/>
                                          </p:val>
                                        </p:tav>
                                      </p:tavLst>
                                    </p:anim>
                                    <p:anim calcmode="lin" valueType="num">
                                      <p:cBhvr>
                                        <p:cTn id="63" dur="1000" fill="hold"/>
                                        <p:tgtEl>
                                          <p:spTgt spid="9">
                                            <p:graphicEl>
                                              <a:dgm id="{87D09FF8-2599-4970-92CE-6634946F51F9}"/>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9">
                                            <p:graphicEl>
                                              <a:dgm id="{FF624DA8-F2BF-48B4-BC27-4AC9FDFA2B9C}"/>
                                            </p:graphicEl>
                                          </p:spTgt>
                                        </p:tgtEl>
                                        <p:attrNameLst>
                                          <p:attrName>style.visibility</p:attrName>
                                        </p:attrNameLst>
                                      </p:cBhvr>
                                      <p:to>
                                        <p:strVal val="visible"/>
                                      </p:to>
                                    </p:set>
                                    <p:animEffect transition="in" filter="fade">
                                      <p:cBhvr>
                                        <p:cTn id="66" dur="1000"/>
                                        <p:tgtEl>
                                          <p:spTgt spid="9">
                                            <p:graphicEl>
                                              <a:dgm id="{FF624DA8-F2BF-48B4-BC27-4AC9FDFA2B9C}"/>
                                            </p:graphicEl>
                                          </p:spTgt>
                                        </p:tgtEl>
                                      </p:cBhvr>
                                    </p:animEffect>
                                    <p:anim calcmode="lin" valueType="num">
                                      <p:cBhvr>
                                        <p:cTn id="67" dur="1000" fill="hold"/>
                                        <p:tgtEl>
                                          <p:spTgt spid="9">
                                            <p:graphicEl>
                                              <a:dgm id="{FF624DA8-F2BF-48B4-BC27-4AC9FDFA2B9C}"/>
                                            </p:graphicEl>
                                          </p:spTgt>
                                        </p:tgtEl>
                                        <p:attrNameLst>
                                          <p:attrName>ppt_x</p:attrName>
                                        </p:attrNameLst>
                                      </p:cBhvr>
                                      <p:tavLst>
                                        <p:tav tm="0">
                                          <p:val>
                                            <p:strVal val="#ppt_x"/>
                                          </p:val>
                                        </p:tav>
                                        <p:tav tm="100000">
                                          <p:val>
                                            <p:strVal val="#ppt_x"/>
                                          </p:val>
                                        </p:tav>
                                      </p:tavLst>
                                    </p:anim>
                                    <p:anim calcmode="lin" valueType="num">
                                      <p:cBhvr>
                                        <p:cTn id="68" dur="1000" fill="hold"/>
                                        <p:tgtEl>
                                          <p:spTgt spid="9">
                                            <p:graphicEl>
                                              <a:dgm id="{FF624DA8-F2BF-48B4-BC27-4AC9FDFA2B9C}"/>
                                            </p:graphic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9">
                                            <p:graphicEl>
                                              <a:dgm id="{90BE288D-36D5-4D7B-AE15-4FB9CD678AD1}"/>
                                            </p:graphicEl>
                                          </p:spTgt>
                                        </p:tgtEl>
                                        <p:attrNameLst>
                                          <p:attrName>style.visibility</p:attrName>
                                        </p:attrNameLst>
                                      </p:cBhvr>
                                      <p:to>
                                        <p:strVal val="visible"/>
                                      </p:to>
                                    </p:set>
                                    <p:animEffect transition="in" filter="fade">
                                      <p:cBhvr>
                                        <p:cTn id="73" dur="1000"/>
                                        <p:tgtEl>
                                          <p:spTgt spid="9">
                                            <p:graphicEl>
                                              <a:dgm id="{90BE288D-36D5-4D7B-AE15-4FB9CD678AD1}"/>
                                            </p:graphicEl>
                                          </p:spTgt>
                                        </p:tgtEl>
                                      </p:cBhvr>
                                    </p:animEffect>
                                    <p:anim calcmode="lin" valueType="num">
                                      <p:cBhvr>
                                        <p:cTn id="74" dur="1000" fill="hold"/>
                                        <p:tgtEl>
                                          <p:spTgt spid="9">
                                            <p:graphicEl>
                                              <a:dgm id="{90BE288D-36D5-4D7B-AE15-4FB9CD678AD1}"/>
                                            </p:graphicEl>
                                          </p:spTgt>
                                        </p:tgtEl>
                                        <p:attrNameLst>
                                          <p:attrName>ppt_x</p:attrName>
                                        </p:attrNameLst>
                                      </p:cBhvr>
                                      <p:tavLst>
                                        <p:tav tm="0">
                                          <p:val>
                                            <p:strVal val="#ppt_x"/>
                                          </p:val>
                                        </p:tav>
                                        <p:tav tm="100000">
                                          <p:val>
                                            <p:strVal val="#ppt_x"/>
                                          </p:val>
                                        </p:tav>
                                      </p:tavLst>
                                    </p:anim>
                                    <p:anim calcmode="lin" valueType="num">
                                      <p:cBhvr>
                                        <p:cTn id="75" dur="1000" fill="hold"/>
                                        <p:tgtEl>
                                          <p:spTgt spid="9">
                                            <p:graphicEl>
                                              <a:dgm id="{90BE288D-36D5-4D7B-AE15-4FB9CD678AD1}"/>
                                            </p:graphic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9">
                                            <p:graphicEl>
                                              <a:dgm id="{BE175D12-E37C-48EB-9078-05BEE5F00354}"/>
                                            </p:graphicEl>
                                          </p:spTgt>
                                        </p:tgtEl>
                                        <p:attrNameLst>
                                          <p:attrName>style.visibility</p:attrName>
                                        </p:attrNameLst>
                                      </p:cBhvr>
                                      <p:to>
                                        <p:strVal val="visible"/>
                                      </p:to>
                                    </p:set>
                                    <p:animEffect transition="in" filter="fade">
                                      <p:cBhvr>
                                        <p:cTn id="78" dur="1000"/>
                                        <p:tgtEl>
                                          <p:spTgt spid="9">
                                            <p:graphicEl>
                                              <a:dgm id="{BE175D12-E37C-48EB-9078-05BEE5F00354}"/>
                                            </p:graphicEl>
                                          </p:spTgt>
                                        </p:tgtEl>
                                      </p:cBhvr>
                                    </p:animEffect>
                                    <p:anim calcmode="lin" valueType="num">
                                      <p:cBhvr>
                                        <p:cTn id="79" dur="1000" fill="hold"/>
                                        <p:tgtEl>
                                          <p:spTgt spid="9">
                                            <p:graphicEl>
                                              <a:dgm id="{BE175D12-E37C-48EB-9078-05BEE5F00354}"/>
                                            </p:graphicEl>
                                          </p:spTgt>
                                        </p:tgtEl>
                                        <p:attrNameLst>
                                          <p:attrName>ppt_x</p:attrName>
                                        </p:attrNameLst>
                                      </p:cBhvr>
                                      <p:tavLst>
                                        <p:tav tm="0">
                                          <p:val>
                                            <p:strVal val="#ppt_x"/>
                                          </p:val>
                                        </p:tav>
                                        <p:tav tm="100000">
                                          <p:val>
                                            <p:strVal val="#ppt_x"/>
                                          </p:val>
                                        </p:tav>
                                      </p:tavLst>
                                    </p:anim>
                                    <p:anim calcmode="lin" valueType="num">
                                      <p:cBhvr>
                                        <p:cTn id="80" dur="1000" fill="hold"/>
                                        <p:tgtEl>
                                          <p:spTgt spid="9">
                                            <p:graphicEl>
                                              <a:dgm id="{BE175D12-E37C-48EB-9078-05BEE5F00354}"/>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634171" y="440021"/>
            <a:ext cx="10515600" cy="1325563"/>
          </a:xfrm>
        </p:spPr>
        <p:txBody>
          <a:bodyPr>
            <a:normAutofit/>
          </a:bodyPr>
          <a:lstStyle/>
          <a:p>
            <a:pPr algn="ctr"/>
            <a:r>
              <a:rPr lang="ar-BH"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نتائج اتجاه الدولة إلى تنويع مصادر الدخل</a:t>
            </a:r>
            <a:endParaRPr lang="en-US" sz="48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cxnSp>
        <p:nvCxnSpPr>
          <p:cNvPr id="9" name="Straight Connector 8"/>
          <p:cNvCxnSpPr/>
          <p:nvPr/>
        </p:nvCxnSpPr>
        <p:spPr>
          <a:xfrm>
            <a:off x="1525039" y="1448328"/>
            <a:ext cx="8733865"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Content Placeholder 2"/>
          <p:cNvSpPr>
            <a:spLocks noGrp="1"/>
          </p:cNvSpPr>
          <p:nvPr>
            <p:ph idx="1"/>
          </p:nvPr>
        </p:nvSpPr>
        <p:spPr>
          <a:xfrm>
            <a:off x="431609" y="1563843"/>
            <a:ext cx="11176379" cy="4446589"/>
          </a:xfrm>
        </p:spPr>
        <p:txBody>
          <a:bodyPr>
            <a:normAutofit/>
          </a:bodyPr>
          <a:lstStyle/>
          <a:p>
            <a:pPr algn="r" rtl="1"/>
            <a:r>
              <a:rPr lang="ar-BH" sz="2400" b="1" dirty="0">
                <a:latin typeface="Sakkal Majalla" panose="02000000000000000000" pitchFamily="2" charset="-78"/>
                <a:cs typeface="Sakkal Majalla" panose="02000000000000000000" pitchFamily="2" charset="-78"/>
              </a:rPr>
              <a:t>ارتفعت إنتاجيّة الاقتصاد الوطني.</a:t>
            </a:r>
          </a:p>
          <a:p>
            <a:pPr algn="r" rtl="1"/>
            <a:r>
              <a:rPr lang="ar-BH" sz="2400" b="1" dirty="0">
                <a:latin typeface="Sakkal Majalla" panose="02000000000000000000" pitchFamily="2" charset="-78"/>
                <a:cs typeface="Sakkal Majalla" panose="02000000000000000000" pitchFamily="2" charset="-78"/>
              </a:rPr>
              <a:t>تطورت البنية التحتية.</a:t>
            </a:r>
            <a:r>
              <a:rPr lang="ar-BH" sz="2400" dirty="0">
                <a:latin typeface="Sakkal Majalla" panose="02000000000000000000" pitchFamily="2" charset="-78"/>
                <a:cs typeface="Sakkal Majalla" panose="02000000000000000000" pitchFamily="2" charset="-78"/>
              </a:rPr>
              <a:t> </a:t>
            </a:r>
          </a:p>
          <a:p>
            <a:pPr algn="r" rtl="1"/>
            <a:r>
              <a:rPr lang="ar-BH" sz="2400" b="1" dirty="0">
                <a:latin typeface="Sakkal Majalla" panose="02000000000000000000" pitchFamily="2" charset="-78"/>
                <a:cs typeface="Sakkal Majalla" panose="02000000000000000000" pitchFamily="2" charset="-78"/>
              </a:rPr>
              <a:t>نشأت مُدن جديدة ( مدينة عيسى، ومدينة حمد). </a:t>
            </a:r>
          </a:p>
          <a:p>
            <a:pPr algn="r" rtl="1"/>
            <a:r>
              <a:rPr lang="ar-BH" sz="2400" b="1" dirty="0">
                <a:latin typeface="Sakkal Majalla" panose="02000000000000000000" pitchFamily="2" charset="-78"/>
                <a:cs typeface="Sakkal Majalla" panose="02000000000000000000" pitchFamily="2" charset="-78"/>
              </a:rPr>
              <a:t>تطوّرت القرى التقليدية إلى مدن عصرية تتوافر فيها خدمات متنوعة وراقية.</a:t>
            </a:r>
          </a:p>
          <a:p>
            <a:pPr algn="r" rtl="1"/>
            <a:r>
              <a:rPr lang="ar-BH" sz="2400" b="1" dirty="0">
                <a:latin typeface="Sakkal Majalla" panose="02000000000000000000" pitchFamily="2" charset="-78"/>
                <a:cs typeface="Sakkal Majalla" panose="02000000000000000000" pitchFamily="2" charset="-78"/>
              </a:rPr>
              <a:t>إضفاء حيوية على حركة اندماج السكان وترابطهم في إطار من العيش المشترك.</a:t>
            </a:r>
          </a:p>
          <a:p>
            <a:pPr algn="r" rtl="1"/>
            <a:r>
              <a:rPr lang="ar-BH" sz="2400" b="1" dirty="0">
                <a:latin typeface="Sakkal Majalla" panose="02000000000000000000" pitchFamily="2" charset="-78"/>
                <a:cs typeface="Sakkal Majalla" panose="02000000000000000000" pitchFamily="2" charset="-78"/>
              </a:rPr>
              <a:t>افتتاح مبنى جديد لمطار البحرين عام 1972م.</a:t>
            </a:r>
          </a:p>
          <a:p>
            <a:pPr algn="r" rtl="1"/>
            <a:r>
              <a:rPr lang="ar-BH" sz="2400" b="1" dirty="0">
                <a:latin typeface="Sakkal Majalla" panose="02000000000000000000" pitchFamily="2" charset="-78"/>
                <a:cs typeface="Sakkal Majalla" panose="02000000000000000000" pitchFamily="2" charset="-78"/>
              </a:rPr>
              <a:t>افتتاح جسر الملك فهد عام 1986م.</a:t>
            </a:r>
          </a:p>
          <a:p>
            <a:pPr algn="r" rtl="1"/>
            <a:r>
              <a:rPr lang="ar-BH" sz="2400" b="1" dirty="0">
                <a:latin typeface="Sakkal Majalla" panose="02000000000000000000" pitchFamily="2" charset="-78"/>
                <a:cs typeface="Sakkal Majalla" panose="02000000000000000000" pitchFamily="2" charset="-78"/>
              </a:rPr>
              <a:t> إنشاء موانئ تجاريّة عامّة أو مختصّة مثل: ميناء ألبا  لتصدير الألمونيوم واستيراد الأمونيا الذي بدأ العمل به منذ 1971م.</a:t>
            </a:r>
          </a:p>
          <a:p>
            <a:pPr algn="r" rtl="1"/>
            <a:r>
              <a:rPr lang="ar-BH" sz="2400" b="1" dirty="0">
                <a:latin typeface="Sakkal Majalla" panose="02000000000000000000" pitchFamily="2" charset="-78"/>
                <a:cs typeface="Sakkal Majalla" panose="02000000000000000000" pitchFamily="2" charset="-78"/>
              </a:rPr>
              <a:t>تأسيس شركة البحرين للاتصالات السلكية واللاسلكية عام 1981م.</a:t>
            </a:r>
            <a:endParaRPr lang="en-US" sz="2400" dirty="0">
              <a:latin typeface="Sakkal Majalla" panose="02000000000000000000" pitchFamily="2" charset="-78"/>
              <a:cs typeface="Sakkal Majalla" panose="02000000000000000000" pitchFamily="2" charset="-78"/>
            </a:endParaRPr>
          </a:p>
          <a:p>
            <a:pPr algn="r" rtl="1"/>
            <a:endParaRPr lang="en-US" dirty="0"/>
          </a:p>
        </p:txBody>
      </p:sp>
      <p:sp>
        <p:nvSpPr>
          <p:cNvPr id="13" name="Rectangle 3"/>
          <p:cNvSpPr/>
          <p:nvPr/>
        </p:nvSpPr>
        <p:spPr>
          <a:xfrm>
            <a:off x="0" y="25364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482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 calcmode="lin" valueType="num">
                                      <p:cBhvr additive="base">
                                        <p:cTn id="1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anim calcmode="lin" valueType="num">
                                      <p:cBhvr additive="base">
                                        <p:cTn id="2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xEl>
                                              <p:pRg st="2" end="2"/>
                                            </p:txEl>
                                          </p:spTgt>
                                        </p:tgtEl>
                                        <p:attrNameLst>
                                          <p:attrName>style.visibility</p:attrName>
                                        </p:attrNameLst>
                                      </p:cBhvr>
                                      <p:to>
                                        <p:strVal val="visible"/>
                                      </p:to>
                                    </p:set>
                                    <p:anim calcmode="lin" valueType="num">
                                      <p:cBhvr additive="base">
                                        <p:cTn id="2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 calcmode="lin" valueType="num">
                                      <p:cBhvr additive="base">
                                        <p:cTn id="3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xEl>
                                              <p:pRg st="4" end="4"/>
                                            </p:txEl>
                                          </p:spTgt>
                                        </p:tgtEl>
                                        <p:attrNameLst>
                                          <p:attrName>style.visibility</p:attrName>
                                        </p:attrNameLst>
                                      </p:cBhvr>
                                      <p:to>
                                        <p:strVal val="visible"/>
                                      </p:to>
                                    </p:set>
                                    <p:anim calcmode="lin" valueType="num">
                                      <p:cBhvr additive="base">
                                        <p:cTn id="4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 calcmode="lin" valueType="num">
                                      <p:cBhvr additive="base">
                                        <p:cTn id="4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2">
                                            <p:txEl>
                                              <p:pRg st="6" end="6"/>
                                            </p:txEl>
                                          </p:spTgt>
                                        </p:tgtEl>
                                        <p:attrNameLst>
                                          <p:attrName>style.visibility</p:attrName>
                                        </p:attrNameLst>
                                      </p:cBhvr>
                                      <p:to>
                                        <p:strVal val="visible"/>
                                      </p:to>
                                    </p:set>
                                    <p:anim calcmode="lin" valueType="num">
                                      <p:cBhvr additive="base">
                                        <p:cTn id="5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2">
                                            <p:txEl>
                                              <p:pRg st="7" end="7"/>
                                            </p:txEl>
                                          </p:spTgt>
                                        </p:tgtEl>
                                        <p:attrNameLst>
                                          <p:attrName>style.visibility</p:attrName>
                                        </p:attrNameLst>
                                      </p:cBhvr>
                                      <p:to>
                                        <p:strVal val="visible"/>
                                      </p:to>
                                    </p:set>
                                    <p:anim calcmode="lin" valueType="num">
                                      <p:cBhvr additive="base">
                                        <p:cTn id="5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2">
                                            <p:txEl>
                                              <p:pRg st="8" end="8"/>
                                            </p:txEl>
                                          </p:spTgt>
                                        </p:tgtEl>
                                        <p:attrNameLst>
                                          <p:attrName>style.visibility</p:attrName>
                                        </p:attrNameLst>
                                      </p:cBhvr>
                                      <p:to>
                                        <p:strVal val="visible"/>
                                      </p:to>
                                    </p:set>
                                    <p:anim calcmode="lin" valueType="num">
                                      <p:cBhvr additive="base">
                                        <p:cTn id="6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Rounded Rectangle 7"/>
          <p:cNvSpPr/>
          <p:nvPr/>
        </p:nvSpPr>
        <p:spPr>
          <a:xfrm>
            <a:off x="1873956" y="769946"/>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رابعًا: مظاهر التحديث الاجتماعي</a:t>
            </a:r>
            <a:endParaRPr lang="en-US" sz="4000" dirty="0">
              <a:solidFill>
                <a:srgbClr val="C00000"/>
              </a:solidFill>
              <a:latin typeface="Sakkal Majalla" panose="02000000000000000000" pitchFamily="2" charset="-78"/>
              <a:cs typeface="Sakkal Majalla" panose="02000000000000000000" pitchFamily="2" charset="-78"/>
            </a:endParaRPr>
          </a:p>
        </p:txBody>
      </p:sp>
      <p:sp>
        <p:nvSpPr>
          <p:cNvPr id="9" name="Title 1"/>
          <p:cNvSpPr>
            <a:spLocks noGrp="1"/>
          </p:cNvSpPr>
          <p:nvPr>
            <p:ph type="title"/>
          </p:nvPr>
        </p:nvSpPr>
        <p:spPr>
          <a:xfrm>
            <a:off x="8917873" y="1435586"/>
            <a:ext cx="2955968" cy="1325563"/>
          </a:xfrm>
        </p:spPr>
        <p:txBody>
          <a:bodyPr>
            <a:normAutofit/>
          </a:bodyPr>
          <a:lstStyle/>
          <a:p>
            <a:pPr algn="r" rtl="1"/>
            <a:r>
              <a:rPr lang="ar-BH"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 الإسكان </a:t>
            </a:r>
            <a:endParaRPr lang="en-US"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7559016" y="2618203"/>
            <a:ext cx="4314825" cy="3362325"/>
          </a:xfrm>
          <a:prstGeom prst="rect">
            <a:avLst/>
          </a:prstGeom>
        </p:spPr>
      </p:pic>
      <p:sp>
        <p:nvSpPr>
          <p:cNvPr id="12" name="Shape 227"/>
          <p:cNvSpPr/>
          <p:nvPr/>
        </p:nvSpPr>
        <p:spPr>
          <a:xfrm>
            <a:off x="146757" y="1569394"/>
            <a:ext cx="7307376" cy="4411134"/>
          </a:xfrm>
          <a:prstGeom prst="ellipse">
            <a:avLst/>
          </a:prstGeom>
          <a:noFill/>
          <a:ln w="19050" cap="flat" cmpd="sng">
            <a:solidFill>
              <a:srgbClr val="ED4A00"/>
            </a:solidFill>
            <a:prstDash val="dash"/>
            <a:round/>
            <a:headEnd type="none" w="med" len="med"/>
            <a:tailEnd type="none" w="med" len="med"/>
          </a:ln>
        </p:spPr>
        <p:txBody>
          <a:bodyPr lIns="91425" tIns="91425" rIns="91425" bIns="91425" anchor="ctr" anchorCtr="0">
            <a:noAutofit/>
          </a:bodyPr>
          <a:lstStyle/>
          <a:p>
            <a:pPr algn="ctr" rtl="1"/>
            <a:endParaRPr lang="ar-BH" sz="2000" b="1" dirty="0">
              <a:latin typeface="Sakkal Majalla" panose="02000000000000000000" pitchFamily="2" charset="-78"/>
              <a:cs typeface="Sakkal Majalla" panose="02000000000000000000" pitchFamily="2" charset="-78"/>
            </a:endParaRPr>
          </a:p>
          <a:p>
            <a:pPr algn="ctr" rtl="1"/>
            <a:endParaRPr lang="ar-BH" sz="2000" b="1" dirty="0">
              <a:latin typeface="Sakkal Majalla" panose="02000000000000000000" pitchFamily="2" charset="-78"/>
              <a:cs typeface="Sakkal Majalla" panose="02000000000000000000" pitchFamily="2" charset="-78"/>
            </a:endParaRPr>
          </a:p>
          <a:p>
            <a:pPr marL="342900" indent="-171450" algn="ctr" rtl="1">
              <a:buFontTx/>
              <a:buChar char="-"/>
            </a:pPr>
            <a:r>
              <a:rPr lang="ar-BH" sz="2000" dirty="0">
                <a:latin typeface="Sakkal Majalla" panose="02000000000000000000" pitchFamily="2" charset="-78"/>
                <a:cs typeface="Sakkal Majalla" panose="02000000000000000000" pitchFamily="2" charset="-78"/>
              </a:rPr>
              <a:t>أنجزت الدولة في هذه المرحلة ما يزيد على عشرين مشروعا سكنيا من أجل الحَد من الضغط السكاني في بعض مناطق البحرين، واهتمت بتحسين نوعية المساكن تميزت المدن الجديدة (مدينة حمد، ومدينة عيسى) بـطرقاتها الفسيحة. </a:t>
            </a:r>
          </a:p>
          <a:p>
            <a:pPr marL="342900" indent="-342900" algn="ctr" rtl="1">
              <a:buFontTx/>
              <a:buChar char="-"/>
            </a:pPr>
            <a:endParaRPr lang="ar-BH" sz="2000" dirty="0">
              <a:latin typeface="Sakkal Majalla" panose="02000000000000000000" pitchFamily="2" charset="-78"/>
              <a:cs typeface="Sakkal Majalla" panose="02000000000000000000" pitchFamily="2" charset="-78"/>
            </a:endParaRPr>
          </a:p>
          <a:p>
            <a:pPr marL="342900" indent="-171450" algn="ctr" rtl="1">
              <a:buFontTx/>
              <a:buChar char="-"/>
            </a:pPr>
            <a:r>
              <a:rPr lang="ar-BH" sz="2000" dirty="0">
                <a:latin typeface="Sakkal Majalla" panose="02000000000000000000" pitchFamily="2" charset="-78"/>
                <a:cs typeface="Sakkal Majalla" panose="02000000000000000000" pitchFamily="2" charset="-78"/>
              </a:rPr>
              <a:t>وفرة تجهيزاتها ومرافقها العصرية (مراكز صحية، أسواق، ملاعب، حدائق...).</a:t>
            </a:r>
          </a:p>
          <a:p>
            <a:pPr marL="342900" indent="-342900" algn="ctr" rtl="1">
              <a:buFontTx/>
              <a:buChar char="-"/>
            </a:pPr>
            <a:endParaRPr lang="ar-BH" sz="2000" dirty="0">
              <a:latin typeface="Sakkal Majalla" panose="02000000000000000000" pitchFamily="2" charset="-78"/>
              <a:cs typeface="Sakkal Majalla" panose="02000000000000000000" pitchFamily="2" charset="-78"/>
            </a:endParaRPr>
          </a:p>
          <a:p>
            <a:pPr algn="ctr" rtl="1"/>
            <a:r>
              <a:rPr lang="ar-BH" sz="2000" dirty="0">
                <a:latin typeface="Sakkal Majalla" panose="02000000000000000000" pitchFamily="2" charset="-78"/>
                <a:cs typeface="Sakkal Majalla" panose="02000000000000000000" pitchFamily="2" charset="-78"/>
              </a:rPr>
              <a:t>- أدت الإنجازات في مجال السكن إلى تراجع نسبة الأسر الممتدة من 43% عام 1981 م إلى 25% عام 2001 م، وشملت خدمات الإسكان والكهرباء والماء بأسعار ميسرة كل الأسر البحرينية التي حصلت أيضا على نصيب وافر من التجهيزات المنزلية. </a:t>
            </a:r>
            <a:endParaRPr lang="en-US" sz="2000" dirty="0">
              <a:latin typeface="Sakkal Majalla" panose="02000000000000000000" pitchFamily="2" charset="-78"/>
              <a:cs typeface="Sakkal Majalla" panose="02000000000000000000" pitchFamily="2" charset="-78"/>
            </a:endParaRPr>
          </a:p>
          <a:p>
            <a:pPr algn="ctr" rtl="1"/>
            <a:endParaRPr lang="en-US" sz="1600" dirty="0">
              <a:latin typeface="Sakkal Majalla" panose="02000000000000000000" pitchFamily="2" charset="-78"/>
              <a:cs typeface="Sakkal Majalla" panose="02000000000000000000" pitchFamily="2" charset="-78"/>
            </a:endParaRPr>
          </a:p>
          <a:p>
            <a:pPr algn="ctr"/>
            <a:endParaRPr lang="ar-BH" sz="1600" dirty="0">
              <a:latin typeface="Sakkal Majalla" panose="02000000000000000000" pitchFamily="2" charset="-78"/>
              <a:cs typeface="Sakkal Majalla" panose="02000000000000000000" pitchFamily="2" charset="-78"/>
            </a:endParaRPr>
          </a:p>
        </p:txBody>
      </p:sp>
      <p:sp>
        <p:nvSpPr>
          <p:cNvPr id="13" name="Rectangle 3"/>
          <p:cNvSpPr/>
          <p:nvPr/>
        </p:nvSpPr>
        <p:spPr>
          <a:xfrm>
            <a:off x="0" y="259654"/>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5" name="Rectangle 14"/>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1705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8997244" y="1049233"/>
            <a:ext cx="2604529" cy="1325563"/>
          </a:xfrm>
        </p:spPr>
        <p:txBody>
          <a:bodyPr>
            <a:normAutofit/>
          </a:bodyPr>
          <a:lstStyle/>
          <a:p>
            <a:pPr algn="r" rtl="1"/>
            <a:r>
              <a:rPr lang="ar-BH"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 الصحة </a:t>
            </a:r>
            <a:endParaRPr lang="en-US"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7970174" y="2314222"/>
            <a:ext cx="3798784" cy="3062050"/>
          </a:xfrm>
          <a:prstGeom prst="rect">
            <a:avLst/>
          </a:prstGeom>
        </p:spPr>
      </p:pic>
      <p:sp>
        <p:nvSpPr>
          <p:cNvPr id="9" name="Shape 227"/>
          <p:cNvSpPr/>
          <p:nvPr/>
        </p:nvSpPr>
        <p:spPr>
          <a:xfrm>
            <a:off x="938851" y="935429"/>
            <a:ext cx="6517788" cy="5074808"/>
          </a:xfrm>
          <a:prstGeom prst="ellipse">
            <a:avLst/>
          </a:prstGeom>
          <a:noFill/>
          <a:ln w="28575" cap="flat" cmpd="sng">
            <a:solidFill>
              <a:srgbClr val="ED4A00"/>
            </a:solidFill>
            <a:prstDash val="sysDash"/>
            <a:round/>
            <a:headEnd type="none" w="med" len="med"/>
            <a:tailEnd type="none" w="med" len="med"/>
          </a:ln>
        </p:spPr>
        <p:txBody>
          <a:bodyPr lIns="91425" tIns="91425" rIns="91425" bIns="91425" anchor="ctr" anchorCtr="0">
            <a:noAutofit/>
          </a:bodyPr>
          <a:lstStyle/>
          <a:p>
            <a:pPr algn="ctr" rtl="1"/>
            <a:endParaRPr lang="ar-BH" sz="2400" b="1" dirty="0">
              <a:latin typeface="Sakkal Majalla" panose="02000000000000000000" pitchFamily="2" charset="-78"/>
              <a:cs typeface="Sakkal Majalla" panose="02000000000000000000" pitchFamily="2" charset="-78"/>
            </a:endParaRPr>
          </a:p>
          <a:p>
            <a:pPr algn="ctr" rtl="1"/>
            <a:endParaRPr lang="ar-BH" sz="2400" b="1" dirty="0">
              <a:latin typeface="Sakkal Majalla" panose="02000000000000000000" pitchFamily="2" charset="-78"/>
              <a:cs typeface="Sakkal Majalla" panose="02000000000000000000" pitchFamily="2" charset="-78"/>
            </a:endParaRPr>
          </a:p>
          <a:p>
            <a:pPr algn="ctr" rtl="1"/>
            <a:r>
              <a:rPr lang="ar-BH" sz="2400" b="1" dirty="0">
                <a:latin typeface="Sakkal Majalla" panose="02000000000000000000" pitchFamily="2" charset="-78"/>
                <a:cs typeface="Sakkal Majalla" panose="02000000000000000000" pitchFamily="2" charset="-78"/>
              </a:rPr>
              <a:t>عملت الحكومة على الاهتمام بالصحة من خلال:</a:t>
            </a:r>
          </a:p>
          <a:p>
            <a:pPr algn="ctr" rtl="1"/>
            <a:r>
              <a:rPr lang="ar-BH" sz="2400" dirty="0">
                <a:latin typeface="Sakkal Majalla" panose="02000000000000000000" pitchFamily="2" charset="-78"/>
                <a:cs typeface="Sakkal Majalla" panose="02000000000000000000" pitchFamily="2" charset="-78"/>
              </a:rPr>
              <a:t>- أمنت الدولة في هذه المرحلة العدالة الصحية، فشملت خريطة المراكز الصحية كل مدن البحرين وقُراها.</a:t>
            </a:r>
          </a:p>
          <a:p>
            <a:pPr algn="ctr" rtl="1"/>
            <a:r>
              <a:rPr lang="ar-BH" sz="2400" dirty="0">
                <a:latin typeface="Sakkal Majalla" panose="02000000000000000000" pitchFamily="2" charset="-78"/>
                <a:cs typeface="Sakkal Majalla" panose="02000000000000000000" pitchFamily="2" charset="-78"/>
              </a:rPr>
              <a:t>- أسست المستشفى العسكري، والمستشفيات المتخصصة مثل مستشفى الطب النفسي</a:t>
            </a:r>
          </a:p>
          <a:p>
            <a:pPr algn="ctr" rtl="1"/>
            <a:r>
              <a:rPr lang="ar-BH" sz="2400" dirty="0">
                <a:latin typeface="Sakkal Majalla" panose="02000000000000000000" pitchFamily="2" charset="-78"/>
                <a:cs typeface="Sakkal Majalla" panose="02000000000000000000" pitchFamily="2" charset="-78"/>
              </a:rPr>
              <a:t>- شجعت إنشاء المستشفيات والعيادات الخاصة. </a:t>
            </a:r>
          </a:p>
          <a:p>
            <a:pPr algn="ctr" rtl="1"/>
            <a:r>
              <a:rPr lang="ar-BH" sz="2400" dirty="0">
                <a:latin typeface="Sakkal Majalla" panose="02000000000000000000" pitchFamily="2" charset="-78"/>
                <a:cs typeface="Sakkal Majalla" panose="02000000000000000000" pitchFamily="2" charset="-78"/>
              </a:rPr>
              <a:t>- في مجال الرعاية الصحية الوقائية، شمل تأمين اللقاحات كل الأطفال.</a:t>
            </a:r>
            <a:endParaRPr lang="en-US" sz="2400" dirty="0">
              <a:latin typeface="Sakkal Majalla" panose="02000000000000000000" pitchFamily="2" charset="-78"/>
              <a:cs typeface="Sakkal Majalla" panose="02000000000000000000" pitchFamily="2" charset="-78"/>
            </a:endParaRPr>
          </a:p>
          <a:p>
            <a:pPr algn="r" rtl="1"/>
            <a:endParaRPr lang="en-US" dirty="0">
              <a:latin typeface="Sakkal Majalla" panose="02000000000000000000" pitchFamily="2" charset="-78"/>
              <a:cs typeface="Sakkal Majalla" panose="02000000000000000000" pitchFamily="2" charset="-78"/>
            </a:endParaRPr>
          </a:p>
          <a:p>
            <a:pPr algn="ctr"/>
            <a:endParaRPr lang="ar-BH" dirty="0">
              <a:latin typeface="Sakkal Majalla" panose="02000000000000000000" pitchFamily="2" charset="-78"/>
              <a:cs typeface="Sakkal Majalla" panose="02000000000000000000" pitchFamily="2" charset="-78"/>
            </a:endParaRPr>
          </a:p>
        </p:txBody>
      </p:sp>
      <p:sp>
        <p:nvSpPr>
          <p:cNvPr id="12"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5258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8349483" y="1119666"/>
            <a:ext cx="2517246" cy="1325563"/>
          </a:xfrm>
        </p:spPr>
        <p:txBody>
          <a:bodyPr>
            <a:normAutofit/>
          </a:bodyPr>
          <a:lstStyle/>
          <a:p>
            <a:pPr algn="r" rtl="1"/>
            <a:r>
              <a:rPr lang="ar-BH"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 التعليم </a:t>
            </a:r>
            <a:endParaRPr lang="en-US"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6729412" y="2339917"/>
            <a:ext cx="5039546" cy="3480302"/>
          </a:xfrm>
          <a:prstGeom prst="rect">
            <a:avLst/>
          </a:prstGeom>
        </p:spPr>
      </p:pic>
      <p:sp>
        <p:nvSpPr>
          <p:cNvPr id="9" name="Shape 227"/>
          <p:cNvSpPr/>
          <p:nvPr/>
        </p:nvSpPr>
        <p:spPr>
          <a:xfrm>
            <a:off x="1" y="1268068"/>
            <a:ext cx="6729411" cy="4774124"/>
          </a:xfrm>
          <a:prstGeom prst="ellipse">
            <a:avLst/>
          </a:prstGeom>
          <a:noFill/>
          <a:ln w="28575" cap="flat" cmpd="sng">
            <a:solidFill>
              <a:srgbClr val="ED4A00"/>
            </a:solidFill>
            <a:prstDash val="dash"/>
            <a:round/>
            <a:headEnd type="none" w="med" len="med"/>
            <a:tailEnd type="none" w="med" len="med"/>
          </a:ln>
        </p:spPr>
        <p:txBody>
          <a:bodyPr lIns="91425" tIns="91425" rIns="91425" bIns="91425" anchor="ctr" anchorCtr="0">
            <a:noAutofit/>
          </a:bodyPr>
          <a:lstStyle/>
          <a:p>
            <a:pPr algn="ctr"/>
            <a:endParaRPr lang="ar-BH" b="1" dirty="0">
              <a:latin typeface="Sakkal Majalla" panose="02000000000000000000" pitchFamily="2" charset="-78"/>
              <a:cs typeface="Sakkal Majalla" panose="02000000000000000000" pitchFamily="2" charset="-78"/>
            </a:endParaRPr>
          </a:p>
          <a:p>
            <a:pPr algn="ctr"/>
            <a:endParaRPr lang="ar-BH" b="1" dirty="0">
              <a:latin typeface="Sakkal Majalla" panose="02000000000000000000" pitchFamily="2" charset="-78"/>
              <a:cs typeface="Sakkal Majalla" panose="02000000000000000000" pitchFamily="2" charset="-78"/>
            </a:endParaRPr>
          </a:p>
          <a:p>
            <a:pPr algn="ctr" rtl="1"/>
            <a:r>
              <a:rPr lang="ar-BH" sz="2000" b="1" dirty="0">
                <a:latin typeface="Sakkal Majalla" panose="02000000000000000000" pitchFamily="2" charset="-78"/>
                <a:cs typeface="Sakkal Majalla" panose="02000000000000000000" pitchFamily="2" charset="-78"/>
              </a:rPr>
              <a:t>يُعدُّ عقد السبعينات الانطلاقة الكبرى للتعليم في البحرين والتي لم تتوقف:</a:t>
            </a:r>
          </a:p>
          <a:p>
            <a:pPr algn="ctr" rtl="1"/>
            <a:r>
              <a:rPr lang="ar-BH" sz="2000" dirty="0">
                <a:latin typeface="Sakkal Majalla" panose="02000000000000000000" pitchFamily="2" charset="-78"/>
                <a:cs typeface="Sakkal Majalla" panose="02000000000000000000" pitchFamily="2" charset="-78"/>
              </a:rPr>
              <a:t>ارتفع عدد المدارس والطلبة وتوزع الخارطة المدرسية في كل الأنحاء إذ جعلت البحرين التعليم الأساسي إلزاميا ومجانيا، إضافة إلى التعليم الثانوي المجاني. </a:t>
            </a:r>
          </a:p>
          <a:p>
            <a:pPr algn="ctr" rtl="1"/>
            <a:r>
              <a:rPr lang="ar-BH" sz="2000" dirty="0">
                <a:latin typeface="Sakkal Majalla" panose="02000000000000000000" pitchFamily="2" charset="-78"/>
                <a:cs typeface="Sakkal Majalla" panose="02000000000000000000" pitchFamily="2" charset="-78"/>
              </a:rPr>
              <a:t>قدمت الكتب الدراسية للطلبة في مختلف المستويات وجهزت المدارس بالوسائل التعليمية والمختبرات. </a:t>
            </a:r>
          </a:p>
          <a:p>
            <a:pPr algn="ctr" rtl="1"/>
            <a:r>
              <a:rPr lang="ar-BH" sz="2000" dirty="0">
                <a:latin typeface="Sakkal Majalla" panose="02000000000000000000" pitchFamily="2" charset="-78"/>
                <a:cs typeface="Sakkal Majalla" panose="02000000000000000000" pitchFamily="2" charset="-78"/>
              </a:rPr>
              <a:t>شرعت الدولة في إعداد الخطط لرفع مستوى التعليم </a:t>
            </a:r>
          </a:p>
          <a:p>
            <a:pPr algn="ctr" rtl="1"/>
            <a:r>
              <a:rPr lang="ar-BH" sz="2000" dirty="0">
                <a:latin typeface="Sakkal Majalla" panose="02000000000000000000" pitchFamily="2" charset="-78"/>
                <a:cs typeface="Sakkal Majalla" panose="02000000000000000000" pitchFamily="2" charset="-78"/>
              </a:rPr>
              <a:t>واعتنت بالمناهج الدراسية وبتعليم الكبار من أجل الحدّ من الأمية.</a:t>
            </a:r>
          </a:p>
          <a:p>
            <a:pPr algn="ctr" rtl="1"/>
            <a:r>
              <a:rPr lang="ar-BH" sz="2000" dirty="0">
                <a:latin typeface="Sakkal Majalla" panose="02000000000000000000" pitchFamily="2" charset="-78"/>
                <a:cs typeface="Sakkal Majalla" panose="02000000000000000000" pitchFamily="2" charset="-78"/>
              </a:rPr>
              <a:t>أسست معهد البحرين للتدريب وجامعة البحرين.</a:t>
            </a:r>
          </a:p>
          <a:p>
            <a:pPr algn="ctr" rtl="1"/>
            <a:r>
              <a:rPr lang="ar-BH" sz="2000" dirty="0">
                <a:latin typeface="Sakkal Majalla" panose="02000000000000000000" pitchFamily="2" charset="-78"/>
                <a:cs typeface="Sakkal Majalla" panose="02000000000000000000" pitchFamily="2" charset="-78"/>
              </a:rPr>
              <a:t>قدمت المنح وابتعثت طلبة إلى الخارج من أجل خدمة التنمية.</a:t>
            </a:r>
          </a:p>
          <a:p>
            <a:pPr algn="ctr" rtl="1"/>
            <a:r>
              <a:rPr lang="ar-BH" sz="2000" dirty="0">
                <a:latin typeface="Sakkal Majalla" panose="02000000000000000000" pitchFamily="2" charset="-78"/>
                <a:cs typeface="Sakkal Majalla" panose="02000000000000000000" pitchFamily="2" charset="-78"/>
              </a:rPr>
              <a:t>حققت الدولة </a:t>
            </a:r>
            <a:r>
              <a:rPr lang="ar-BH" sz="2000" dirty="0" err="1">
                <a:latin typeface="Sakkal Majalla" panose="02000000000000000000" pitchFamily="2" charset="-78"/>
                <a:cs typeface="Sakkal Majalla" panose="02000000000000000000" pitchFamily="2" charset="-78"/>
              </a:rPr>
              <a:t>التمدرس</a:t>
            </a:r>
            <a:r>
              <a:rPr lang="ar-BH" sz="2000" dirty="0">
                <a:latin typeface="Sakkal Majalla" panose="02000000000000000000" pitchFamily="2" charset="-78"/>
                <a:cs typeface="Sakkal Majalla" panose="02000000000000000000" pitchFamily="2" charset="-78"/>
              </a:rPr>
              <a:t> الكامل في نهاية الألفية وأمنت عدالة التعلم بين الجنسين.</a:t>
            </a:r>
            <a:endParaRPr lang="en-US" sz="2000" dirty="0">
              <a:latin typeface="Sakkal Majalla" panose="02000000000000000000" pitchFamily="2" charset="-78"/>
              <a:cs typeface="Sakkal Majalla" panose="02000000000000000000" pitchFamily="2" charset="-78"/>
            </a:endParaRPr>
          </a:p>
          <a:p>
            <a:pPr algn="ctr"/>
            <a:endParaRPr lang="ar-BH" dirty="0">
              <a:latin typeface="Sakkal Majalla" panose="02000000000000000000" pitchFamily="2" charset="-78"/>
              <a:cs typeface="Sakkal Majalla" panose="02000000000000000000" pitchFamily="2" charset="-78"/>
            </a:endParaRPr>
          </a:p>
        </p:txBody>
      </p:sp>
      <p:sp>
        <p:nvSpPr>
          <p:cNvPr id="12" name="Rectangle 3"/>
          <p:cNvSpPr/>
          <p:nvPr/>
        </p:nvSpPr>
        <p:spPr>
          <a:xfrm>
            <a:off x="1"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3496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p:nvPr>
        </p:nvSpPr>
        <p:spPr>
          <a:xfrm>
            <a:off x="10390646" y="1070817"/>
            <a:ext cx="1692452" cy="1325563"/>
          </a:xfrm>
        </p:spPr>
        <p:txBody>
          <a:bodyPr>
            <a:normAutofit/>
          </a:bodyPr>
          <a:lstStyle/>
          <a:p>
            <a:pPr algn="r" rtl="1"/>
            <a:r>
              <a:rPr lang="ar-BH" sz="3600" b="1" dirty="0">
                <a:solidFill>
                  <a:srgbClr val="C00000"/>
                </a:solidFill>
                <a:effectLst>
                  <a:outerShdw blurRad="38100" dist="38100" dir="2700000" algn="tl">
                    <a:srgbClr val="000000">
                      <a:alpha val="43137"/>
                    </a:srgbClr>
                  </a:outerShdw>
                </a:effectLst>
              </a:rPr>
              <a:t>4.</a:t>
            </a:r>
            <a:r>
              <a:rPr lang="ar-BH" sz="3600" dirty="0"/>
              <a:t> </a:t>
            </a:r>
            <a:r>
              <a:rPr lang="ar-BH" sz="36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المرأة</a:t>
            </a:r>
            <a:r>
              <a:rPr lang="ar-BH" sz="3600" dirty="0"/>
              <a:t> </a:t>
            </a:r>
            <a:endParaRPr lang="en-US" sz="3600" dirty="0"/>
          </a:p>
        </p:txBody>
      </p:sp>
      <p:sp>
        <p:nvSpPr>
          <p:cNvPr id="12" name="Shape 227"/>
          <p:cNvSpPr/>
          <p:nvPr/>
        </p:nvSpPr>
        <p:spPr>
          <a:xfrm>
            <a:off x="5719922" y="1167057"/>
            <a:ext cx="5259121" cy="4292966"/>
          </a:xfrm>
          <a:prstGeom prst="ellipse">
            <a:avLst/>
          </a:prstGeom>
          <a:noFill/>
          <a:ln w="19050" cap="flat" cmpd="sng">
            <a:solidFill>
              <a:srgbClr val="ED4A00"/>
            </a:solidFill>
            <a:prstDash val="dash"/>
            <a:round/>
            <a:headEnd type="none" w="med" len="med"/>
            <a:tailEnd type="none" w="med" len="med"/>
          </a:ln>
        </p:spPr>
        <p:txBody>
          <a:bodyPr lIns="91425" tIns="91425" rIns="91425" bIns="91425" anchor="ctr" anchorCtr="0">
            <a:noAutofit/>
          </a:bodyPr>
          <a:lstStyle/>
          <a:p>
            <a:pPr algn="r" rtl="1"/>
            <a:r>
              <a:rPr lang="ar-EG" sz="2000" b="1" dirty="0">
                <a:solidFill>
                  <a:srgbClr val="C00000"/>
                </a:solidFill>
                <a:latin typeface="Sakkal Majalla" panose="02000000000000000000" pitchFamily="2" charset="-78"/>
                <a:cs typeface="Sakkal Majalla" panose="02000000000000000000" pitchFamily="2" charset="-78"/>
              </a:rPr>
              <a:t>حظيت المرأة البحرينية، خلال عهد سمو الأمير الراحل الشيخ " عيسى بن سلمان آل خليفة" ، بدعم وافر للنهوض بها، وقد تمثل ذلك في</a:t>
            </a:r>
            <a:r>
              <a:rPr lang="ar-BH" sz="2000" b="1" dirty="0">
                <a:solidFill>
                  <a:srgbClr val="C00000"/>
                </a:solidFill>
                <a:latin typeface="Sakkal Majalla" panose="02000000000000000000" pitchFamily="2" charset="-78"/>
                <a:cs typeface="Sakkal Majalla" panose="02000000000000000000" pitchFamily="2" charset="-78"/>
              </a:rPr>
              <a:t>:</a:t>
            </a:r>
          </a:p>
          <a:p>
            <a:pPr algn="r" rtl="1"/>
            <a:endParaRPr lang="ar-BH" sz="2000" b="1" dirty="0">
              <a:latin typeface="Sakkal Majalla" panose="02000000000000000000" pitchFamily="2" charset="-78"/>
              <a:cs typeface="Sakkal Majalla" panose="02000000000000000000" pitchFamily="2" charset="-78"/>
            </a:endParaRPr>
          </a:p>
          <a:p>
            <a:pPr algn="r" rtl="1"/>
            <a:r>
              <a:rPr lang="ar-EG" sz="2000" dirty="0">
                <a:latin typeface="Sakkal Majalla" panose="02000000000000000000" pitchFamily="2" charset="-78"/>
                <a:cs typeface="Sakkal Majalla" panose="02000000000000000000" pitchFamily="2" charset="-78"/>
              </a:rPr>
              <a:t> </a:t>
            </a:r>
            <a:r>
              <a:rPr lang="en-US" sz="2000" dirty="0">
                <a:latin typeface="Sakkal Majalla" panose="02000000000000000000" pitchFamily="2" charset="-78"/>
                <a:cs typeface="Sakkal Majalla" panose="02000000000000000000" pitchFamily="2" charset="-78"/>
              </a:rPr>
              <a:t>- </a:t>
            </a:r>
            <a:r>
              <a:rPr lang="ar-BH" sz="2000" dirty="0">
                <a:latin typeface="Sakkal Majalla" panose="02000000000000000000" pitchFamily="2" charset="-78"/>
                <a:cs typeface="Sakkal Majalla" panose="02000000000000000000" pitchFamily="2" charset="-78"/>
              </a:rPr>
              <a:t> </a:t>
            </a:r>
            <a:r>
              <a:rPr lang="ar-EG" sz="2000" b="1" dirty="0">
                <a:latin typeface="Sakkal Majalla" panose="02000000000000000000" pitchFamily="2" charset="-78"/>
                <a:cs typeface="Sakkal Majalla" panose="02000000000000000000" pitchFamily="2" charset="-78"/>
              </a:rPr>
              <a:t>توفير الدعم الكامل للارتقاء بتعليمها وابتعاثها إلى الخارج</a:t>
            </a:r>
            <a:r>
              <a:rPr lang="ar-BH" sz="2000" b="1" dirty="0">
                <a:latin typeface="Sakkal Majalla" panose="02000000000000000000" pitchFamily="2" charset="-78"/>
                <a:cs typeface="Sakkal Majalla" panose="02000000000000000000" pitchFamily="2" charset="-78"/>
              </a:rPr>
              <a:t>.</a:t>
            </a:r>
          </a:p>
          <a:p>
            <a:pPr algn="r" rtl="1"/>
            <a:r>
              <a:rPr lang="ar-BH" sz="2000" b="1" dirty="0">
                <a:latin typeface="Sakkal Majalla" panose="02000000000000000000" pitchFamily="2" charset="-78"/>
                <a:cs typeface="Sakkal Majalla" panose="02000000000000000000" pitchFamily="2" charset="-78"/>
              </a:rPr>
              <a:t>- </a:t>
            </a:r>
            <a:r>
              <a:rPr lang="ar-EG" sz="2000" b="1" dirty="0">
                <a:latin typeface="Sakkal Majalla" panose="02000000000000000000" pitchFamily="2" charset="-78"/>
                <a:cs typeface="Sakkal Majalla" panose="02000000000000000000" pitchFamily="2" charset="-78"/>
              </a:rPr>
              <a:t>ضمان مشاركتها في انتخابات الهيئة البلدية المركزية</a:t>
            </a:r>
            <a:r>
              <a:rPr lang="ar-BH" sz="2000" b="1" dirty="0">
                <a:latin typeface="Sakkal Majalla" panose="02000000000000000000" pitchFamily="2" charset="-78"/>
                <a:cs typeface="Sakkal Majalla" panose="02000000000000000000" pitchFamily="2" charset="-78"/>
              </a:rPr>
              <a:t>.</a:t>
            </a:r>
          </a:p>
          <a:p>
            <a:pPr algn="r" rtl="1"/>
            <a:r>
              <a:rPr lang="ar-BH" sz="2000" b="1" dirty="0">
                <a:latin typeface="Sakkal Majalla" panose="02000000000000000000" pitchFamily="2" charset="-78"/>
                <a:cs typeface="Sakkal Majalla" panose="02000000000000000000" pitchFamily="2" charset="-78"/>
              </a:rPr>
              <a:t>- </a:t>
            </a:r>
            <a:r>
              <a:rPr lang="ar-EG" sz="2000" b="1" dirty="0">
                <a:latin typeface="Sakkal Majalla" panose="02000000000000000000" pitchFamily="2" charset="-78"/>
                <a:cs typeface="Sakkal Majalla" panose="02000000000000000000" pitchFamily="2" charset="-78"/>
              </a:rPr>
              <a:t>تشكيل الجمعيات النسائية</a:t>
            </a:r>
            <a:r>
              <a:rPr lang="ar-BH" sz="2000" b="1" dirty="0">
                <a:latin typeface="Sakkal Majalla" panose="02000000000000000000" pitchFamily="2" charset="-78"/>
                <a:cs typeface="Sakkal Majalla" panose="02000000000000000000" pitchFamily="2" charset="-78"/>
              </a:rPr>
              <a:t>.</a:t>
            </a:r>
          </a:p>
        </p:txBody>
      </p:sp>
      <p:sp>
        <p:nvSpPr>
          <p:cNvPr id="13" name="Shape 227"/>
          <p:cNvSpPr/>
          <p:nvPr/>
        </p:nvSpPr>
        <p:spPr>
          <a:xfrm>
            <a:off x="571501" y="855310"/>
            <a:ext cx="5576238" cy="4835633"/>
          </a:xfrm>
          <a:prstGeom prst="ellipse">
            <a:avLst/>
          </a:prstGeom>
          <a:noFill/>
          <a:ln w="19050" cap="flat" cmpd="sng">
            <a:solidFill>
              <a:srgbClr val="00B0F0"/>
            </a:solidFill>
            <a:prstDash val="dash"/>
            <a:round/>
            <a:headEnd type="none" w="med" len="med"/>
            <a:tailEnd type="none" w="med" len="med"/>
          </a:ln>
        </p:spPr>
        <p:txBody>
          <a:bodyPr lIns="91425" tIns="91425" rIns="91425" bIns="91425" anchor="ctr" anchorCtr="0">
            <a:noAutofit/>
          </a:bodyPr>
          <a:lstStyle/>
          <a:p>
            <a:pPr algn="ctr" rtl="1"/>
            <a:endParaRPr lang="ar-BH" sz="1600" b="1" dirty="0">
              <a:latin typeface="Sakkal Majalla" panose="02000000000000000000" pitchFamily="2" charset="-78"/>
              <a:cs typeface="Sakkal Majalla" panose="02000000000000000000" pitchFamily="2" charset="-78"/>
            </a:endParaRPr>
          </a:p>
          <a:p>
            <a:pPr algn="ctr" rtl="1"/>
            <a:endParaRPr lang="ar-BH" sz="1600" b="1" dirty="0">
              <a:latin typeface="Sakkal Majalla" panose="02000000000000000000" pitchFamily="2" charset="-78"/>
              <a:cs typeface="Sakkal Majalla" panose="02000000000000000000" pitchFamily="2" charset="-78"/>
            </a:endParaRPr>
          </a:p>
          <a:p>
            <a:pPr algn="ctr" rtl="1"/>
            <a:r>
              <a:rPr lang="ar-BH" b="1" dirty="0">
                <a:solidFill>
                  <a:srgbClr val="C00000"/>
                </a:solidFill>
                <a:latin typeface="Sakkal Majalla" panose="02000000000000000000" pitchFamily="2" charset="-78"/>
                <a:cs typeface="Sakkal Majalla" panose="02000000000000000000" pitchFamily="2" charset="-78"/>
              </a:rPr>
              <a:t>ال</a:t>
            </a:r>
            <a:r>
              <a:rPr lang="ar-EG" b="1" dirty="0">
                <a:solidFill>
                  <a:srgbClr val="C00000"/>
                </a:solidFill>
                <a:latin typeface="Sakkal Majalla" panose="02000000000000000000" pitchFamily="2" charset="-78"/>
                <a:cs typeface="Sakkal Majalla" panose="02000000000000000000" pitchFamily="2" charset="-78"/>
              </a:rPr>
              <a:t>إنجازات </a:t>
            </a:r>
            <a:r>
              <a:rPr lang="ar-BH" b="1" dirty="0">
                <a:solidFill>
                  <a:srgbClr val="C00000"/>
                </a:solidFill>
                <a:latin typeface="Sakkal Majalla" panose="02000000000000000000" pitchFamily="2" charset="-78"/>
                <a:cs typeface="Sakkal Majalla" panose="02000000000000000000" pitchFamily="2" charset="-78"/>
              </a:rPr>
              <a:t>التي حققتها المرأة البحرينية على </a:t>
            </a:r>
            <a:r>
              <a:rPr lang="ar-EG" b="1" dirty="0">
                <a:solidFill>
                  <a:srgbClr val="C00000"/>
                </a:solidFill>
                <a:latin typeface="Sakkal Majalla" panose="02000000000000000000" pitchFamily="2" charset="-78"/>
                <a:cs typeface="Sakkal Majalla" panose="02000000000000000000" pitchFamily="2" charset="-78"/>
              </a:rPr>
              <a:t>كافة الأصعدة</a:t>
            </a:r>
            <a:r>
              <a:rPr lang="ar-BH" b="1" dirty="0">
                <a:solidFill>
                  <a:srgbClr val="C00000"/>
                </a:solidFill>
                <a:latin typeface="Sakkal Majalla" panose="02000000000000000000" pitchFamily="2" charset="-78"/>
                <a:cs typeface="Sakkal Majalla" panose="02000000000000000000" pitchFamily="2" charset="-78"/>
              </a:rPr>
              <a:t> بفضل هذا الدعم</a:t>
            </a:r>
            <a:r>
              <a:rPr lang="ar-EG" b="1" dirty="0">
                <a:solidFill>
                  <a:srgbClr val="C00000"/>
                </a:solidFill>
                <a:latin typeface="Sakkal Majalla" panose="02000000000000000000" pitchFamily="2" charset="-78"/>
                <a:cs typeface="Sakkal Majalla" panose="02000000000000000000" pitchFamily="2" charset="-78"/>
              </a:rPr>
              <a:t>:</a:t>
            </a:r>
            <a:endParaRPr lang="ar-BH" b="1" dirty="0">
              <a:solidFill>
                <a:srgbClr val="C00000"/>
              </a:solidFill>
              <a:latin typeface="Sakkal Majalla" panose="02000000000000000000" pitchFamily="2" charset="-78"/>
              <a:cs typeface="Sakkal Majalla" panose="02000000000000000000" pitchFamily="2" charset="-78"/>
            </a:endParaRPr>
          </a:p>
          <a:p>
            <a:pPr marL="342900" lvl="0" indent="-342900" algn="r" rtl="1">
              <a:buAutoNum type="arabicParenR"/>
            </a:pPr>
            <a:r>
              <a:rPr lang="ar-EG" b="1" dirty="0">
                <a:latin typeface="Sakkal Majalla" panose="02000000000000000000" pitchFamily="2" charset="-78"/>
                <a:cs typeface="Sakkal Majalla" panose="02000000000000000000" pitchFamily="2" charset="-78"/>
              </a:rPr>
              <a:t>خروج المرأة إلى العمل، وتطور نسبة مشاركتها في النشاط الاقتصادي، وعملها في مجال البنوك والمصارف.</a:t>
            </a:r>
            <a:r>
              <a:rPr lang="ar-BH" b="1" dirty="0">
                <a:latin typeface="Sakkal Majalla" panose="02000000000000000000" pitchFamily="2" charset="-78"/>
                <a:cs typeface="Sakkal Majalla" panose="02000000000000000000" pitchFamily="2" charset="-78"/>
              </a:rPr>
              <a:t> </a:t>
            </a:r>
          </a:p>
          <a:p>
            <a:pPr marL="342900" lvl="0" indent="-342900" algn="r" rtl="1">
              <a:buAutoNum type="arabicParenR"/>
            </a:pPr>
            <a:r>
              <a:rPr lang="ar-BH" b="1" dirty="0">
                <a:latin typeface="Sakkal Majalla" panose="02000000000000000000" pitchFamily="2" charset="-78"/>
                <a:cs typeface="Sakkal Majalla" panose="02000000000000000000" pitchFamily="2" charset="-78"/>
              </a:rPr>
              <a:t>تشكيل العديد من الجمعيات النسائية مثل جمعية نهضة فتاة البحرين عام 1955م كأول جمعية نسائية بحرينية في الخليج العربي، وجمعية أوال النسائية عام 1970م وجمعية الرفاع الثقافية 1970م، وتوالت الجمعيات التي عملت على النهوض بالمرأة. </a:t>
            </a:r>
          </a:p>
          <a:p>
            <a:pPr marL="342900" lvl="0" indent="-342900" algn="r" rtl="1">
              <a:buAutoNum type="arabicParenR"/>
            </a:pPr>
            <a:r>
              <a:rPr lang="ar-BH" b="1" dirty="0">
                <a:latin typeface="Sakkal Majalla" panose="02000000000000000000" pitchFamily="2" charset="-78"/>
                <a:cs typeface="Sakkal Majalla" panose="02000000000000000000" pitchFamily="2" charset="-78"/>
              </a:rPr>
              <a:t>تقلد المرأة مناصب عدة في مختلف المجالات. </a:t>
            </a:r>
          </a:p>
          <a:p>
            <a:pPr marL="342900" lvl="0" indent="-342900" algn="r" rtl="1">
              <a:buAutoNum type="arabicParenR"/>
            </a:pPr>
            <a:r>
              <a:rPr lang="ar-BH" b="1" dirty="0">
                <a:latin typeface="Sakkal Majalla" panose="02000000000000000000" pitchFamily="2" charset="-78"/>
                <a:cs typeface="Sakkal Majalla" panose="02000000000000000000" pitchFamily="2" charset="-78"/>
              </a:rPr>
              <a:t>مشاركة المرأة في المجال الرياضي وتحقيق إنجازات عالمية.</a:t>
            </a:r>
            <a:endParaRPr lang="en-US" b="1" dirty="0">
              <a:latin typeface="Sakkal Majalla" panose="02000000000000000000" pitchFamily="2" charset="-78"/>
              <a:cs typeface="Sakkal Majalla" panose="02000000000000000000" pitchFamily="2" charset="-78"/>
            </a:endParaRPr>
          </a:p>
        </p:txBody>
      </p:sp>
      <p:sp>
        <p:nvSpPr>
          <p:cNvPr id="14"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01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Rounded Rectangle 7"/>
          <p:cNvSpPr/>
          <p:nvPr/>
        </p:nvSpPr>
        <p:spPr>
          <a:xfrm>
            <a:off x="1873956" y="769946"/>
            <a:ext cx="8623501" cy="57315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خامسًا: مظاهر التحديث الثقافي</a:t>
            </a:r>
            <a:endParaRPr lang="en-US" sz="4000" dirty="0">
              <a:solidFill>
                <a:srgbClr val="C00000"/>
              </a:solidFill>
              <a:latin typeface="Sakkal Majalla" panose="02000000000000000000" pitchFamily="2" charset="-78"/>
              <a:cs typeface="Sakkal Majalla" panose="02000000000000000000" pitchFamily="2" charset="-78"/>
            </a:endParaRPr>
          </a:p>
        </p:txBody>
      </p:sp>
      <p:sp>
        <p:nvSpPr>
          <p:cNvPr id="9" name="Content Placeholder 2"/>
          <p:cNvSpPr>
            <a:spLocks noGrp="1"/>
          </p:cNvSpPr>
          <p:nvPr>
            <p:ph idx="1"/>
          </p:nvPr>
        </p:nvSpPr>
        <p:spPr>
          <a:xfrm>
            <a:off x="8868273" y="1929665"/>
            <a:ext cx="3029234" cy="2687491"/>
          </a:xfrm>
        </p:spPr>
        <p:txBody>
          <a:bodyPr>
            <a:normAutofit/>
          </a:bodyPr>
          <a:lstStyle/>
          <a:p>
            <a:pPr marL="0" indent="0" algn="justLow" rtl="1">
              <a:buNone/>
            </a:pPr>
            <a:r>
              <a:rPr lang="ar-BH" b="1" dirty="0">
                <a:latin typeface="Sakkal Majalla" panose="02000000000000000000" pitchFamily="2" charset="-78"/>
                <a:cs typeface="Sakkal Majalla" panose="02000000000000000000" pitchFamily="2" charset="-78"/>
              </a:rPr>
              <a:t>شهدت البحرين في عهد سمو الأمير الراحل الشيخ عيسى بن سلمان آل خليفة حراكا ثقافيا وفكريا، كان من أبرز مظاهره ما يأتي:</a:t>
            </a:r>
            <a:endParaRPr lang="en-US" b="1" dirty="0">
              <a:latin typeface="Sakkal Majalla" panose="02000000000000000000" pitchFamily="2" charset="-78"/>
              <a:cs typeface="Sakkal Majalla" panose="02000000000000000000" pitchFamily="2" charset="-78"/>
            </a:endParaRPr>
          </a:p>
          <a:p>
            <a:pPr lvl="0" algn="justLow" rtl="1"/>
            <a:endParaRPr lang="en-US" dirty="0">
              <a:latin typeface="Sakkal Majalla" panose="02000000000000000000" pitchFamily="2" charset="-78"/>
              <a:cs typeface="Sakkal Majalla" panose="02000000000000000000" pitchFamily="2" charset="-78"/>
            </a:endParaRPr>
          </a:p>
          <a:p>
            <a:pPr algn="justLow"/>
            <a:endParaRPr lang="en-US" dirty="0">
              <a:latin typeface="Sakkal Majalla" panose="02000000000000000000" pitchFamily="2" charset="-78"/>
              <a:cs typeface="Sakkal Majalla" panose="02000000000000000000" pitchFamily="2" charset="-78"/>
            </a:endParaRPr>
          </a:p>
        </p:txBody>
      </p:sp>
      <p:graphicFrame>
        <p:nvGraphicFramePr>
          <p:cNvPr id="12" name="Diagram 11"/>
          <p:cNvGraphicFramePr/>
          <p:nvPr>
            <p:extLst>
              <p:ext uri="{D42A27DB-BD31-4B8C-83A1-F6EECF244321}">
                <p14:modId xmlns:p14="http://schemas.microsoft.com/office/powerpoint/2010/main" val="1424721719"/>
              </p:ext>
            </p:extLst>
          </p:nvPr>
        </p:nvGraphicFramePr>
        <p:xfrm>
          <a:off x="611724" y="1324233"/>
          <a:ext cx="8128000" cy="4741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9949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graphicEl>
                                              <a:dgm id="{F18A219C-45E1-4CE5-A943-03CBEC1AF7AE}"/>
                                            </p:graphicEl>
                                          </p:spTgt>
                                        </p:tgtEl>
                                        <p:attrNameLst>
                                          <p:attrName>style.visibility</p:attrName>
                                        </p:attrNameLst>
                                      </p:cBhvr>
                                      <p:to>
                                        <p:strVal val="visible"/>
                                      </p:to>
                                    </p:set>
                                    <p:animEffect transition="in" filter="fade">
                                      <p:cBhvr>
                                        <p:cTn id="17" dur="1000"/>
                                        <p:tgtEl>
                                          <p:spTgt spid="12">
                                            <p:graphicEl>
                                              <a:dgm id="{F18A219C-45E1-4CE5-A943-03CBEC1AF7AE}"/>
                                            </p:graphicEl>
                                          </p:spTgt>
                                        </p:tgtEl>
                                      </p:cBhvr>
                                    </p:animEffect>
                                    <p:anim calcmode="lin" valueType="num">
                                      <p:cBhvr>
                                        <p:cTn id="18" dur="1000" fill="hold"/>
                                        <p:tgtEl>
                                          <p:spTgt spid="12">
                                            <p:graphicEl>
                                              <a:dgm id="{F18A219C-45E1-4CE5-A943-03CBEC1AF7AE}"/>
                                            </p:graphicEl>
                                          </p:spTgt>
                                        </p:tgtEl>
                                        <p:attrNameLst>
                                          <p:attrName>ppt_x</p:attrName>
                                        </p:attrNameLst>
                                      </p:cBhvr>
                                      <p:tavLst>
                                        <p:tav tm="0">
                                          <p:val>
                                            <p:strVal val="#ppt_x"/>
                                          </p:val>
                                        </p:tav>
                                        <p:tav tm="100000">
                                          <p:val>
                                            <p:strVal val="#ppt_x"/>
                                          </p:val>
                                        </p:tav>
                                      </p:tavLst>
                                    </p:anim>
                                    <p:anim calcmode="lin" valueType="num">
                                      <p:cBhvr>
                                        <p:cTn id="19" dur="1000" fill="hold"/>
                                        <p:tgtEl>
                                          <p:spTgt spid="12">
                                            <p:graphicEl>
                                              <a:dgm id="{F18A219C-45E1-4CE5-A943-03CBEC1AF7AE}"/>
                                            </p:graphic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graphicEl>
                                              <a:dgm id="{2AB96152-A7CC-4129-9B64-2AAE96A6C5E3}"/>
                                            </p:graphicEl>
                                          </p:spTgt>
                                        </p:tgtEl>
                                        <p:attrNameLst>
                                          <p:attrName>style.visibility</p:attrName>
                                        </p:attrNameLst>
                                      </p:cBhvr>
                                      <p:to>
                                        <p:strVal val="visible"/>
                                      </p:to>
                                    </p:set>
                                    <p:animEffect transition="in" filter="fade">
                                      <p:cBhvr>
                                        <p:cTn id="22" dur="1000"/>
                                        <p:tgtEl>
                                          <p:spTgt spid="12">
                                            <p:graphicEl>
                                              <a:dgm id="{2AB96152-A7CC-4129-9B64-2AAE96A6C5E3}"/>
                                            </p:graphicEl>
                                          </p:spTgt>
                                        </p:tgtEl>
                                      </p:cBhvr>
                                    </p:animEffect>
                                    <p:anim calcmode="lin" valueType="num">
                                      <p:cBhvr>
                                        <p:cTn id="23" dur="1000" fill="hold"/>
                                        <p:tgtEl>
                                          <p:spTgt spid="12">
                                            <p:graphicEl>
                                              <a:dgm id="{2AB96152-A7CC-4129-9B64-2AAE96A6C5E3}"/>
                                            </p:graphicEl>
                                          </p:spTgt>
                                        </p:tgtEl>
                                        <p:attrNameLst>
                                          <p:attrName>ppt_x</p:attrName>
                                        </p:attrNameLst>
                                      </p:cBhvr>
                                      <p:tavLst>
                                        <p:tav tm="0">
                                          <p:val>
                                            <p:strVal val="#ppt_x"/>
                                          </p:val>
                                        </p:tav>
                                        <p:tav tm="100000">
                                          <p:val>
                                            <p:strVal val="#ppt_x"/>
                                          </p:val>
                                        </p:tav>
                                      </p:tavLst>
                                    </p:anim>
                                    <p:anim calcmode="lin" valueType="num">
                                      <p:cBhvr>
                                        <p:cTn id="24" dur="1000" fill="hold"/>
                                        <p:tgtEl>
                                          <p:spTgt spid="12">
                                            <p:graphicEl>
                                              <a:dgm id="{2AB96152-A7CC-4129-9B64-2AAE96A6C5E3}"/>
                                            </p:graphic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graphicEl>
                                              <a:dgm id="{B1DFF3BD-D149-4F1A-8F69-03310B878D1F}"/>
                                            </p:graphicEl>
                                          </p:spTgt>
                                        </p:tgtEl>
                                        <p:attrNameLst>
                                          <p:attrName>style.visibility</p:attrName>
                                        </p:attrNameLst>
                                      </p:cBhvr>
                                      <p:to>
                                        <p:strVal val="visible"/>
                                      </p:to>
                                    </p:set>
                                    <p:animEffect transition="in" filter="fade">
                                      <p:cBhvr>
                                        <p:cTn id="27" dur="1000"/>
                                        <p:tgtEl>
                                          <p:spTgt spid="12">
                                            <p:graphicEl>
                                              <a:dgm id="{B1DFF3BD-D149-4F1A-8F69-03310B878D1F}"/>
                                            </p:graphicEl>
                                          </p:spTgt>
                                        </p:tgtEl>
                                      </p:cBhvr>
                                    </p:animEffect>
                                    <p:anim calcmode="lin" valueType="num">
                                      <p:cBhvr>
                                        <p:cTn id="28" dur="1000" fill="hold"/>
                                        <p:tgtEl>
                                          <p:spTgt spid="12">
                                            <p:graphicEl>
                                              <a:dgm id="{B1DFF3BD-D149-4F1A-8F69-03310B878D1F}"/>
                                            </p:graphicEl>
                                          </p:spTgt>
                                        </p:tgtEl>
                                        <p:attrNameLst>
                                          <p:attrName>ppt_x</p:attrName>
                                        </p:attrNameLst>
                                      </p:cBhvr>
                                      <p:tavLst>
                                        <p:tav tm="0">
                                          <p:val>
                                            <p:strVal val="#ppt_x"/>
                                          </p:val>
                                        </p:tav>
                                        <p:tav tm="100000">
                                          <p:val>
                                            <p:strVal val="#ppt_x"/>
                                          </p:val>
                                        </p:tav>
                                      </p:tavLst>
                                    </p:anim>
                                    <p:anim calcmode="lin" valueType="num">
                                      <p:cBhvr>
                                        <p:cTn id="29" dur="1000" fill="hold"/>
                                        <p:tgtEl>
                                          <p:spTgt spid="12">
                                            <p:graphicEl>
                                              <a:dgm id="{B1DFF3BD-D149-4F1A-8F69-03310B878D1F}"/>
                                            </p:graphic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graphicEl>
                                              <a:dgm id="{DD49C859-0C8F-4BF8-A917-92CFA97F148D}"/>
                                            </p:graphicEl>
                                          </p:spTgt>
                                        </p:tgtEl>
                                        <p:attrNameLst>
                                          <p:attrName>style.visibility</p:attrName>
                                        </p:attrNameLst>
                                      </p:cBhvr>
                                      <p:to>
                                        <p:strVal val="visible"/>
                                      </p:to>
                                    </p:set>
                                    <p:animEffect transition="in" filter="fade">
                                      <p:cBhvr>
                                        <p:cTn id="34" dur="1000"/>
                                        <p:tgtEl>
                                          <p:spTgt spid="12">
                                            <p:graphicEl>
                                              <a:dgm id="{DD49C859-0C8F-4BF8-A917-92CFA97F148D}"/>
                                            </p:graphicEl>
                                          </p:spTgt>
                                        </p:tgtEl>
                                      </p:cBhvr>
                                    </p:animEffect>
                                    <p:anim calcmode="lin" valueType="num">
                                      <p:cBhvr>
                                        <p:cTn id="35" dur="1000" fill="hold"/>
                                        <p:tgtEl>
                                          <p:spTgt spid="12">
                                            <p:graphicEl>
                                              <a:dgm id="{DD49C859-0C8F-4BF8-A917-92CFA97F148D}"/>
                                            </p:graphicEl>
                                          </p:spTgt>
                                        </p:tgtEl>
                                        <p:attrNameLst>
                                          <p:attrName>ppt_x</p:attrName>
                                        </p:attrNameLst>
                                      </p:cBhvr>
                                      <p:tavLst>
                                        <p:tav tm="0">
                                          <p:val>
                                            <p:strVal val="#ppt_x"/>
                                          </p:val>
                                        </p:tav>
                                        <p:tav tm="100000">
                                          <p:val>
                                            <p:strVal val="#ppt_x"/>
                                          </p:val>
                                        </p:tav>
                                      </p:tavLst>
                                    </p:anim>
                                    <p:anim calcmode="lin" valueType="num">
                                      <p:cBhvr>
                                        <p:cTn id="36" dur="1000" fill="hold"/>
                                        <p:tgtEl>
                                          <p:spTgt spid="12">
                                            <p:graphicEl>
                                              <a:dgm id="{DD49C859-0C8F-4BF8-A917-92CFA97F148D}"/>
                                            </p:graphic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graphicEl>
                                              <a:dgm id="{DB0E9DEB-250E-4562-B2A4-DDEF01339B5B}"/>
                                            </p:graphicEl>
                                          </p:spTgt>
                                        </p:tgtEl>
                                        <p:attrNameLst>
                                          <p:attrName>style.visibility</p:attrName>
                                        </p:attrNameLst>
                                      </p:cBhvr>
                                      <p:to>
                                        <p:strVal val="visible"/>
                                      </p:to>
                                    </p:set>
                                    <p:animEffect transition="in" filter="fade">
                                      <p:cBhvr>
                                        <p:cTn id="39" dur="1000"/>
                                        <p:tgtEl>
                                          <p:spTgt spid="12">
                                            <p:graphicEl>
                                              <a:dgm id="{DB0E9DEB-250E-4562-B2A4-DDEF01339B5B}"/>
                                            </p:graphicEl>
                                          </p:spTgt>
                                        </p:tgtEl>
                                      </p:cBhvr>
                                    </p:animEffect>
                                    <p:anim calcmode="lin" valueType="num">
                                      <p:cBhvr>
                                        <p:cTn id="40" dur="1000" fill="hold"/>
                                        <p:tgtEl>
                                          <p:spTgt spid="12">
                                            <p:graphicEl>
                                              <a:dgm id="{DB0E9DEB-250E-4562-B2A4-DDEF01339B5B}"/>
                                            </p:graphicEl>
                                          </p:spTgt>
                                        </p:tgtEl>
                                        <p:attrNameLst>
                                          <p:attrName>ppt_x</p:attrName>
                                        </p:attrNameLst>
                                      </p:cBhvr>
                                      <p:tavLst>
                                        <p:tav tm="0">
                                          <p:val>
                                            <p:strVal val="#ppt_x"/>
                                          </p:val>
                                        </p:tav>
                                        <p:tav tm="100000">
                                          <p:val>
                                            <p:strVal val="#ppt_x"/>
                                          </p:val>
                                        </p:tav>
                                      </p:tavLst>
                                    </p:anim>
                                    <p:anim calcmode="lin" valueType="num">
                                      <p:cBhvr>
                                        <p:cTn id="41" dur="1000" fill="hold"/>
                                        <p:tgtEl>
                                          <p:spTgt spid="12">
                                            <p:graphicEl>
                                              <a:dgm id="{DB0E9DEB-250E-4562-B2A4-DDEF01339B5B}"/>
                                            </p:graphic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2">
                                            <p:graphicEl>
                                              <a:dgm id="{A1A91AC0-D2B3-465C-AA42-03AF1829CCC0}"/>
                                            </p:graphicEl>
                                          </p:spTgt>
                                        </p:tgtEl>
                                        <p:attrNameLst>
                                          <p:attrName>style.visibility</p:attrName>
                                        </p:attrNameLst>
                                      </p:cBhvr>
                                      <p:to>
                                        <p:strVal val="visible"/>
                                      </p:to>
                                    </p:set>
                                    <p:animEffect transition="in" filter="fade">
                                      <p:cBhvr>
                                        <p:cTn id="46" dur="1000"/>
                                        <p:tgtEl>
                                          <p:spTgt spid="12">
                                            <p:graphicEl>
                                              <a:dgm id="{A1A91AC0-D2B3-465C-AA42-03AF1829CCC0}"/>
                                            </p:graphicEl>
                                          </p:spTgt>
                                        </p:tgtEl>
                                      </p:cBhvr>
                                    </p:animEffect>
                                    <p:anim calcmode="lin" valueType="num">
                                      <p:cBhvr>
                                        <p:cTn id="47" dur="1000" fill="hold"/>
                                        <p:tgtEl>
                                          <p:spTgt spid="12">
                                            <p:graphicEl>
                                              <a:dgm id="{A1A91AC0-D2B3-465C-AA42-03AF1829CCC0}"/>
                                            </p:graphicEl>
                                          </p:spTgt>
                                        </p:tgtEl>
                                        <p:attrNameLst>
                                          <p:attrName>ppt_x</p:attrName>
                                        </p:attrNameLst>
                                      </p:cBhvr>
                                      <p:tavLst>
                                        <p:tav tm="0">
                                          <p:val>
                                            <p:strVal val="#ppt_x"/>
                                          </p:val>
                                        </p:tav>
                                        <p:tav tm="100000">
                                          <p:val>
                                            <p:strVal val="#ppt_x"/>
                                          </p:val>
                                        </p:tav>
                                      </p:tavLst>
                                    </p:anim>
                                    <p:anim calcmode="lin" valueType="num">
                                      <p:cBhvr>
                                        <p:cTn id="48" dur="1000" fill="hold"/>
                                        <p:tgtEl>
                                          <p:spTgt spid="12">
                                            <p:graphicEl>
                                              <a:dgm id="{A1A91AC0-D2B3-465C-AA42-03AF1829CCC0}"/>
                                            </p:graphic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2">
                                            <p:graphicEl>
                                              <a:dgm id="{A761B9E0-0EE0-4D52-A45D-3E2EE5CB301D}"/>
                                            </p:graphicEl>
                                          </p:spTgt>
                                        </p:tgtEl>
                                        <p:attrNameLst>
                                          <p:attrName>style.visibility</p:attrName>
                                        </p:attrNameLst>
                                      </p:cBhvr>
                                      <p:to>
                                        <p:strVal val="visible"/>
                                      </p:to>
                                    </p:set>
                                    <p:animEffect transition="in" filter="fade">
                                      <p:cBhvr>
                                        <p:cTn id="51" dur="1000"/>
                                        <p:tgtEl>
                                          <p:spTgt spid="12">
                                            <p:graphicEl>
                                              <a:dgm id="{A761B9E0-0EE0-4D52-A45D-3E2EE5CB301D}"/>
                                            </p:graphicEl>
                                          </p:spTgt>
                                        </p:tgtEl>
                                      </p:cBhvr>
                                    </p:animEffect>
                                    <p:anim calcmode="lin" valueType="num">
                                      <p:cBhvr>
                                        <p:cTn id="52" dur="1000" fill="hold"/>
                                        <p:tgtEl>
                                          <p:spTgt spid="12">
                                            <p:graphicEl>
                                              <a:dgm id="{A761B9E0-0EE0-4D52-A45D-3E2EE5CB301D}"/>
                                            </p:graphicEl>
                                          </p:spTgt>
                                        </p:tgtEl>
                                        <p:attrNameLst>
                                          <p:attrName>ppt_x</p:attrName>
                                        </p:attrNameLst>
                                      </p:cBhvr>
                                      <p:tavLst>
                                        <p:tav tm="0">
                                          <p:val>
                                            <p:strVal val="#ppt_x"/>
                                          </p:val>
                                        </p:tav>
                                        <p:tav tm="100000">
                                          <p:val>
                                            <p:strVal val="#ppt_x"/>
                                          </p:val>
                                        </p:tav>
                                      </p:tavLst>
                                    </p:anim>
                                    <p:anim calcmode="lin" valueType="num">
                                      <p:cBhvr>
                                        <p:cTn id="53" dur="1000" fill="hold"/>
                                        <p:tgtEl>
                                          <p:spTgt spid="12">
                                            <p:graphicEl>
                                              <a:dgm id="{A761B9E0-0EE0-4D52-A45D-3E2EE5CB301D}"/>
                                            </p:graphic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graphicEl>
                                              <a:dgm id="{893763F0-EE61-48AC-A0E4-2466D54BAC57}"/>
                                            </p:graphicEl>
                                          </p:spTgt>
                                        </p:tgtEl>
                                        <p:attrNameLst>
                                          <p:attrName>style.visibility</p:attrName>
                                        </p:attrNameLst>
                                      </p:cBhvr>
                                      <p:to>
                                        <p:strVal val="visible"/>
                                      </p:to>
                                    </p:set>
                                    <p:animEffect transition="in" filter="fade">
                                      <p:cBhvr>
                                        <p:cTn id="58" dur="1000"/>
                                        <p:tgtEl>
                                          <p:spTgt spid="12">
                                            <p:graphicEl>
                                              <a:dgm id="{893763F0-EE61-48AC-A0E4-2466D54BAC57}"/>
                                            </p:graphicEl>
                                          </p:spTgt>
                                        </p:tgtEl>
                                      </p:cBhvr>
                                    </p:animEffect>
                                    <p:anim calcmode="lin" valueType="num">
                                      <p:cBhvr>
                                        <p:cTn id="59" dur="1000" fill="hold"/>
                                        <p:tgtEl>
                                          <p:spTgt spid="12">
                                            <p:graphicEl>
                                              <a:dgm id="{893763F0-EE61-48AC-A0E4-2466D54BAC57}"/>
                                            </p:graphicEl>
                                          </p:spTgt>
                                        </p:tgtEl>
                                        <p:attrNameLst>
                                          <p:attrName>ppt_x</p:attrName>
                                        </p:attrNameLst>
                                      </p:cBhvr>
                                      <p:tavLst>
                                        <p:tav tm="0">
                                          <p:val>
                                            <p:strVal val="#ppt_x"/>
                                          </p:val>
                                        </p:tav>
                                        <p:tav tm="100000">
                                          <p:val>
                                            <p:strVal val="#ppt_x"/>
                                          </p:val>
                                        </p:tav>
                                      </p:tavLst>
                                    </p:anim>
                                    <p:anim calcmode="lin" valueType="num">
                                      <p:cBhvr>
                                        <p:cTn id="60" dur="1000" fill="hold"/>
                                        <p:tgtEl>
                                          <p:spTgt spid="12">
                                            <p:graphicEl>
                                              <a:dgm id="{893763F0-EE61-48AC-A0E4-2466D54BAC57}"/>
                                            </p:graphic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2">
                                            <p:graphicEl>
                                              <a:dgm id="{73A7FDB6-4A7E-425D-8AD8-DD8A60E532BD}"/>
                                            </p:graphicEl>
                                          </p:spTgt>
                                        </p:tgtEl>
                                        <p:attrNameLst>
                                          <p:attrName>style.visibility</p:attrName>
                                        </p:attrNameLst>
                                      </p:cBhvr>
                                      <p:to>
                                        <p:strVal val="visible"/>
                                      </p:to>
                                    </p:set>
                                    <p:animEffect transition="in" filter="fade">
                                      <p:cBhvr>
                                        <p:cTn id="63" dur="1000"/>
                                        <p:tgtEl>
                                          <p:spTgt spid="12">
                                            <p:graphicEl>
                                              <a:dgm id="{73A7FDB6-4A7E-425D-8AD8-DD8A60E532BD}"/>
                                            </p:graphicEl>
                                          </p:spTgt>
                                        </p:tgtEl>
                                      </p:cBhvr>
                                    </p:animEffect>
                                    <p:anim calcmode="lin" valueType="num">
                                      <p:cBhvr>
                                        <p:cTn id="64" dur="1000" fill="hold"/>
                                        <p:tgtEl>
                                          <p:spTgt spid="12">
                                            <p:graphicEl>
                                              <a:dgm id="{73A7FDB6-4A7E-425D-8AD8-DD8A60E532BD}"/>
                                            </p:graphicEl>
                                          </p:spTgt>
                                        </p:tgtEl>
                                        <p:attrNameLst>
                                          <p:attrName>ppt_x</p:attrName>
                                        </p:attrNameLst>
                                      </p:cBhvr>
                                      <p:tavLst>
                                        <p:tav tm="0">
                                          <p:val>
                                            <p:strVal val="#ppt_x"/>
                                          </p:val>
                                        </p:tav>
                                        <p:tav tm="100000">
                                          <p:val>
                                            <p:strVal val="#ppt_x"/>
                                          </p:val>
                                        </p:tav>
                                      </p:tavLst>
                                    </p:anim>
                                    <p:anim calcmode="lin" valueType="num">
                                      <p:cBhvr>
                                        <p:cTn id="65" dur="1000" fill="hold"/>
                                        <p:tgtEl>
                                          <p:spTgt spid="12">
                                            <p:graphicEl>
                                              <a:dgm id="{73A7FDB6-4A7E-425D-8AD8-DD8A60E532BD}"/>
                                            </p:graphic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2">
                                            <p:graphicEl>
                                              <a:dgm id="{45AF69C4-3522-41B6-9E62-345A0A633186}"/>
                                            </p:graphicEl>
                                          </p:spTgt>
                                        </p:tgtEl>
                                        <p:attrNameLst>
                                          <p:attrName>style.visibility</p:attrName>
                                        </p:attrNameLst>
                                      </p:cBhvr>
                                      <p:to>
                                        <p:strVal val="visible"/>
                                      </p:to>
                                    </p:set>
                                    <p:animEffect transition="in" filter="fade">
                                      <p:cBhvr>
                                        <p:cTn id="70" dur="1000"/>
                                        <p:tgtEl>
                                          <p:spTgt spid="12">
                                            <p:graphicEl>
                                              <a:dgm id="{45AF69C4-3522-41B6-9E62-345A0A633186}"/>
                                            </p:graphicEl>
                                          </p:spTgt>
                                        </p:tgtEl>
                                      </p:cBhvr>
                                    </p:animEffect>
                                    <p:anim calcmode="lin" valueType="num">
                                      <p:cBhvr>
                                        <p:cTn id="71" dur="1000" fill="hold"/>
                                        <p:tgtEl>
                                          <p:spTgt spid="12">
                                            <p:graphicEl>
                                              <a:dgm id="{45AF69C4-3522-41B6-9E62-345A0A633186}"/>
                                            </p:graphicEl>
                                          </p:spTgt>
                                        </p:tgtEl>
                                        <p:attrNameLst>
                                          <p:attrName>ppt_x</p:attrName>
                                        </p:attrNameLst>
                                      </p:cBhvr>
                                      <p:tavLst>
                                        <p:tav tm="0">
                                          <p:val>
                                            <p:strVal val="#ppt_x"/>
                                          </p:val>
                                        </p:tav>
                                        <p:tav tm="100000">
                                          <p:val>
                                            <p:strVal val="#ppt_x"/>
                                          </p:val>
                                        </p:tav>
                                      </p:tavLst>
                                    </p:anim>
                                    <p:anim calcmode="lin" valueType="num">
                                      <p:cBhvr>
                                        <p:cTn id="72" dur="1000" fill="hold"/>
                                        <p:tgtEl>
                                          <p:spTgt spid="12">
                                            <p:graphicEl>
                                              <a:dgm id="{45AF69C4-3522-41B6-9E62-345A0A633186}"/>
                                            </p:graphic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2">
                                            <p:graphicEl>
                                              <a:dgm id="{A814AC49-BA59-46D1-8B42-C01C6AB56E4D}"/>
                                            </p:graphicEl>
                                          </p:spTgt>
                                        </p:tgtEl>
                                        <p:attrNameLst>
                                          <p:attrName>style.visibility</p:attrName>
                                        </p:attrNameLst>
                                      </p:cBhvr>
                                      <p:to>
                                        <p:strVal val="visible"/>
                                      </p:to>
                                    </p:set>
                                    <p:animEffect transition="in" filter="fade">
                                      <p:cBhvr>
                                        <p:cTn id="75" dur="1000"/>
                                        <p:tgtEl>
                                          <p:spTgt spid="12">
                                            <p:graphicEl>
                                              <a:dgm id="{A814AC49-BA59-46D1-8B42-C01C6AB56E4D}"/>
                                            </p:graphicEl>
                                          </p:spTgt>
                                        </p:tgtEl>
                                      </p:cBhvr>
                                    </p:animEffect>
                                    <p:anim calcmode="lin" valueType="num">
                                      <p:cBhvr>
                                        <p:cTn id="76" dur="1000" fill="hold"/>
                                        <p:tgtEl>
                                          <p:spTgt spid="12">
                                            <p:graphicEl>
                                              <a:dgm id="{A814AC49-BA59-46D1-8B42-C01C6AB56E4D}"/>
                                            </p:graphicEl>
                                          </p:spTgt>
                                        </p:tgtEl>
                                        <p:attrNameLst>
                                          <p:attrName>ppt_x</p:attrName>
                                        </p:attrNameLst>
                                      </p:cBhvr>
                                      <p:tavLst>
                                        <p:tav tm="0">
                                          <p:val>
                                            <p:strVal val="#ppt_x"/>
                                          </p:val>
                                        </p:tav>
                                        <p:tav tm="100000">
                                          <p:val>
                                            <p:strVal val="#ppt_x"/>
                                          </p:val>
                                        </p:tav>
                                      </p:tavLst>
                                    </p:anim>
                                    <p:anim calcmode="lin" valueType="num">
                                      <p:cBhvr>
                                        <p:cTn id="77" dur="1000" fill="hold"/>
                                        <p:tgtEl>
                                          <p:spTgt spid="12">
                                            <p:graphicEl>
                                              <a:dgm id="{A814AC49-BA59-46D1-8B42-C01C6AB56E4D}"/>
                                            </p:graphic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2">
                                            <p:graphicEl>
                                              <a:dgm id="{6B41480D-E73E-4F45-9079-06F46212D6BA}"/>
                                            </p:graphicEl>
                                          </p:spTgt>
                                        </p:tgtEl>
                                        <p:attrNameLst>
                                          <p:attrName>style.visibility</p:attrName>
                                        </p:attrNameLst>
                                      </p:cBhvr>
                                      <p:to>
                                        <p:strVal val="visible"/>
                                      </p:to>
                                    </p:set>
                                    <p:animEffect transition="in" filter="fade">
                                      <p:cBhvr>
                                        <p:cTn id="82" dur="1000"/>
                                        <p:tgtEl>
                                          <p:spTgt spid="12">
                                            <p:graphicEl>
                                              <a:dgm id="{6B41480D-E73E-4F45-9079-06F46212D6BA}"/>
                                            </p:graphicEl>
                                          </p:spTgt>
                                        </p:tgtEl>
                                      </p:cBhvr>
                                    </p:animEffect>
                                    <p:anim calcmode="lin" valueType="num">
                                      <p:cBhvr>
                                        <p:cTn id="83" dur="1000" fill="hold"/>
                                        <p:tgtEl>
                                          <p:spTgt spid="12">
                                            <p:graphicEl>
                                              <a:dgm id="{6B41480D-E73E-4F45-9079-06F46212D6BA}"/>
                                            </p:graphicEl>
                                          </p:spTgt>
                                        </p:tgtEl>
                                        <p:attrNameLst>
                                          <p:attrName>ppt_x</p:attrName>
                                        </p:attrNameLst>
                                      </p:cBhvr>
                                      <p:tavLst>
                                        <p:tav tm="0">
                                          <p:val>
                                            <p:strVal val="#ppt_x"/>
                                          </p:val>
                                        </p:tav>
                                        <p:tav tm="100000">
                                          <p:val>
                                            <p:strVal val="#ppt_x"/>
                                          </p:val>
                                        </p:tav>
                                      </p:tavLst>
                                    </p:anim>
                                    <p:anim calcmode="lin" valueType="num">
                                      <p:cBhvr>
                                        <p:cTn id="84" dur="1000" fill="hold"/>
                                        <p:tgtEl>
                                          <p:spTgt spid="12">
                                            <p:graphicEl>
                                              <a:dgm id="{6B41480D-E73E-4F45-9079-06F46212D6BA}"/>
                                            </p:graphic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2">
                                            <p:graphicEl>
                                              <a:dgm id="{93F66D5B-8D71-41D2-8DE0-993C1B099CDC}"/>
                                            </p:graphicEl>
                                          </p:spTgt>
                                        </p:tgtEl>
                                        <p:attrNameLst>
                                          <p:attrName>style.visibility</p:attrName>
                                        </p:attrNameLst>
                                      </p:cBhvr>
                                      <p:to>
                                        <p:strVal val="visible"/>
                                      </p:to>
                                    </p:set>
                                    <p:animEffect transition="in" filter="fade">
                                      <p:cBhvr>
                                        <p:cTn id="87" dur="1000"/>
                                        <p:tgtEl>
                                          <p:spTgt spid="12">
                                            <p:graphicEl>
                                              <a:dgm id="{93F66D5B-8D71-41D2-8DE0-993C1B099CDC}"/>
                                            </p:graphicEl>
                                          </p:spTgt>
                                        </p:tgtEl>
                                      </p:cBhvr>
                                    </p:animEffect>
                                    <p:anim calcmode="lin" valueType="num">
                                      <p:cBhvr>
                                        <p:cTn id="88" dur="1000" fill="hold"/>
                                        <p:tgtEl>
                                          <p:spTgt spid="12">
                                            <p:graphicEl>
                                              <a:dgm id="{93F66D5B-8D71-41D2-8DE0-993C1B099CDC}"/>
                                            </p:graphicEl>
                                          </p:spTgt>
                                        </p:tgtEl>
                                        <p:attrNameLst>
                                          <p:attrName>ppt_x</p:attrName>
                                        </p:attrNameLst>
                                      </p:cBhvr>
                                      <p:tavLst>
                                        <p:tav tm="0">
                                          <p:val>
                                            <p:strVal val="#ppt_x"/>
                                          </p:val>
                                        </p:tav>
                                        <p:tav tm="100000">
                                          <p:val>
                                            <p:strVal val="#ppt_x"/>
                                          </p:val>
                                        </p:tav>
                                      </p:tavLst>
                                    </p:anim>
                                    <p:anim calcmode="lin" valueType="num">
                                      <p:cBhvr>
                                        <p:cTn id="89" dur="1000" fill="hold"/>
                                        <p:tgtEl>
                                          <p:spTgt spid="12">
                                            <p:graphicEl>
                                              <a:dgm id="{93F66D5B-8D71-41D2-8DE0-993C1B099CDC}"/>
                                            </p:graphic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12">
                                            <p:graphicEl>
                                              <a:dgm id="{CCF26232-221D-4B83-A65B-90BB4DC8ECC9}"/>
                                            </p:graphicEl>
                                          </p:spTgt>
                                        </p:tgtEl>
                                        <p:attrNameLst>
                                          <p:attrName>style.visibility</p:attrName>
                                        </p:attrNameLst>
                                      </p:cBhvr>
                                      <p:to>
                                        <p:strVal val="visible"/>
                                      </p:to>
                                    </p:set>
                                    <p:animEffect transition="in" filter="fade">
                                      <p:cBhvr>
                                        <p:cTn id="94" dur="1000"/>
                                        <p:tgtEl>
                                          <p:spTgt spid="12">
                                            <p:graphicEl>
                                              <a:dgm id="{CCF26232-221D-4B83-A65B-90BB4DC8ECC9}"/>
                                            </p:graphicEl>
                                          </p:spTgt>
                                        </p:tgtEl>
                                      </p:cBhvr>
                                    </p:animEffect>
                                    <p:anim calcmode="lin" valueType="num">
                                      <p:cBhvr>
                                        <p:cTn id="95" dur="1000" fill="hold"/>
                                        <p:tgtEl>
                                          <p:spTgt spid="12">
                                            <p:graphicEl>
                                              <a:dgm id="{CCF26232-221D-4B83-A65B-90BB4DC8ECC9}"/>
                                            </p:graphicEl>
                                          </p:spTgt>
                                        </p:tgtEl>
                                        <p:attrNameLst>
                                          <p:attrName>ppt_x</p:attrName>
                                        </p:attrNameLst>
                                      </p:cBhvr>
                                      <p:tavLst>
                                        <p:tav tm="0">
                                          <p:val>
                                            <p:strVal val="#ppt_x"/>
                                          </p:val>
                                        </p:tav>
                                        <p:tav tm="100000">
                                          <p:val>
                                            <p:strVal val="#ppt_x"/>
                                          </p:val>
                                        </p:tav>
                                      </p:tavLst>
                                    </p:anim>
                                    <p:anim calcmode="lin" valueType="num">
                                      <p:cBhvr>
                                        <p:cTn id="96" dur="1000" fill="hold"/>
                                        <p:tgtEl>
                                          <p:spTgt spid="12">
                                            <p:graphicEl>
                                              <a:dgm id="{CCF26232-221D-4B83-A65B-90BB4DC8ECC9}"/>
                                            </p:graphic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2">
                                            <p:graphicEl>
                                              <a:dgm id="{B520D62B-05A6-4B62-93D6-F8EE02E167AF}"/>
                                            </p:graphicEl>
                                          </p:spTgt>
                                        </p:tgtEl>
                                        <p:attrNameLst>
                                          <p:attrName>style.visibility</p:attrName>
                                        </p:attrNameLst>
                                      </p:cBhvr>
                                      <p:to>
                                        <p:strVal val="visible"/>
                                      </p:to>
                                    </p:set>
                                    <p:animEffect transition="in" filter="fade">
                                      <p:cBhvr>
                                        <p:cTn id="99" dur="1000"/>
                                        <p:tgtEl>
                                          <p:spTgt spid="12">
                                            <p:graphicEl>
                                              <a:dgm id="{B520D62B-05A6-4B62-93D6-F8EE02E167AF}"/>
                                            </p:graphicEl>
                                          </p:spTgt>
                                        </p:tgtEl>
                                      </p:cBhvr>
                                    </p:animEffect>
                                    <p:anim calcmode="lin" valueType="num">
                                      <p:cBhvr>
                                        <p:cTn id="100" dur="1000" fill="hold"/>
                                        <p:tgtEl>
                                          <p:spTgt spid="12">
                                            <p:graphicEl>
                                              <a:dgm id="{B520D62B-05A6-4B62-93D6-F8EE02E167AF}"/>
                                            </p:graphicEl>
                                          </p:spTgt>
                                        </p:tgtEl>
                                        <p:attrNameLst>
                                          <p:attrName>ppt_x</p:attrName>
                                        </p:attrNameLst>
                                      </p:cBhvr>
                                      <p:tavLst>
                                        <p:tav tm="0">
                                          <p:val>
                                            <p:strVal val="#ppt_x"/>
                                          </p:val>
                                        </p:tav>
                                        <p:tav tm="100000">
                                          <p:val>
                                            <p:strVal val="#ppt_x"/>
                                          </p:val>
                                        </p:tav>
                                      </p:tavLst>
                                    </p:anim>
                                    <p:anim calcmode="lin" valueType="num">
                                      <p:cBhvr>
                                        <p:cTn id="101" dur="1000" fill="hold"/>
                                        <p:tgtEl>
                                          <p:spTgt spid="12">
                                            <p:graphicEl>
                                              <a:dgm id="{B520D62B-05A6-4B62-93D6-F8EE02E167A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Graphic spid="12"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1300001" y="929086"/>
            <a:ext cx="9439596" cy="1280615"/>
          </a:xfrm>
        </p:spPr>
        <p:txBody>
          <a:bodyPr/>
          <a:lstStyle/>
          <a:p>
            <a:pPr algn="ctr" rtl="1"/>
            <a:r>
              <a:rPr lang="ar-BH" sz="4800" b="1" dirty="0">
                <a:solidFill>
                  <a:srgbClr val="C00000"/>
                </a:solidFill>
                <a:effectLst>
                  <a:outerShdw blurRad="38100" dist="38100" dir="2700000" algn="tl">
                    <a:srgbClr val="000000">
                      <a:alpha val="43137"/>
                    </a:srgbClr>
                  </a:outerShdw>
                </a:effectLst>
              </a:rPr>
              <a:t>خاتمة</a:t>
            </a:r>
            <a:r>
              <a:rPr lang="ar-BH" dirty="0"/>
              <a:t> </a:t>
            </a:r>
            <a:endParaRPr lang="en-US" dirty="0"/>
          </a:p>
        </p:txBody>
      </p:sp>
      <p:sp>
        <p:nvSpPr>
          <p:cNvPr id="9" name="Content Placeholder 2"/>
          <p:cNvSpPr>
            <a:spLocks noGrp="1"/>
          </p:cNvSpPr>
          <p:nvPr>
            <p:ph idx="1"/>
          </p:nvPr>
        </p:nvSpPr>
        <p:spPr>
          <a:xfrm>
            <a:off x="843695" y="2155961"/>
            <a:ext cx="10515600" cy="2623545"/>
          </a:xfrm>
          <a:solidFill>
            <a:schemeClr val="accent6">
              <a:lumMod val="20000"/>
              <a:lumOff val="80000"/>
            </a:schemeClr>
          </a:solidFill>
          <a:ln>
            <a:solidFill>
              <a:schemeClr val="accent6">
                <a:lumMod val="50000"/>
              </a:schemeClr>
            </a:solidFill>
            <a:prstDash val="dash"/>
          </a:ln>
        </p:spPr>
        <p:txBody>
          <a:bodyPr>
            <a:normAutofit fontScale="92500"/>
          </a:bodyPr>
          <a:lstStyle/>
          <a:p>
            <a:pPr marL="0" indent="0" algn="just" rtl="1">
              <a:buNone/>
            </a:pPr>
            <a:endParaRPr lang="ar-BH" dirty="0"/>
          </a:p>
          <a:p>
            <a:pPr marL="0" indent="0" algn="just" rtl="1">
              <a:buNone/>
            </a:pPr>
            <a:r>
              <a:rPr lang="ar-BH" dirty="0">
                <a:cs typeface="+mj-cs"/>
              </a:rPr>
              <a:t>حققت البحرين في الفترة ما بين 1970-1999م، في عهد سمّو الأمير الراحل- طيب الله </a:t>
            </a:r>
            <a:r>
              <a:rPr lang="ar-BH">
                <a:cs typeface="+mj-cs"/>
              </a:rPr>
              <a:t>ثراه-     الشيخ </a:t>
            </a:r>
            <a:r>
              <a:rPr lang="ar-BH" dirty="0">
                <a:cs typeface="+mj-cs"/>
              </a:rPr>
              <a:t>عيسى بن سلمان آل خليفة، نجاحات كبرى على المستويات السياسية والاجتماعية والثقافية. </a:t>
            </a:r>
          </a:p>
          <a:p>
            <a:pPr marL="0" indent="0" algn="just" rtl="1">
              <a:buNone/>
            </a:pPr>
            <a:r>
              <a:rPr lang="ar-BH" dirty="0">
                <a:cs typeface="+mj-cs"/>
              </a:rPr>
              <a:t>فقد نجحت البحرين بفضل إدارة سياسية وقيادة حكيمة من سمّو الأمير الراحل، الذي لم يبخل على وطنه بالعطاء حتى وافته المنية يوم 6 مارس 1999م، في ترسيخ أسس قوية لدولة حديثة ومجتمع منفتح أهلَ للتطوير والازدهار.</a:t>
            </a:r>
            <a:endParaRPr lang="en-US" dirty="0">
              <a:cs typeface="+mj-cs"/>
            </a:endParaRPr>
          </a:p>
          <a:p>
            <a:endParaRPr lang="en-US" dirty="0"/>
          </a:p>
        </p:txBody>
      </p:sp>
      <p:sp>
        <p:nvSpPr>
          <p:cNvPr id="12"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836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barn(inVertical)">
                                      <p:cBhvr>
                                        <p:cTn id="12" dur="500"/>
                                        <p:tgtEl>
                                          <p:spTgt spid="9">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arn(inVertical)">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arn(inVertical)">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8" name="Title 1"/>
          <p:cNvSpPr>
            <a:spLocks noGrp="1"/>
          </p:cNvSpPr>
          <p:nvPr>
            <p:ph type="title"/>
          </p:nvPr>
        </p:nvSpPr>
        <p:spPr>
          <a:xfrm>
            <a:off x="4682836" y="376623"/>
            <a:ext cx="4492776" cy="825167"/>
          </a:xfrm>
        </p:spPr>
        <p:txBody>
          <a:bodyPr/>
          <a:lstStyle/>
          <a:p>
            <a:pPr algn="ctr" rtl="1"/>
            <a:r>
              <a:rPr lang="ar-BH" sz="4800" b="1" dirty="0" smtClean="0">
                <a:solidFill>
                  <a:srgbClr val="C00000"/>
                </a:solidFill>
                <a:effectLst>
                  <a:outerShdw blurRad="38100" dist="38100" dir="2700000" algn="tl">
                    <a:srgbClr val="000000">
                      <a:alpha val="43137"/>
                    </a:srgbClr>
                  </a:outerShdw>
                </a:effectLst>
              </a:rPr>
              <a:t>أنشطة ختامية</a:t>
            </a:r>
            <a:endParaRPr lang="en-US" dirty="0"/>
          </a:p>
        </p:txBody>
      </p:sp>
      <p:sp>
        <p:nvSpPr>
          <p:cNvPr id="12"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4906934" y="1250226"/>
            <a:ext cx="6941713" cy="578596"/>
          </a:xfrm>
          <a:prstGeom prst="rect">
            <a:avLst/>
          </a:prstGeom>
          <a:noFill/>
          <a:ln w="6667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dirty="0" smtClean="0">
                <a:solidFill>
                  <a:srgbClr val="C00000"/>
                </a:solidFill>
                <a:latin typeface="Sakkal Majalla" panose="02000000000000000000" pitchFamily="2" charset="-78"/>
                <a:cs typeface="Sakkal Majalla" panose="02000000000000000000" pitchFamily="2" charset="-78"/>
              </a:rPr>
              <a:t>ضع علامة (</a:t>
            </a:r>
            <a:r>
              <a:rPr lang="ar-BH" sz="2400" dirty="0" smtClean="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r>
              <a:rPr lang="ar-BH" sz="2400" dirty="0" smtClean="0">
                <a:solidFill>
                  <a:srgbClr val="C00000"/>
                </a:solidFill>
                <a:latin typeface="Sakkal Majalla" panose="02000000000000000000" pitchFamily="2" charset="-78"/>
                <a:cs typeface="Sakkal Majalla" panose="02000000000000000000" pitchFamily="2" charset="-78"/>
              </a:rPr>
              <a:t>) أو خطأ (</a:t>
            </a:r>
            <a:r>
              <a:rPr lang="ar-BH" sz="2400" dirty="0" smtClean="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r>
              <a:rPr lang="ar-BH" sz="2400" dirty="0" smtClean="0">
                <a:solidFill>
                  <a:srgbClr val="C00000"/>
                </a:solidFill>
                <a:latin typeface="Sakkal Majalla" panose="02000000000000000000" pitchFamily="2" charset="-78"/>
                <a:cs typeface="Sakkal Majalla" panose="02000000000000000000" pitchFamily="2" charset="-78"/>
              </a:rPr>
              <a:t>)، امام العبارات الآتية:</a:t>
            </a:r>
            <a:endParaRPr lang="en-US" sz="2400" dirty="0">
              <a:solidFill>
                <a:srgbClr val="C00000"/>
              </a:solidFill>
              <a:latin typeface="Sakkal Majalla" panose="02000000000000000000" pitchFamily="2" charset="-78"/>
              <a:cs typeface="Sakkal Majalla" panose="02000000000000000000" pitchFamily="2" charset="-78"/>
            </a:endParaRPr>
          </a:p>
        </p:txBody>
      </p:sp>
      <p:grpSp>
        <p:nvGrpSpPr>
          <p:cNvPr id="14" name="Group 13"/>
          <p:cNvGrpSpPr/>
          <p:nvPr/>
        </p:nvGrpSpPr>
        <p:grpSpPr>
          <a:xfrm>
            <a:off x="1440873" y="1936306"/>
            <a:ext cx="10407775" cy="672925"/>
            <a:chOff x="2663027" y="2197009"/>
            <a:chExt cx="9393341" cy="672925"/>
          </a:xfrm>
        </p:grpSpPr>
        <p:sp>
          <p:nvSpPr>
            <p:cNvPr id="15" name="TextBox 14"/>
            <p:cNvSpPr txBox="1"/>
            <p:nvPr/>
          </p:nvSpPr>
          <p:spPr>
            <a:xfrm>
              <a:off x="2663027" y="2302638"/>
              <a:ext cx="8837807" cy="461665"/>
            </a:xfrm>
            <a:prstGeom prst="rect">
              <a:avLst/>
            </a:prstGeom>
            <a:solidFill>
              <a:schemeClr val="accent5">
                <a:lumMod val="20000"/>
                <a:lumOff val="8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أعلن الشيخ عيسى بن علي آل خليفة إنهاء المعاهدات مع بريطانيا في 14 أغسطس 1971م.</a:t>
              </a:r>
              <a:endParaRPr lang="en-US" sz="2400" dirty="0">
                <a:latin typeface="Sakkal Majalla" panose="02000000000000000000" pitchFamily="2" charset="-78"/>
                <a:cs typeface="Sakkal Majalla" panose="02000000000000000000" pitchFamily="2" charset="-78"/>
              </a:endParaRPr>
            </a:p>
          </p:txBody>
        </p:sp>
        <p:sp>
          <p:nvSpPr>
            <p:cNvPr id="16" name="Oval 15"/>
            <p:cNvSpPr/>
            <p:nvPr/>
          </p:nvSpPr>
          <p:spPr>
            <a:xfrm>
              <a:off x="11632522" y="2197009"/>
              <a:ext cx="423846" cy="672925"/>
            </a:xfrm>
            <a:prstGeom prst="ellipse">
              <a:avLst/>
            </a:prstGeom>
            <a:solidFill>
              <a:srgbClr val="00B0F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1</a:t>
              </a:r>
              <a:endParaRPr lang="en-US" sz="2400" b="1" dirty="0"/>
            </a:p>
          </p:txBody>
        </p:sp>
      </p:grpSp>
      <p:grpSp>
        <p:nvGrpSpPr>
          <p:cNvPr id="17" name="Group 16"/>
          <p:cNvGrpSpPr/>
          <p:nvPr/>
        </p:nvGrpSpPr>
        <p:grpSpPr>
          <a:xfrm>
            <a:off x="1440874" y="2711865"/>
            <a:ext cx="10407774" cy="672925"/>
            <a:chOff x="2663027" y="2197009"/>
            <a:chExt cx="9393341" cy="672925"/>
          </a:xfrm>
        </p:grpSpPr>
        <p:sp>
          <p:nvSpPr>
            <p:cNvPr id="18" name="TextBox 17"/>
            <p:cNvSpPr txBox="1"/>
            <p:nvPr/>
          </p:nvSpPr>
          <p:spPr>
            <a:xfrm>
              <a:off x="2663027" y="2302638"/>
              <a:ext cx="8837807" cy="461665"/>
            </a:xfrm>
            <a:prstGeom prst="rect">
              <a:avLst/>
            </a:prstGeom>
            <a:solidFill>
              <a:schemeClr val="accent5">
                <a:lumMod val="20000"/>
                <a:lumOff val="8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في عام 1973م أصدر أول دستور للبلاد.</a:t>
              </a:r>
              <a:endParaRPr lang="en-US" sz="2400" dirty="0">
                <a:latin typeface="Sakkal Majalla" panose="02000000000000000000" pitchFamily="2" charset="-78"/>
                <a:cs typeface="Sakkal Majalla" panose="02000000000000000000" pitchFamily="2" charset="-78"/>
              </a:endParaRPr>
            </a:p>
          </p:txBody>
        </p:sp>
        <p:sp>
          <p:nvSpPr>
            <p:cNvPr id="19" name="Oval 18"/>
            <p:cNvSpPr/>
            <p:nvPr/>
          </p:nvSpPr>
          <p:spPr>
            <a:xfrm>
              <a:off x="11632522" y="2197009"/>
              <a:ext cx="423846" cy="672925"/>
            </a:xfrm>
            <a:prstGeom prst="ellipse">
              <a:avLst/>
            </a:prstGeom>
            <a:solidFill>
              <a:srgbClr val="00B0F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t>2</a:t>
              </a:r>
              <a:endParaRPr lang="en-US" sz="2400" b="1" dirty="0"/>
            </a:p>
          </p:txBody>
        </p:sp>
      </p:grpSp>
      <p:grpSp>
        <p:nvGrpSpPr>
          <p:cNvPr id="20" name="Group 19"/>
          <p:cNvGrpSpPr/>
          <p:nvPr/>
        </p:nvGrpSpPr>
        <p:grpSpPr>
          <a:xfrm>
            <a:off x="1440874" y="3486515"/>
            <a:ext cx="10407774" cy="936626"/>
            <a:chOff x="2663027" y="2197009"/>
            <a:chExt cx="9393341" cy="936626"/>
          </a:xfrm>
        </p:grpSpPr>
        <p:sp>
          <p:nvSpPr>
            <p:cNvPr id="21" name="TextBox 20"/>
            <p:cNvSpPr txBox="1"/>
            <p:nvPr/>
          </p:nvSpPr>
          <p:spPr>
            <a:xfrm>
              <a:off x="2663027" y="2302638"/>
              <a:ext cx="8837807" cy="830997"/>
            </a:xfrm>
            <a:prstGeom prst="rect">
              <a:avLst/>
            </a:prstGeom>
            <a:solidFill>
              <a:schemeClr val="accent5">
                <a:lumMod val="20000"/>
                <a:lumOff val="8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أرسلت الأمم المتحدة بعثة إلى البحرين لتقصي الحقائق حول رغبات الشعب البحريني في دولته برئاسة ونسبير جويشياردي.</a:t>
              </a:r>
              <a:endParaRPr lang="en-US" sz="2400" dirty="0">
                <a:latin typeface="Sakkal Majalla" panose="02000000000000000000" pitchFamily="2" charset="-78"/>
                <a:cs typeface="Sakkal Majalla" panose="02000000000000000000" pitchFamily="2" charset="-78"/>
              </a:endParaRPr>
            </a:p>
          </p:txBody>
        </p:sp>
        <p:sp>
          <p:nvSpPr>
            <p:cNvPr id="22" name="Oval 21"/>
            <p:cNvSpPr/>
            <p:nvPr/>
          </p:nvSpPr>
          <p:spPr>
            <a:xfrm>
              <a:off x="11632522" y="2197009"/>
              <a:ext cx="423846" cy="672925"/>
            </a:xfrm>
            <a:prstGeom prst="ellipse">
              <a:avLst/>
            </a:prstGeom>
            <a:solidFill>
              <a:srgbClr val="00B0F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t>3</a:t>
              </a:r>
              <a:endParaRPr lang="en-US" sz="2400" b="1" dirty="0"/>
            </a:p>
          </p:txBody>
        </p:sp>
      </p:grpSp>
      <p:grpSp>
        <p:nvGrpSpPr>
          <p:cNvPr id="23" name="Group 22"/>
          <p:cNvGrpSpPr/>
          <p:nvPr/>
        </p:nvGrpSpPr>
        <p:grpSpPr>
          <a:xfrm>
            <a:off x="1440874" y="4499811"/>
            <a:ext cx="10407774" cy="936626"/>
            <a:chOff x="2663027" y="2197009"/>
            <a:chExt cx="9393341" cy="936626"/>
          </a:xfrm>
        </p:grpSpPr>
        <p:sp>
          <p:nvSpPr>
            <p:cNvPr id="24" name="TextBox 23"/>
            <p:cNvSpPr txBox="1"/>
            <p:nvPr/>
          </p:nvSpPr>
          <p:spPr>
            <a:xfrm>
              <a:off x="2663027" y="2302638"/>
              <a:ext cx="8837807" cy="830997"/>
            </a:xfrm>
            <a:prstGeom prst="rect">
              <a:avLst/>
            </a:prstGeom>
            <a:solidFill>
              <a:schemeClr val="accent5">
                <a:lumMod val="20000"/>
                <a:lumOff val="8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يُعدُّ عقد الستينات الانطلاقة الكبرى للتعليم في البحرين، وذلك بزيادة عدد المدارس والطلبة في كل الأنحاء.</a:t>
              </a:r>
              <a:endParaRPr lang="en-US" sz="2400" dirty="0">
                <a:latin typeface="Sakkal Majalla" panose="02000000000000000000" pitchFamily="2" charset="-78"/>
                <a:cs typeface="Sakkal Majalla" panose="02000000000000000000" pitchFamily="2" charset="-78"/>
              </a:endParaRPr>
            </a:p>
          </p:txBody>
        </p:sp>
        <p:sp>
          <p:nvSpPr>
            <p:cNvPr id="25" name="Oval 24"/>
            <p:cNvSpPr/>
            <p:nvPr/>
          </p:nvSpPr>
          <p:spPr>
            <a:xfrm>
              <a:off x="11632522" y="2197009"/>
              <a:ext cx="423846" cy="672925"/>
            </a:xfrm>
            <a:prstGeom prst="ellipse">
              <a:avLst/>
            </a:prstGeom>
            <a:solidFill>
              <a:srgbClr val="00B0F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t>4</a:t>
              </a:r>
              <a:endParaRPr lang="en-US" sz="2400" b="1" dirty="0"/>
            </a:p>
          </p:txBody>
        </p:sp>
      </p:grpSp>
      <p:grpSp>
        <p:nvGrpSpPr>
          <p:cNvPr id="26" name="Group 25"/>
          <p:cNvGrpSpPr/>
          <p:nvPr/>
        </p:nvGrpSpPr>
        <p:grpSpPr>
          <a:xfrm>
            <a:off x="1440874" y="5462735"/>
            <a:ext cx="10435928" cy="725611"/>
            <a:chOff x="2663027" y="2197009"/>
            <a:chExt cx="9393341" cy="936626"/>
          </a:xfrm>
        </p:grpSpPr>
        <p:sp>
          <p:nvSpPr>
            <p:cNvPr id="27" name="TextBox 26"/>
            <p:cNvSpPr txBox="1"/>
            <p:nvPr/>
          </p:nvSpPr>
          <p:spPr>
            <a:xfrm>
              <a:off x="2663027" y="2302638"/>
              <a:ext cx="8837807" cy="830997"/>
            </a:xfrm>
            <a:prstGeom prst="rect">
              <a:avLst/>
            </a:prstGeom>
            <a:solidFill>
              <a:schemeClr val="accent5">
                <a:lumMod val="20000"/>
                <a:lumOff val="8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تم تحديد التسمية الرسميّة للبحرين وتوابعها التي صارت «دولة البحرين» وذلك بعد إلغاء المعاهدات مع بريطانيا.</a:t>
              </a:r>
              <a:endParaRPr lang="en-US" sz="2400" dirty="0">
                <a:latin typeface="Sakkal Majalla" panose="02000000000000000000" pitchFamily="2" charset="-78"/>
                <a:cs typeface="Sakkal Majalla" panose="02000000000000000000" pitchFamily="2" charset="-78"/>
              </a:endParaRPr>
            </a:p>
          </p:txBody>
        </p:sp>
        <p:sp>
          <p:nvSpPr>
            <p:cNvPr id="28" name="Oval 27"/>
            <p:cNvSpPr/>
            <p:nvPr/>
          </p:nvSpPr>
          <p:spPr>
            <a:xfrm>
              <a:off x="11632522" y="2197009"/>
              <a:ext cx="423846" cy="672925"/>
            </a:xfrm>
            <a:prstGeom prst="ellipse">
              <a:avLst/>
            </a:prstGeom>
            <a:solidFill>
              <a:srgbClr val="00B0F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t>5</a:t>
              </a:r>
              <a:endParaRPr lang="en-US" sz="2400" b="1" dirty="0"/>
            </a:p>
          </p:txBody>
        </p:sp>
      </p:grpSp>
      <p:sp>
        <p:nvSpPr>
          <p:cNvPr id="29" name="TextBox 28"/>
          <p:cNvSpPr txBox="1"/>
          <p:nvPr/>
        </p:nvSpPr>
        <p:spPr>
          <a:xfrm>
            <a:off x="617410" y="2809493"/>
            <a:ext cx="789709" cy="523220"/>
          </a:xfrm>
          <a:prstGeom prst="rect">
            <a:avLst/>
          </a:prstGeom>
          <a:noFill/>
        </p:spPr>
        <p:txBody>
          <a:bodyPr wrap="square" rtlCol="0">
            <a:spAutoFit/>
          </a:bodyPr>
          <a:lstStyle/>
          <a:p>
            <a:pPr algn="ctr"/>
            <a:r>
              <a:rPr lang="ar-BH" sz="2800" dirty="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endParaRPr lang="en-US" sz="2800" dirty="0"/>
          </a:p>
        </p:txBody>
      </p:sp>
      <p:sp>
        <p:nvSpPr>
          <p:cNvPr id="30" name="TextBox 29"/>
          <p:cNvSpPr txBox="1"/>
          <p:nvPr/>
        </p:nvSpPr>
        <p:spPr>
          <a:xfrm>
            <a:off x="617410" y="3746032"/>
            <a:ext cx="789709" cy="523220"/>
          </a:xfrm>
          <a:prstGeom prst="rect">
            <a:avLst/>
          </a:prstGeom>
          <a:noFill/>
        </p:spPr>
        <p:txBody>
          <a:bodyPr wrap="square" rtlCol="0">
            <a:spAutoFit/>
          </a:bodyPr>
          <a:lstStyle/>
          <a:p>
            <a:pPr algn="ctr"/>
            <a:r>
              <a:rPr lang="ar-BH" sz="2800" dirty="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endParaRPr lang="en-US" sz="2800" dirty="0"/>
          </a:p>
        </p:txBody>
      </p:sp>
      <p:sp>
        <p:nvSpPr>
          <p:cNvPr id="31" name="TextBox 30"/>
          <p:cNvSpPr txBox="1"/>
          <p:nvPr/>
        </p:nvSpPr>
        <p:spPr>
          <a:xfrm>
            <a:off x="578210" y="4732768"/>
            <a:ext cx="789709" cy="523220"/>
          </a:xfrm>
          <a:prstGeom prst="rect">
            <a:avLst/>
          </a:prstGeom>
          <a:noFill/>
        </p:spPr>
        <p:txBody>
          <a:bodyPr wrap="square" rtlCol="0">
            <a:spAutoFit/>
          </a:bodyPr>
          <a:lstStyle/>
          <a:p>
            <a:pPr algn="ctr"/>
            <a:r>
              <a:rPr lang="ar-BH" sz="2800"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2800" dirty="0"/>
          </a:p>
        </p:txBody>
      </p:sp>
      <p:sp>
        <p:nvSpPr>
          <p:cNvPr id="32" name="TextBox 31"/>
          <p:cNvSpPr txBox="1"/>
          <p:nvPr/>
        </p:nvSpPr>
        <p:spPr>
          <a:xfrm>
            <a:off x="578013" y="5685299"/>
            <a:ext cx="789709" cy="523220"/>
          </a:xfrm>
          <a:prstGeom prst="rect">
            <a:avLst/>
          </a:prstGeom>
          <a:noFill/>
        </p:spPr>
        <p:txBody>
          <a:bodyPr wrap="square" rtlCol="0">
            <a:spAutoFit/>
          </a:bodyPr>
          <a:lstStyle/>
          <a:p>
            <a:pPr algn="ctr"/>
            <a:r>
              <a:rPr lang="ar-BH" sz="2800" dirty="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endParaRPr lang="en-US" sz="2800" dirty="0"/>
          </a:p>
        </p:txBody>
      </p:sp>
      <p:sp>
        <p:nvSpPr>
          <p:cNvPr id="33" name="TextBox 32"/>
          <p:cNvSpPr txBox="1"/>
          <p:nvPr/>
        </p:nvSpPr>
        <p:spPr>
          <a:xfrm>
            <a:off x="556795" y="2041935"/>
            <a:ext cx="789709" cy="523220"/>
          </a:xfrm>
          <a:prstGeom prst="rect">
            <a:avLst/>
          </a:prstGeom>
          <a:noFill/>
        </p:spPr>
        <p:txBody>
          <a:bodyPr wrap="square" rtlCol="0">
            <a:spAutoFit/>
          </a:bodyPr>
          <a:lstStyle/>
          <a:p>
            <a:pPr algn="ctr"/>
            <a:r>
              <a:rPr lang="ar-BH" sz="2800"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2800" dirty="0"/>
          </a:p>
        </p:txBody>
      </p:sp>
      <p:pic>
        <p:nvPicPr>
          <p:cNvPr id="34" name="Picture 33">
            <a:extLst>
              <a:ext uri="{FF2B5EF4-FFF2-40B4-BE49-F238E27FC236}">
                <a16:creationId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6="http://schemas.microsoft.com/office/drawing/2014/main" xmlns:w16se="http://schemas.microsoft.com/office/word/2015/wordml/symex" xmlns:w="http://schemas.openxmlformats.org/wordprocessingml/2006/main" xmlns:w10="urn:schemas-microsoft-com:office:word" xmlns:v="urn:schemas-microsoft-com:vml" xmlns:o="urn:schemas-microsoft-com:office:office" xmlns:cx="http://schemas.microsoft.com/office/drawing/2014/chartex" xmlns="" xmlns:lc="http://schemas.openxmlformats.org/drawingml/2006/lockedCanvas" id="{A578846E-9364-4F77-A834-F3C496184CE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1634430">
            <a:off x="8438652" y="27153"/>
            <a:ext cx="561340" cy="1325880"/>
          </a:xfrm>
          <a:prstGeom prst="rect">
            <a:avLst/>
          </a:prstGeom>
          <a:noFill/>
          <a:effectLst>
            <a:innerShdw blurRad="63500" dist="50800" dir="13500000">
              <a:prstClr val="black">
                <a:alpha val="50000"/>
              </a:prstClr>
            </a:innerShdw>
          </a:effectLst>
          <a:extLst/>
        </p:spPr>
      </p:pic>
    </p:spTree>
    <p:extLst>
      <p:ext uri="{BB962C8B-B14F-4D97-AF65-F5344CB8AC3E}">
        <p14:creationId xmlns:p14="http://schemas.microsoft.com/office/powerpoint/2010/main" val="236532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circle(in)">
                                      <p:cBhvr>
                                        <p:cTn id="12" dur="2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2">
                                            <p:txEl>
                                              <p:pRg st="0" end="0"/>
                                            </p:txEl>
                                          </p:spTgt>
                                        </p:tgtEl>
                                        <p:attrNameLst>
                                          <p:attrName>style.visibility</p:attrName>
                                        </p:attrNameLst>
                                      </p:cBhvr>
                                      <p:to>
                                        <p:strVal val="visible"/>
                                      </p:to>
                                    </p:set>
                                    <p:anim calcmode="lin" valueType="num">
                                      <p:cBhvr additive="base">
                                        <p:cTn id="65"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P spid="29" grpId="0"/>
      <p:bldP spid="30" grpId="0"/>
      <p:bldP spid="31"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sp>
        <p:nvSpPr>
          <p:cNvPr id="12" name="Rectangle 3"/>
          <p:cNvSpPr/>
          <p:nvPr/>
        </p:nvSpPr>
        <p:spPr>
          <a:xfrm>
            <a:off x="0" y="212187"/>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0" name="Rectangle 9"/>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2043289" y="1324677"/>
            <a:ext cx="8080211" cy="578596"/>
          </a:xfrm>
          <a:prstGeom prst="rect">
            <a:avLst/>
          </a:prstGeom>
          <a:noFill/>
          <a:ln w="6667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dirty="0" smtClean="0">
                <a:solidFill>
                  <a:srgbClr val="C00000"/>
                </a:solidFill>
                <a:latin typeface="Sakkal Majalla" panose="02000000000000000000" pitchFamily="2" charset="-78"/>
                <a:cs typeface="Sakkal Majalla" panose="02000000000000000000" pitchFamily="2" charset="-78"/>
              </a:rPr>
              <a:t>وضح ثوابت السياسة الخارجية للبحرين.</a:t>
            </a:r>
            <a:endParaRPr lang="en-US" sz="2400" dirty="0">
              <a:solidFill>
                <a:srgbClr val="C00000"/>
              </a:solidFill>
              <a:latin typeface="Sakkal Majalla" panose="02000000000000000000" pitchFamily="2" charset="-78"/>
              <a:cs typeface="Sakkal Majalla" panose="02000000000000000000" pitchFamily="2" charset="-78"/>
            </a:endParaRPr>
          </a:p>
        </p:txBody>
      </p:sp>
      <p:sp>
        <p:nvSpPr>
          <p:cNvPr id="15" name="TextBox 14"/>
          <p:cNvSpPr txBox="1"/>
          <p:nvPr/>
        </p:nvSpPr>
        <p:spPr>
          <a:xfrm>
            <a:off x="1187271" y="2175021"/>
            <a:ext cx="9792246" cy="1089529"/>
          </a:xfrm>
          <a:prstGeom prst="rect">
            <a:avLst/>
          </a:prstGeom>
          <a:solidFill>
            <a:schemeClr val="accent6">
              <a:lumMod val="20000"/>
              <a:lumOff val="80000"/>
            </a:schemeClr>
          </a:solidFill>
        </p:spPr>
        <p:txBody>
          <a:bodyPr wrap="square" rtlCol="0">
            <a:spAutoFit/>
          </a:bodyPr>
          <a:lstStyle/>
          <a:p>
            <a:pPr marL="285750" lvl="0" indent="-285750" algn="justLow" defTabSz="622300" rtl="1">
              <a:lnSpc>
                <a:spcPct val="90000"/>
              </a:lnSpc>
              <a:spcBef>
                <a:spcPct val="0"/>
              </a:spcBef>
              <a:spcAft>
                <a:spcPct val="35000"/>
              </a:spcAft>
              <a:buFontTx/>
              <a:buChar char="-"/>
            </a:pPr>
            <a:r>
              <a:rPr lang="ar-BH" sz="2400" dirty="0">
                <a:latin typeface="Sakkal Majalla" panose="02000000000000000000" pitchFamily="2" charset="-78"/>
              </a:rPr>
              <a:t>الالتزام بمواثيق الأمم المتحدة، إذ شاركت في اجتماعات الأمم المتحدة لتحقيق السلام والأمن والعدل في العالم واهتمت بقضايا إنسانية كبرى، وحرصت على تدعيم حقوق الإنسان ومبدأ التعايش ورفض الحرب وكل أشكال العنف. </a:t>
            </a:r>
          </a:p>
        </p:txBody>
      </p:sp>
      <p:sp>
        <p:nvSpPr>
          <p:cNvPr id="34" name="TextBox 33"/>
          <p:cNvSpPr txBox="1"/>
          <p:nvPr/>
        </p:nvSpPr>
        <p:spPr>
          <a:xfrm>
            <a:off x="1187271" y="3644142"/>
            <a:ext cx="9792246" cy="757130"/>
          </a:xfrm>
          <a:prstGeom prst="rect">
            <a:avLst/>
          </a:prstGeom>
          <a:solidFill>
            <a:schemeClr val="accent6">
              <a:lumMod val="20000"/>
              <a:lumOff val="80000"/>
            </a:schemeClr>
          </a:solidFill>
        </p:spPr>
        <p:txBody>
          <a:bodyPr wrap="square" rtlCol="0">
            <a:spAutoFit/>
          </a:bodyPr>
          <a:lstStyle/>
          <a:p>
            <a:pPr marL="285750" lvl="0" indent="-285750" algn="justLow" defTabSz="622300" rtl="1">
              <a:lnSpc>
                <a:spcPct val="90000"/>
              </a:lnSpc>
              <a:spcBef>
                <a:spcPct val="0"/>
              </a:spcBef>
              <a:spcAft>
                <a:spcPct val="35000"/>
              </a:spcAft>
              <a:buFontTx/>
              <a:buChar char="-"/>
            </a:pPr>
            <a:r>
              <a:rPr lang="ar-BH" sz="2400" dirty="0">
                <a:latin typeface="Sakkal Majalla" panose="02000000000000000000" pitchFamily="2" charset="-78"/>
              </a:rPr>
              <a:t>التفاعل مع قضايا الوطن العربي، والتزمت بميثاق جامعة الدول العربية، ووقفت البحرين باستمرار إلى جانب الشعب الفلسطيني. </a:t>
            </a:r>
          </a:p>
        </p:txBody>
      </p:sp>
      <p:sp>
        <p:nvSpPr>
          <p:cNvPr id="35" name="TextBox 34"/>
          <p:cNvSpPr txBox="1"/>
          <p:nvPr/>
        </p:nvSpPr>
        <p:spPr>
          <a:xfrm>
            <a:off x="1199877" y="4718153"/>
            <a:ext cx="9792246" cy="424732"/>
          </a:xfrm>
          <a:prstGeom prst="rect">
            <a:avLst/>
          </a:prstGeom>
          <a:solidFill>
            <a:schemeClr val="accent6">
              <a:lumMod val="20000"/>
              <a:lumOff val="80000"/>
            </a:schemeClr>
          </a:solidFill>
        </p:spPr>
        <p:txBody>
          <a:bodyPr wrap="square" rtlCol="0">
            <a:spAutoFit/>
          </a:bodyPr>
          <a:lstStyle/>
          <a:p>
            <a:pPr marL="285750" lvl="0" indent="-285750" algn="justLow" defTabSz="622300" rtl="1">
              <a:lnSpc>
                <a:spcPct val="90000"/>
              </a:lnSpc>
              <a:spcBef>
                <a:spcPct val="0"/>
              </a:spcBef>
              <a:spcAft>
                <a:spcPct val="35000"/>
              </a:spcAft>
              <a:buFontTx/>
              <a:buChar char="-"/>
            </a:pPr>
            <a:r>
              <a:rPr lang="ar-BH" sz="2400" dirty="0">
                <a:latin typeface="Sakkal Majalla" panose="02000000000000000000" pitchFamily="2" charset="-78"/>
              </a:rPr>
              <a:t>المشاركة في المنظمات الإقليمية. </a:t>
            </a:r>
          </a:p>
        </p:txBody>
      </p:sp>
      <p:sp>
        <p:nvSpPr>
          <p:cNvPr id="36" name="TextBox 35"/>
          <p:cNvSpPr txBox="1"/>
          <p:nvPr/>
        </p:nvSpPr>
        <p:spPr>
          <a:xfrm>
            <a:off x="1199877" y="5499898"/>
            <a:ext cx="9792246" cy="424732"/>
          </a:xfrm>
          <a:prstGeom prst="rect">
            <a:avLst/>
          </a:prstGeom>
          <a:solidFill>
            <a:schemeClr val="accent6">
              <a:lumMod val="20000"/>
              <a:lumOff val="80000"/>
            </a:schemeClr>
          </a:solidFill>
        </p:spPr>
        <p:txBody>
          <a:bodyPr wrap="square" rtlCol="0">
            <a:spAutoFit/>
          </a:bodyPr>
          <a:lstStyle/>
          <a:p>
            <a:pPr marL="285750" lvl="0" indent="-285750" algn="justLow" defTabSz="622300" rtl="1">
              <a:lnSpc>
                <a:spcPct val="90000"/>
              </a:lnSpc>
              <a:spcBef>
                <a:spcPct val="0"/>
              </a:spcBef>
              <a:spcAft>
                <a:spcPct val="35000"/>
              </a:spcAft>
              <a:buFontTx/>
              <a:buChar char="-"/>
            </a:pPr>
            <a:r>
              <a:rPr lang="ar-BH" sz="2400" dirty="0">
                <a:latin typeface="Sakkal Majalla" panose="02000000000000000000" pitchFamily="2" charset="-78"/>
              </a:rPr>
              <a:t>التركيز ضمن التعاون والتكامل الخليجي على مقومات التوافق والسير نحو الاندماج.</a:t>
            </a:r>
          </a:p>
        </p:txBody>
      </p:sp>
    </p:spTree>
    <p:extLst>
      <p:ext uri="{BB962C8B-B14F-4D97-AF65-F5344CB8AC3E}">
        <p14:creationId xmlns:p14="http://schemas.microsoft.com/office/powerpoint/2010/main" val="34146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in)">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circle(in)">
                                      <p:cBhvr>
                                        <p:cTn id="16" dur="20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circle(in)">
                                      <p:cBhvr>
                                        <p:cTn id="21" dur="20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circle(in)">
                                      <p:cBhvr>
                                        <p:cTn id="26"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34" grpId="0" animBg="1"/>
      <p:bldP spid="35" grpId="0" animBg="1"/>
      <p:bldP spid="3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12266" y="4532506"/>
            <a:ext cx="10756692" cy="8437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just" defTabSz="1422400" rtl="1">
              <a:lnSpc>
                <a:spcPct val="90000"/>
              </a:lnSpc>
              <a:spcBef>
                <a:spcPct val="0"/>
              </a:spcBef>
              <a:spcAft>
                <a:spcPct val="35000"/>
              </a:spcAft>
            </a:pPr>
            <a:endParaRPr lang="en-US" sz="2800" b="1" kern="1200"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rot="16200000">
            <a:off x="5771973" y="-618050"/>
            <a:ext cx="523875" cy="5588000"/>
          </a:xfrm>
          <a:prstGeom prst="rect">
            <a:avLst/>
          </a:prstGeom>
        </p:spPr>
      </p:pic>
      <p:pic>
        <p:nvPicPr>
          <p:cNvPr id="8" name="Picture 7"/>
          <p:cNvPicPr>
            <a:picLocks noChangeAspect="1"/>
          </p:cNvPicPr>
          <p:nvPr/>
        </p:nvPicPr>
        <p:blipFill>
          <a:blip r:embed="rId3"/>
          <a:stretch>
            <a:fillRect/>
          </a:stretch>
        </p:blipFill>
        <p:spPr>
          <a:xfrm rot="16200000">
            <a:off x="5771973" y="1476568"/>
            <a:ext cx="523875" cy="5588000"/>
          </a:xfrm>
          <a:prstGeom prst="rect">
            <a:avLst/>
          </a:prstGeom>
        </p:spPr>
      </p:pic>
      <p:sp>
        <p:nvSpPr>
          <p:cNvPr id="12" name="Title 1"/>
          <p:cNvSpPr>
            <a:spLocks noGrp="1"/>
          </p:cNvSpPr>
          <p:nvPr>
            <p:ph type="title"/>
          </p:nvPr>
        </p:nvSpPr>
        <p:spPr>
          <a:xfrm>
            <a:off x="3239910" y="2175950"/>
            <a:ext cx="5391362" cy="2036271"/>
          </a:xfrm>
        </p:spPr>
        <p:txBody>
          <a:bodyPr>
            <a:noAutofit/>
          </a:bodyPr>
          <a:lstStyle/>
          <a:p>
            <a:pPr algn="ctr" rtl="1"/>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3" name="Rectangle 3"/>
          <p:cNvSpPr/>
          <p:nvPr/>
        </p:nvSpPr>
        <p:spPr>
          <a:xfrm>
            <a:off x="0" y="297679"/>
            <a:ext cx="4086578"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a:t>البحرين ما بين 1970-1999م/أجا203</a:t>
            </a:r>
            <a:endParaRPr lang="en-US" sz="1600" dirty="0"/>
          </a:p>
        </p:txBody>
      </p:sp>
      <p:sp>
        <p:nvSpPr>
          <p:cNvPr id="14" name="Rectangle 13"/>
          <p:cNvSpPr>
            <a:spLocks/>
          </p:cNvSpPr>
          <p:nvPr/>
        </p:nvSpPr>
        <p:spPr>
          <a:xfrm>
            <a:off x="8429172"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840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
  <TotalTime>2564</TotalTime>
  <Words>2717</Words>
  <Application>Microsoft Office PowerPoint</Application>
  <PresentationFormat>Widescreen</PresentationFormat>
  <Paragraphs>260</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Calibri Light</vt:lpstr>
      <vt:lpstr>Sakkal Majalla</vt:lpstr>
      <vt:lpstr>Simplified Arabic</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النتائج التي توصلت إليها لجنة تقصي الحقائق </vt:lpstr>
      <vt:lpstr>PowerPoint Presentation</vt:lpstr>
      <vt:lpstr>PowerPoint Presentation</vt:lpstr>
      <vt:lpstr>PowerPoint Presentation</vt:lpstr>
      <vt:lpstr>أهداف تشكيل قوة دفاع البحرين</vt:lpstr>
      <vt:lpstr>PowerPoint Presentation</vt:lpstr>
      <vt:lpstr>PowerPoint Presentation</vt:lpstr>
      <vt:lpstr>PowerPoint Presentation</vt:lpstr>
      <vt:lpstr>تعود بوادر النهضة الحديثة في دولة البحرين إلى بدايات القرن العشرين</vt:lpstr>
      <vt:lpstr>مظاهر نهضة البحرين الحديثة </vt:lpstr>
      <vt:lpstr>واتجهت الدولة إلى تنويع مصادر الدخل للحدّ من الاعتماد على النفط وتجنب تقلبات أسعاره، وقد تمثّل ذلك في ما يأتي:</vt:lpstr>
      <vt:lpstr>نتائج اتجاه الدولة إلى تنويع مصادر الدخل</vt:lpstr>
      <vt:lpstr>1- الإسكان </vt:lpstr>
      <vt:lpstr>2- الصحة </vt:lpstr>
      <vt:lpstr>3- التعليم </vt:lpstr>
      <vt:lpstr>4. المرأة </vt:lpstr>
      <vt:lpstr>PowerPoint Presentation</vt:lpstr>
      <vt:lpstr>خاتمة </vt:lpstr>
      <vt:lpstr>أنشطة ختامية</vt:lpstr>
      <vt:lpstr>PowerPoint Presentation</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Shaima Abdulwahab Mohammed Alamer</cp:lastModifiedBy>
  <cp:revision>327</cp:revision>
  <cp:lastPrinted>2021-01-17T11:49:49Z</cp:lastPrinted>
  <dcterms:created xsi:type="dcterms:W3CDTF">2020-03-04T10:47:58Z</dcterms:created>
  <dcterms:modified xsi:type="dcterms:W3CDTF">2022-02-23T06:53:18Z</dcterms:modified>
</cp:coreProperties>
</file>