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6" r:id="rId2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00"/>
    <a:srgbClr val="FFF2CC"/>
    <a:srgbClr val="548235"/>
    <a:srgbClr val="FF0000"/>
    <a:srgbClr val="FF0066"/>
    <a:srgbClr val="ED7D3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12" autoAdjust="0"/>
    <p:restoredTop sz="94638" autoAdjust="0"/>
  </p:normalViewPr>
  <p:slideViewPr>
    <p:cSldViewPr snapToGrid="0">
      <p:cViewPr varScale="1">
        <p:scale>
          <a:sx n="86" d="100"/>
          <a:sy n="86" d="100"/>
        </p:scale>
        <p:origin x="66" y="60"/>
      </p:cViewPr>
      <p:guideLst>
        <p:guide orient="horz" pos="2160"/>
        <p:guide pos="36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B5AD4-E6BA-01B3-81B9-11E622434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1D9A-E1A1-43B7-B64B-C3B24366F590}" type="datetimeFigureOut">
              <a:rPr lang="en-US"/>
              <a:pPr>
                <a:defRPr/>
              </a:pPr>
              <a:t>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CA63A-97E1-498F-D1F7-2C5F800F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4A1B8-738B-73E7-2EE5-38D01E8B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FC72D-8BB3-4135-999F-05746D9DB7ED}" type="slidenum">
              <a:rPr lang="en-US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10333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3FD24B2-EF2B-4C83-B56D-233C93B7E9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F409383-1C54-18F4-655C-F27D4225A9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BH"/>
              <a:t>Edit Master text styles</a:t>
            </a:r>
          </a:p>
          <a:p>
            <a:pPr lvl="1"/>
            <a:r>
              <a:rPr lang="en-US" altLang="ar-BH"/>
              <a:t>Second level</a:t>
            </a:r>
          </a:p>
          <a:p>
            <a:pPr lvl="2"/>
            <a:r>
              <a:rPr lang="en-US" altLang="ar-BH"/>
              <a:t>Third level</a:t>
            </a:r>
          </a:p>
          <a:p>
            <a:pPr lvl="3"/>
            <a:r>
              <a:rPr lang="en-US" altLang="ar-BH"/>
              <a:t>Fourth level</a:t>
            </a:r>
          </a:p>
          <a:p>
            <a:pPr lvl="4"/>
            <a:r>
              <a:rPr lang="en-US" altLang="ar-BH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64455-A616-C243-6BF2-7E227D8A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8D4BC5-86FB-4A55-BDD6-41DF43EE9EDF}" type="datetimeFigureOut">
              <a:rPr lang="en-US"/>
              <a:pPr>
                <a:defRPr/>
              </a:pPr>
              <a:t>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C207B-336C-44A8-424C-198E31DEE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E7135-97F7-AE39-502A-985626E05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A2D42F5-7D45-4EB1-9A6C-37236E1A8715}" type="slidenum">
              <a:rPr lang="en-US" altLang="ar-SA"/>
              <a:pPr/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 /><Relationship Id="rId3" Type="http://schemas.openxmlformats.org/officeDocument/2006/relationships/image" Target="../media/image3.jpeg" /><Relationship Id="rId7" Type="http://schemas.openxmlformats.org/officeDocument/2006/relationships/image" Target="../media/image7.emf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emf" /><Relationship Id="rId5" Type="http://schemas.openxmlformats.org/officeDocument/2006/relationships/image" Target="../media/image5.emf" /><Relationship Id="rId10" Type="http://schemas.openxmlformats.org/officeDocument/2006/relationships/image" Target="../media/image10.emf" /><Relationship Id="rId4" Type="http://schemas.openxmlformats.org/officeDocument/2006/relationships/image" Target="../media/image4.emf" /><Relationship Id="rId9" Type="http://schemas.openxmlformats.org/officeDocument/2006/relationships/image" Target="../media/image9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B9F15253-271F-345D-B70D-E6BF68C7BC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>
            <a:fillRect/>
          </a:stretch>
        </p:blipFill>
        <p:spPr bwMode="auto">
          <a:xfrm>
            <a:off x="2438400" y="381000"/>
            <a:ext cx="71628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42B9A0-2039-9EA1-1271-5BD7EC84B4E8}"/>
              </a:ext>
            </a:extLst>
          </p:cNvPr>
          <p:cNvCxnSpPr/>
          <p:nvPr/>
        </p:nvCxnSpPr>
        <p:spPr>
          <a:xfrm flipV="1">
            <a:off x="269875" y="6264275"/>
            <a:ext cx="11499850" cy="41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6">
            <a:extLst>
              <a:ext uri="{FF2B5EF4-FFF2-40B4-BE49-F238E27FC236}">
                <a16:creationId xmlns:a16="http://schemas.microsoft.com/office/drawing/2014/main" id="{AA9F6EED-4ED6-F69A-D4EC-558F6DAE7CA7}"/>
              </a:ext>
            </a:extLst>
          </p:cNvPr>
          <p:cNvSpPr/>
          <p:nvPr/>
        </p:nvSpPr>
        <p:spPr>
          <a:xfrm>
            <a:off x="119733" y="1704772"/>
            <a:ext cx="11886431" cy="441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b="1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14" name="مستطيل 10">
            <a:extLst>
              <a:ext uri="{FF2B5EF4-FFF2-40B4-BE49-F238E27FC236}">
                <a16:creationId xmlns:a16="http://schemas.microsoft.com/office/drawing/2014/main" id="{043AA092-6D7B-8515-ACE8-3595F1ECC590}"/>
              </a:ext>
            </a:extLst>
          </p:cNvPr>
          <p:cNvSpPr/>
          <p:nvPr/>
        </p:nvSpPr>
        <p:spPr>
          <a:xfrm>
            <a:off x="4346673" y="1846872"/>
            <a:ext cx="7501973" cy="1158253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تاريخ العالم الحديث والمعاصر</a:t>
            </a:r>
            <a:endParaRPr lang="en-US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7182249A-F889-418E-8F9E-8E00BF036771}"/>
              </a:ext>
            </a:extLst>
          </p:cNvPr>
          <p:cNvSpPr/>
          <p:nvPr/>
        </p:nvSpPr>
        <p:spPr>
          <a:xfrm>
            <a:off x="4346674" y="3115554"/>
            <a:ext cx="7210020" cy="2890485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44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prstClr val="black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عنوان الدرس: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sz="1000" b="1" dirty="0">
              <a:solidFill>
                <a:prstClr val="black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4400" b="1" dirty="0">
                <a:solidFill>
                  <a:srgbClr val="FF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التطور العلمي والازدهار الاقتصادي والاجتماعي</a:t>
            </a:r>
            <a:endParaRPr lang="en-US" sz="4400" b="1" dirty="0">
              <a:solidFill>
                <a:srgbClr val="FF0000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8" name="مستطيل 2">
            <a:extLst>
              <a:ext uri="{FF2B5EF4-FFF2-40B4-BE49-F238E27FC236}">
                <a16:creationId xmlns:a16="http://schemas.microsoft.com/office/drawing/2014/main" id="{949CD75E-1ED4-ABBA-58C3-0222AED9BCA8}"/>
              </a:ext>
            </a:extLst>
          </p:cNvPr>
          <p:cNvSpPr/>
          <p:nvPr/>
        </p:nvSpPr>
        <p:spPr>
          <a:xfrm>
            <a:off x="4672209" y="3386125"/>
            <a:ext cx="3429054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المستوى الثالث الثانوي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19" name="مستطيل 2">
            <a:extLst>
              <a:ext uri="{FF2B5EF4-FFF2-40B4-BE49-F238E27FC236}">
                <a16:creationId xmlns:a16="http://schemas.microsoft.com/office/drawing/2014/main" id="{D20ECDDD-DB7D-4F9C-8615-BD0DFFB40DA6}"/>
              </a:ext>
            </a:extLst>
          </p:cNvPr>
          <p:cNvSpPr/>
          <p:nvPr/>
        </p:nvSpPr>
        <p:spPr>
          <a:xfrm>
            <a:off x="4795373" y="2117739"/>
            <a:ext cx="1432972" cy="5986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600" b="1" dirty="0">
                <a:solidFill>
                  <a:schemeClr val="tx1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أجا 103</a:t>
            </a:r>
            <a:endParaRPr lang="en-US" sz="3600" b="1" dirty="0">
              <a:solidFill>
                <a:schemeClr val="tx1"/>
              </a:solidFill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grpSp>
        <p:nvGrpSpPr>
          <p:cNvPr id="2067" name="مجموعة 21">
            <a:extLst>
              <a:ext uri="{FF2B5EF4-FFF2-40B4-BE49-F238E27FC236}">
                <a16:creationId xmlns:a16="http://schemas.microsoft.com/office/drawing/2014/main" id="{16273216-D20B-A9C1-D8CE-AB1DA70A8A13}"/>
              </a:ext>
            </a:extLst>
          </p:cNvPr>
          <p:cNvGrpSpPr>
            <a:grpSpLocks/>
          </p:cNvGrpSpPr>
          <p:nvPr/>
        </p:nvGrpSpPr>
        <p:grpSpPr bwMode="auto">
          <a:xfrm>
            <a:off x="542925" y="2068513"/>
            <a:ext cx="3322638" cy="3646487"/>
            <a:chOff x="573800" y="2109355"/>
            <a:chExt cx="3213466" cy="3487775"/>
          </a:xfrm>
        </p:grpSpPr>
        <p:pic>
          <p:nvPicPr>
            <p:cNvPr id="2069" name="صورة 7">
              <a:extLst>
                <a:ext uri="{FF2B5EF4-FFF2-40B4-BE49-F238E27FC236}">
                  <a16:creationId xmlns:a16="http://schemas.microsoft.com/office/drawing/2014/main" id="{3185B4AB-D36B-B208-4013-DE658EA98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39" y="2109355"/>
              <a:ext cx="1398012" cy="148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صورة 9">
              <a:extLst>
                <a:ext uri="{FF2B5EF4-FFF2-40B4-BE49-F238E27FC236}">
                  <a16:creationId xmlns:a16="http://schemas.microsoft.com/office/drawing/2014/main" id="{CDA5CAF3-5EB7-AC88-FD5A-299131358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38" y="3582128"/>
              <a:ext cx="1395875" cy="1119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صورة 11">
              <a:extLst>
                <a:ext uri="{FF2B5EF4-FFF2-40B4-BE49-F238E27FC236}">
                  <a16:creationId xmlns:a16="http://schemas.microsoft.com/office/drawing/2014/main" id="{1D7D0629-E93A-D5A2-06AE-65CFFCC00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811" y="2114172"/>
              <a:ext cx="1815453" cy="1528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صورة 12">
              <a:extLst>
                <a:ext uri="{FF2B5EF4-FFF2-40B4-BE49-F238E27FC236}">
                  <a16:creationId xmlns:a16="http://schemas.microsoft.com/office/drawing/2014/main" id="{AE9AF5A8-D3E1-E356-19BC-8BF4B44B6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812" y="3584864"/>
              <a:ext cx="1815454" cy="1116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3" name="صورة 14">
              <a:extLst>
                <a:ext uri="{FF2B5EF4-FFF2-40B4-BE49-F238E27FC236}">
                  <a16:creationId xmlns:a16="http://schemas.microsoft.com/office/drawing/2014/main" id="{4F9BEF0B-86B4-4B69-E425-7F30206DB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00" y="4701144"/>
              <a:ext cx="870972" cy="89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4" name="صورة 19">
              <a:extLst>
                <a:ext uri="{FF2B5EF4-FFF2-40B4-BE49-F238E27FC236}">
                  <a16:creationId xmlns:a16="http://schemas.microsoft.com/office/drawing/2014/main" id="{36B681F3-7D5D-0459-D044-672A7BE81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910" y="4701144"/>
              <a:ext cx="805019" cy="89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5" name="صورة 20">
              <a:extLst>
                <a:ext uri="{FF2B5EF4-FFF2-40B4-BE49-F238E27FC236}">
                  <a16:creationId xmlns:a16="http://schemas.microsoft.com/office/drawing/2014/main" id="{EAA77348-C2C6-424B-B938-4AD39C261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933" y="4701144"/>
              <a:ext cx="1535331" cy="89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68" name="Rectangle 9">
            <a:extLst>
              <a:ext uri="{FF2B5EF4-FFF2-40B4-BE49-F238E27FC236}">
                <a16:creationId xmlns:a16="http://schemas.microsoft.com/office/drawing/2014/main" id="{ED82443C-C022-E2EF-0CED-B1A5C90AF503}"/>
              </a:ext>
            </a:extLst>
          </p:cNvPr>
          <p:cNvSpPr>
            <a:spLocks/>
          </p:cNvSpPr>
          <p:nvPr/>
        </p:nvSpPr>
        <p:spPr bwMode="auto">
          <a:xfrm>
            <a:off x="8350250" y="6305550"/>
            <a:ext cx="34194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ar-BH" altLang="ar-BH" sz="1400" b="1">
                <a:solidFill>
                  <a:srgbClr val="000000"/>
                </a:solidFill>
                <a:ea typeface="Calibri" panose="020F0502020204030204" pitchFamily="34" charset="0"/>
                <a:cs typeface="Sakkal Majalla" panose="02000000000000000000" pitchFamily="2" charset="-78"/>
              </a:rPr>
              <a:t>وزارة التربية والتعليم –الفصل الدراسي الأول 2021-2022م</a:t>
            </a:r>
            <a:endParaRPr lang="en-US" altLang="ar-BH" sz="1100">
              <a:ea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2681</Words>
  <Application>Microsoft Office PowerPoint</Application>
  <PresentationFormat>Widescreen</PresentationFormat>
  <Paragraphs>392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AYSHA ALTHABET</dc:creator>
  <cp:lastModifiedBy>Unknown User</cp:lastModifiedBy>
  <cp:revision>497</cp:revision>
  <cp:lastPrinted>2021-01-17T11:49:49Z</cp:lastPrinted>
  <dcterms:created xsi:type="dcterms:W3CDTF">2020-03-04T10:47:58Z</dcterms:created>
  <dcterms:modified xsi:type="dcterms:W3CDTF">2023-01-21T22:33:12Z</dcterms:modified>
</cp:coreProperties>
</file>