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theme/theme2.xml" ContentType="application/vnd.openxmlformats-officedocument.theme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00"/>
    <a:srgbClr val="FFF2CC"/>
    <a:srgbClr val="548235"/>
    <a:srgbClr val="FF0000"/>
    <a:srgbClr val="FF0066"/>
    <a:srgbClr val="ED7D3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570"/>
      </p:cViewPr>
      <p:guideLst>
        <p:guide orient="horz" pos="2160"/>
        <p:guide pos="36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 /><Relationship Id="rId3" Type="http://schemas.openxmlformats.org/officeDocument/2006/relationships/presProps" Target="presProps.xml" /><Relationship Id="rId7" Type="http://schemas.openxmlformats.org/officeDocument/2006/relationships/slideMaster" Target="slideMasters/slideMaster2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Relationship Id="rId9" Type="http://schemas.openxmlformats.org/officeDocument/2006/relationships/theme" Target="theme/them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B5AD4-E6BA-01B3-81B9-11E622434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1D9A-E1A1-43B7-B64B-C3B24366F590}" type="datetimeFigureOut">
              <a:rPr lang="en-US"/>
              <a:pPr>
                <a:defRPr/>
              </a:pPr>
              <a:t>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CA63A-97E1-498F-D1F7-2C5F800F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4A1B8-738B-73E7-2EE5-38D01E8B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FC72D-8BB3-4135-999F-05746D9DB7ED}" type="slidenum">
              <a:rPr lang="en-US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10333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D00B3-8A8B-5A04-5310-EAB04126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28567-B03C-49B8-A744-D0D8811EB046}" type="datetimeFigureOut">
              <a:rPr lang="en-US"/>
              <a:pPr>
                <a:defRPr/>
              </a:pPr>
              <a:t>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EC781-0E2D-65E3-947E-E9C757A3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A1A15-CDD5-64EC-375F-6A1640E3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48FE4-72A2-4FB4-9E96-7C16AAF15B01}" type="slidenum">
              <a:rPr lang="en-US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0591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3FD24B2-EF2B-4C83-B56D-233C93B7E9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F409383-1C54-18F4-655C-F27D4225A9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64455-A616-C243-6BF2-7E227D8A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8D4BC5-86FB-4A55-BDD6-41DF43EE9EDF}" type="datetimeFigureOut">
              <a:rPr lang="en-US"/>
              <a:pPr>
                <a:defRPr/>
              </a:pPr>
              <a:t>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C207B-336C-44A8-424C-198E31DEE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E7135-97F7-AE39-502A-985626E05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A2D42F5-7D45-4EB1-9A6C-37236E1A8715}" type="slidenum">
              <a:rPr lang="en-US" altLang="ar-SA"/>
              <a:pPr/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6723671-2AFE-12AA-20F4-0CD63E5194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3CF9C2E-C24B-E2AF-AE5F-F7736A653A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FB2E0-BD48-145B-8446-FB1980E09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E1775F-612D-4A74-9FD5-94BBD38B1551}" type="datetimeFigureOut">
              <a:rPr lang="en-US"/>
              <a:pPr>
                <a:defRPr/>
              </a:pPr>
              <a:t>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74B9-4057-66B1-2B15-7C7906BE4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364F5-97BF-2141-4E5E-8BD4732F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2927DA5-947A-4B63-A762-4636EBDF9C27}" type="slidenum">
              <a:rPr lang="en-US" altLang="ar-SA"/>
              <a:pPr/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 /><Relationship Id="rId3" Type="http://schemas.openxmlformats.org/officeDocument/2006/relationships/image" Target="../media/image3.jpeg" /><Relationship Id="rId7" Type="http://schemas.openxmlformats.org/officeDocument/2006/relationships/image" Target="../media/image7.emf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emf" /><Relationship Id="rId5" Type="http://schemas.openxmlformats.org/officeDocument/2006/relationships/image" Target="../media/image5.emf" /><Relationship Id="rId10" Type="http://schemas.openxmlformats.org/officeDocument/2006/relationships/image" Target="../media/image10.emf" /><Relationship Id="rId4" Type="http://schemas.openxmlformats.org/officeDocument/2006/relationships/image" Target="../media/image4.emf" /><Relationship Id="rId9" Type="http://schemas.openxmlformats.org/officeDocument/2006/relationships/image" Target="../media/image9.emf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7" Type="http://schemas.openxmlformats.org/officeDocument/2006/relationships/image" Target="../media/image14.emf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3.emf" /><Relationship Id="rId5" Type="http://schemas.openxmlformats.org/officeDocument/2006/relationships/image" Target="../media/image12.emf" /><Relationship Id="rId4" Type="http://schemas.openxmlformats.org/officeDocument/2006/relationships/image" Target="../media/image11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B9F15253-271F-345D-B70D-E6BF68C7BC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>
            <a:fillRect/>
          </a:stretch>
        </p:blipFill>
        <p:spPr bwMode="auto">
          <a:xfrm>
            <a:off x="2438400" y="381000"/>
            <a:ext cx="71628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42B9A0-2039-9EA1-1271-5BD7EC84B4E8}"/>
              </a:ext>
            </a:extLst>
          </p:cNvPr>
          <p:cNvCxnSpPr/>
          <p:nvPr/>
        </p:nvCxnSpPr>
        <p:spPr>
          <a:xfrm flipV="1">
            <a:off x="269875" y="6264275"/>
            <a:ext cx="11499850" cy="41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6">
            <a:extLst>
              <a:ext uri="{FF2B5EF4-FFF2-40B4-BE49-F238E27FC236}">
                <a16:creationId xmlns:a16="http://schemas.microsoft.com/office/drawing/2014/main" id="{AA9F6EED-4ED6-F69A-D4EC-558F6DAE7CA7}"/>
              </a:ext>
            </a:extLst>
          </p:cNvPr>
          <p:cNvSpPr/>
          <p:nvPr/>
        </p:nvSpPr>
        <p:spPr>
          <a:xfrm>
            <a:off x="119733" y="1704772"/>
            <a:ext cx="11886431" cy="441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b="1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14" name="مستطيل 10">
            <a:extLst>
              <a:ext uri="{FF2B5EF4-FFF2-40B4-BE49-F238E27FC236}">
                <a16:creationId xmlns:a16="http://schemas.microsoft.com/office/drawing/2014/main" id="{043AA092-6D7B-8515-ACE8-3595F1ECC590}"/>
              </a:ext>
            </a:extLst>
          </p:cNvPr>
          <p:cNvSpPr/>
          <p:nvPr/>
        </p:nvSpPr>
        <p:spPr>
          <a:xfrm>
            <a:off x="4346673" y="1846872"/>
            <a:ext cx="7501973" cy="1158253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تاريخ العالم الحديث والمعاصر</a:t>
            </a:r>
            <a:endParaRPr lang="en-US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7182249A-F889-418E-8F9E-8E00BF036771}"/>
              </a:ext>
            </a:extLst>
          </p:cNvPr>
          <p:cNvSpPr/>
          <p:nvPr/>
        </p:nvSpPr>
        <p:spPr>
          <a:xfrm>
            <a:off x="4346674" y="3115554"/>
            <a:ext cx="7210020" cy="2890485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عنوان الدرس: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10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التطور العلمي والازدهار الاقتصادي والاجتماعي</a:t>
            </a:r>
            <a:endParaRPr lang="en-US" sz="4400" b="1" dirty="0">
              <a:solidFill>
                <a:srgbClr val="FF0000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8" name="مستطيل 2">
            <a:extLst>
              <a:ext uri="{FF2B5EF4-FFF2-40B4-BE49-F238E27FC236}">
                <a16:creationId xmlns:a16="http://schemas.microsoft.com/office/drawing/2014/main" id="{949CD75E-1ED4-ABBA-58C3-0222AED9BCA8}"/>
              </a:ext>
            </a:extLst>
          </p:cNvPr>
          <p:cNvSpPr/>
          <p:nvPr/>
        </p:nvSpPr>
        <p:spPr>
          <a:xfrm>
            <a:off x="4672209" y="3386125"/>
            <a:ext cx="3429054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المستوى الثالث الثانوي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9" name="مستطيل 2">
            <a:extLst>
              <a:ext uri="{FF2B5EF4-FFF2-40B4-BE49-F238E27FC236}">
                <a16:creationId xmlns:a16="http://schemas.microsoft.com/office/drawing/2014/main" id="{D20ECDDD-DB7D-4F9C-8615-BD0DFFB40DA6}"/>
              </a:ext>
            </a:extLst>
          </p:cNvPr>
          <p:cNvSpPr/>
          <p:nvPr/>
        </p:nvSpPr>
        <p:spPr>
          <a:xfrm>
            <a:off x="4795373" y="2117739"/>
            <a:ext cx="1432972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أجا 103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grpSp>
        <p:nvGrpSpPr>
          <p:cNvPr id="2067" name="مجموعة 21">
            <a:extLst>
              <a:ext uri="{FF2B5EF4-FFF2-40B4-BE49-F238E27FC236}">
                <a16:creationId xmlns:a16="http://schemas.microsoft.com/office/drawing/2014/main" id="{16273216-D20B-A9C1-D8CE-AB1DA70A8A13}"/>
              </a:ext>
            </a:extLst>
          </p:cNvPr>
          <p:cNvGrpSpPr>
            <a:grpSpLocks/>
          </p:cNvGrpSpPr>
          <p:nvPr/>
        </p:nvGrpSpPr>
        <p:grpSpPr bwMode="auto">
          <a:xfrm>
            <a:off x="542925" y="2068513"/>
            <a:ext cx="3322638" cy="3646487"/>
            <a:chOff x="573800" y="2109355"/>
            <a:chExt cx="3213466" cy="3487775"/>
          </a:xfrm>
        </p:grpSpPr>
        <p:pic>
          <p:nvPicPr>
            <p:cNvPr id="2069" name="صورة 7">
              <a:extLst>
                <a:ext uri="{FF2B5EF4-FFF2-40B4-BE49-F238E27FC236}">
                  <a16:creationId xmlns:a16="http://schemas.microsoft.com/office/drawing/2014/main" id="{3185B4AB-D36B-B208-4013-DE658EA98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39" y="2109355"/>
              <a:ext cx="1398012" cy="148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صورة 9">
              <a:extLst>
                <a:ext uri="{FF2B5EF4-FFF2-40B4-BE49-F238E27FC236}">
                  <a16:creationId xmlns:a16="http://schemas.microsoft.com/office/drawing/2014/main" id="{CDA5CAF3-5EB7-AC88-FD5A-299131358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38" y="3582128"/>
              <a:ext cx="1395875" cy="1119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صورة 11">
              <a:extLst>
                <a:ext uri="{FF2B5EF4-FFF2-40B4-BE49-F238E27FC236}">
                  <a16:creationId xmlns:a16="http://schemas.microsoft.com/office/drawing/2014/main" id="{1D7D0629-E93A-D5A2-06AE-65CFFCC00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811" y="2114172"/>
              <a:ext cx="1815453" cy="1528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صورة 12">
              <a:extLst>
                <a:ext uri="{FF2B5EF4-FFF2-40B4-BE49-F238E27FC236}">
                  <a16:creationId xmlns:a16="http://schemas.microsoft.com/office/drawing/2014/main" id="{AE9AF5A8-D3E1-E356-19BC-8BF4B44B6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812" y="3584864"/>
              <a:ext cx="1815454" cy="1116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3" name="صورة 14">
              <a:extLst>
                <a:ext uri="{FF2B5EF4-FFF2-40B4-BE49-F238E27FC236}">
                  <a16:creationId xmlns:a16="http://schemas.microsoft.com/office/drawing/2014/main" id="{4F9BEF0B-86B4-4B69-E425-7F30206DB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00" y="4701144"/>
              <a:ext cx="870972" cy="89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4" name="صورة 19">
              <a:extLst>
                <a:ext uri="{FF2B5EF4-FFF2-40B4-BE49-F238E27FC236}">
                  <a16:creationId xmlns:a16="http://schemas.microsoft.com/office/drawing/2014/main" id="{36B681F3-7D5D-0459-D044-672A7BE81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910" y="4701144"/>
              <a:ext cx="805019" cy="89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5" name="صورة 20">
              <a:extLst>
                <a:ext uri="{FF2B5EF4-FFF2-40B4-BE49-F238E27FC236}">
                  <a16:creationId xmlns:a16="http://schemas.microsoft.com/office/drawing/2014/main" id="{EAA77348-C2C6-424B-B938-4AD39C261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933" y="4701144"/>
              <a:ext cx="1535331" cy="89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68" name="Rectangle 9">
            <a:extLst>
              <a:ext uri="{FF2B5EF4-FFF2-40B4-BE49-F238E27FC236}">
                <a16:creationId xmlns:a16="http://schemas.microsoft.com/office/drawing/2014/main" id="{ED82443C-C022-E2EF-0CED-B1A5C90AF503}"/>
              </a:ext>
            </a:extLst>
          </p:cNvPr>
          <p:cNvSpPr>
            <a:spLocks/>
          </p:cNvSpPr>
          <p:nvPr/>
        </p:nvSpPr>
        <p:spPr bwMode="auto">
          <a:xfrm>
            <a:off x="8350250" y="6305550"/>
            <a:ext cx="34194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ar-BH" altLang="ar-BH" sz="1400" b="1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الأول 2021-2022م</a:t>
            </a:r>
            <a:endParaRPr lang="en-US" altLang="ar-BH" sz="1100">
              <a:ea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27D44091-0C1B-5894-54B1-97F3A616B1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>
            <a:fillRect/>
          </a:stretch>
        </p:blipFill>
        <p:spPr bwMode="auto">
          <a:xfrm>
            <a:off x="2438400" y="381000"/>
            <a:ext cx="71628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206939D-EE99-E092-33A2-4DE608752684}"/>
              </a:ext>
            </a:extLst>
          </p:cNvPr>
          <p:cNvCxnSpPr/>
          <p:nvPr/>
        </p:nvCxnSpPr>
        <p:spPr>
          <a:xfrm flipV="1">
            <a:off x="269875" y="6264275"/>
            <a:ext cx="11499850" cy="41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Rectangle 5">
            <a:extLst>
              <a:ext uri="{FF2B5EF4-FFF2-40B4-BE49-F238E27FC236}">
                <a16:creationId xmlns:a16="http://schemas.microsoft.com/office/drawing/2014/main" id="{00F1D59E-731A-AFC1-82BA-0D8BD89681D8}"/>
              </a:ext>
            </a:extLst>
          </p:cNvPr>
          <p:cNvSpPr>
            <a:spLocks/>
          </p:cNvSpPr>
          <p:nvPr/>
        </p:nvSpPr>
        <p:spPr bwMode="auto">
          <a:xfrm>
            <a:off x="8350250" y="6305550"/>
            <a:ext cx="34194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ar-BH" altLang="ar-BH" sz="1400" b="1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الأول 2021-2022م</a:t>
            </a:r>
            <a:endParaRPr lang="en-US" altLang="ar-BH" sz="1100">
              <a:ea typeface="Calibri" panose="020F0502020204030204" pitchFamily="34" charset="0"/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70DE9B72-C389-0E31-9482-1B809ECCD056}"/>
              </a:ext>
            </a:extLst>
          </p:cNvPr>
          <p:cNvSpPr/>
          <p:nvPr/>
        </p:nvSpPr>
        <p:spPr>
          <a:xfrm>
            <a:off x="119733" y="1704772"/>
            <a:ext cx="11886431" cy="441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b="1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14" name="مستطيل 10">
            <a:extLst>
              <a:ext uri="{FF2B5EF4-FFF2-40B4-BE49-F238E27FC236}">
                <a16:creationId xmlns:a16="http://schemas.microsoft.com/office/drawing/2014/main" id="{2425F788-D55D-5995-1F4C-45EE7D0D931B}"/>
              </a:ext>
            </a:extLst>
          </p:cNvPr>
          <p:cNvSpPr/>
          <p:nvPr/>
        </p:nvSpPr>
        <p:spPr>
          <a:xfrm>
            <a:off x="4346673" y="1846872"/>
            <a:ext cx="7501973" cy="1158253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تاريخ العالم الحديث والمعاصر</a:t>
            </a:r>
            <a:endParaRPr lang="en-US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7C28C25D-9880-73D1-6A3B-34B2260A48B9}"/>
              </a:ext>
            </a:extLst>
          </p:cNvPr>
          <p:cNvSpPr/>
          <p:nvPr/>
        </p:nvSpPr>
        <p:spPr>
          <a:xfrm>
            <a:off x="4346674" y="3115554"/>
            <a:ext cx="7210020" cy="2890485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الوحدة الثالثة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عنوان الدرس: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10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حركات التحرر من الاستعمار</a:t>
            </a:r>
            <a:endParaRPr lang="en-US" sz="4400" b="1" dirty="0">
              <a:solidFill>
                <a:srgbClr val="FF0000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8" name="مستطيل 2">
            <a:extLst>
              <a:ext uri="{FF2B5EF4-FFF2-40B4-BE49-F238E27FC236}">
                <a16:creationId xmlns:a16="http://schemas.microsoft.com/office/drawing/2014/main" id="{10B873CD-3D20-7A89-8940-88338206B617}"/>
              </a:ext>
            </a:extLst>
          </p:cNvPr>
          <p:cNvSpPr/>
          <p:nvPr/>
        </p:nvSpPr>
        <p:spPr>
          <a:xfrm>
            <a:off x="4672209" y="3386125"/>
            <a:ext cx="3429054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المستوى الثالث الثانوي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9" name="مستطيل 2">
            <a:extLst>
              <a:ext uri="{FF2B5EF4-FFF2-40B4-BE49-F238E27FC236}">
                <a16:creationId xmlns:a16="http://schemas.microsoft.com/office/drawing/2014/main" id="{18EB6659-658E-A25A-9D48-F8BB4BD14736}"/>
              </a:ext>
            </a:extLst>
          </p:cNvPr>
          <p:cNvSpPr/>
          <p:nvPr/>
        </p:nvSpPr>
        <p:spPr>
          <a:xfrm>
            <a:off x="4795373" y="2117739"/>
            <a:ext cx="1432972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أجا 103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grpSp>
        <p:nvGrpSpPr>
          <p:cNvPr id="2068" name="مجموعة 11">
            <a:extLst>
              <a:ext uri="{FF2B5EF4-FFF2-40B4-BE49-F238E27FC236}">
                <a16:creationId xmlns:a16="http://schemas.microsoft.com/office/drawing/2014/main" id="{7B658F38-BCAD-CB0C-2BF0-F6234A1F5D22}"/>
              </a:ext>
            </a:extLst>
          </p:cNvPr>
          <p:cNvGrpSpPr>
            <a:grpSpLocks/>
          </p:cNvGrpSpPr>
          <p:nvPr/>
        </p:nvGrpSpPr>
        <p:grpSpPr bwMode="auto">
          <a:xfrm>
            <a:off x="247650" y="1982788"/>
            <a:ext cx="3908425" cy="3998912"/>
            <a:chOff x="1541118" y="2155291"/>
            <a:chExt cx="4586974" cy="4527414"/>
          </a:xfrm>
        </p:grpSpPr>
        <p:pic>
          <p:nvPicPr>
            <p:cNvPr id="2069" name="صورة 12">
              <a:extLst>
                <a:ext uri="{FF2B5EF4-FFF2-40B4-BE49-F238E27FC236}">
                  <a16:creationId xmlns:a16="http://schemas.microsoft.com/office/drawing/2014/main" id="{EB9606C6-EFB2-53F3-353F-629D8D31B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4375500" y="2177800"/>
              <a:ext cx="1720500" cy="250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صورة 14">
              <a:extLst>
                <a:ext uri="{FF2B5EF4-FFF2-40B4-BE49-F238E27FC236}">
                  <a16:creationId xmlns:a16="http://schemas.microsoft.com/office/drawing/2014/main" id="{0B1E3B38-68E6-69CF-D835-319CF81D7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935" y="2155291"/>
              <a:ext cx="2870486" cy="258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صورة 15">
              <a:extLst>
                <a:ext uri="{FF2B5EF4-FFF2-40B4-BE49-F238E27FC236}">
                  <a16:creationId xmlns:a16="http://schemas.microsoft.com/office/drawing/2014/main" id="{1167FDFB-1555-BC14-CA29-16FA54DC1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538" y="4306955"/>
              <a:ext cx="2233554" cy="237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صورة 19">
              <a:extLst>
                <a:ext uri="{FF2B5EF4-FFF2-40B4-BE49-F238E27FC236}">
                  <a16:creationId xmlns:a16="http://schemas.microsoft.com/office/drawing/2014/main" id="{A9B790E0-EBD4-6590-9062-A789A6D54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1118" y="4522683"/>
              <a:ext cx="2418107" cy="2160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1674</TotalTime>
  <Words>2511</Words>
  <Application>Microsoft Office PowerPoint</Application>
  <PresentationFormat>Widescreen</PresentationFormat>
  <Paragraphs>298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425</cp:revision>
  <cp:lastPrinted>2021-01-17T11:49:49Z</cp:lastPrinted>
  <dcterms:created xsi:type="dcterms:W3CDTF">2020-03-04T10:47:58Z</dcterms:created>
  <dcterms:modified xsi:type="dcterms:W3CDTF">2023-01-24T10:42:49Z</dcterms:modified>
</cp:coreProperties>
</file>