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80" r:id="rId5"/>
    <p:sldId id="282" r:id="rId6"/>
    <p:sldId id="286" r:id="rId7"/>
    <p:sldId id="311" r:id="rId8"/>
    <p:sldId id="312" r:id="rId9"/>
    <p:sldId id="313" r:id="rId10"/>
    <p:sldId id="314" r:id="rId11"/>
    <p:sldId id="315" r:id="rId12"/>
    <p:sldId id="316" r:id="rId13"/>
    <p:sldId id="317" r:id="rId14"/>
    <p:sldId id="310" r:id="rId15"/>
    <p:sldId id="309" r:id="rId16"/>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EEEE"/>
    <a:srgbClr val="FF3300"/>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706" autoAdjust="0"/>
    <p:restoredTop sz="94660"/>
  </p:normalViewPr>
  <p:slideViewPr>
    <p:cSldViewPr snapToGrid="0">
      <p:cViewPr varScale="1">
        <p:scale>
          <a:sx n="74" d="100"/>
          <a:sy n="74" d="100"/>
        </p:scale>
        <p:origin x="58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viewProps" Target="viewProps.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presProps" Target="presProps.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tableStyles" Target="tableStyle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slide" Target="slides/slide14.xml" /><Relationship Id="rId10" Type="http://schemas.openxmlformats.org/officeDocument/2006/relationships/slide" Target="slides/slide9.xml" /><Relationship Id="rId19" Type="http://schemas.openxmlformats.org/officeDocument/2006/relationships/theme" Target="theme/theme1.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FCC2315-998E-4093-B2E4-622EB9AE1582}" type="doc">
      <dgm:prSet loTypeId="urn:microsoft.com/office/officeart/2005/8/layout/orgChart1" loCatId="hierarchy" qsTypeId="urn:microsoft.com/office/officeart/2005/8/quickstyle/simple3" qsCatId="simple" csTypeId="urn:microsoft.com/office/officeart/2005/8/colors/colorful5" csCatId="colorful" phldr="1"/>
      <dgm:spPr/>
      <dgm:t>
        <a:bodyPr/>
        <a:lstStyle/>
        <a:p>
          <a:endParaRPr lang="en-US"/>
        </a:p>
      </dgm:t>
    </dgm:pt>
    <dgm:pt modelId="{85417D99-45CC-45D0-931F-6367BA06A807}">
      <dgm:prSet phldrT="[Text]" custT="1"/>
      <dgm:spPr/>
      <dgm:t>
        <a:bodyPr/>
        <a:lstStyle/>
        <a:p>
          <a:r>
            <a:rPr lang="ar-BH" sz="2800"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ألقى جلالة الملك خطابه الأول وأكّد فيه جانبين هما: </a:t>
          </a:r>
          <a:endParaRPr lang="en-US" sz="2800"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dgm:t>
    </dgm:pt>
    <dgm:pt modelId="{E10D9943-79C8-4485-A4B4-3C0D038C9A44}" type="parTrans" cxnId="{C628B4C7-48E8-42B5-8578-484B5BD8CCAE}">
      <dgm:prSet/>
      <dgm:spPr/>
      <dgm:t>
        <a:bodyPr/>
        <a:lstStyle/>
        <a:p>
          <a:endParaRPr lang="en-US">
            <a:latin typeface="Sakkal Majalla" panose="02000000000000000000" pitchFamily="2" charset="-78"/>
            <a:cs typeface="Sakkal Majalla" panose="02000000000000000000" pitchFamily="2" charset="-78"/>
          </a:endParaRPr>
        </a:p>
      </dgm:t>
    </dgm:pt>
    <dgm:pt modelId="{984E5FB8-6B70-48BE-BF7E-3343794CE0B6}" type="sibTrans" cxnId="{C628B4C7-48E8-42B5-8578-484B5BD8CCAE}">
      <dgm:prSet/>
      <dgm:spPr/>
      <dgm:t>
        <a:bodyPr/>
        <a:lstStyle/>
        <a:p>
          <a:endParaRPr lang="en-US">
            <a:latin typeface="Sakkal Majalla" panose="02000000000000000000" pitchFamily="2" charset="-78"/>
            <a:cs typeface="Sakkal Majalla" panose="02000000000000000000" pitchFamily="2" charset="-78"/>
          </a:endParaRPr>
        </a:p>
      </dgm:t>
    </dgm:pt>
    <dgm:pt modelId="{D0292A62-0DA8-4A87-A891-3DDB465F2383}">
      <dgm:prSet phldrT="[Text]" custT="1"/>
      <dgm:spPr/>
      <dgm:t>
        <a:bodyPr/>
        <a:lstStyle/>
        <a:p>
          <a:pPr algn="ctr">
            <a:lnSpc>
              <a:spcPct val="90000"/>
            </a:lnSpc>
          </a:pPr>
          <a:r>
            <a:rPr lang="ar-BH" sz="2400" u="sng"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التطلّعات المستقبليّة القائمة على:</a:t>
          </a:r>
        </a:p>
        <a:p>
          <a:pPr algn="r">
            <a:lnSpc>
              <a:spcPct val="100000"/>
            </a:lnSpc>
          </a:pPr>
          <a:r>
            <a:rPr lang="ar-BH" sz="2400"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 مواصلة  التطوير الحكومي.</a:t>
          </a:r>
        </a:p>
        <a:p>
          <a:pPr algn="r">
            <a:lnSpc>
              <a:spcPct val="100000"/>
            </a:lnSpc>
          </a:pPr>
          <a:r>
            <a:rPr lang="ar-BH" sz="2400"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 برامج التنمية الشاملة.</a:t>
          </a:r>
        </a:p>
        <a:p>
          <a:pPr algn="r">
            <a:lnSpc>
              <a:spcPct val="100000"/>
            </a:lnSpc>
          </a:pPr>
          <a:r>
            <a:rPr lang="ar-BH" sz="2400"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 تنويع الاقتصاد لصالح جميع أبناء الوطن.</a:t>
          </a:r>
          <a:endParaRPr lang="en-US" sz="2400"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dgm:t>
    </dgm:pt>
    <dgm:pt modelId="{A6677BAA-2FB1-4A53-B762-02FD8DB23BE4}" type="parTrans" cxnId="{5511C13C-6992-46D7-8EFB-2E31C545E46F}">
      <dgm:prSet/>
      <dgm:spPr/>
      <dgm:t>
        <a:bodyPr/>
        <a:lstStyle/>
        <a:p>
          <a:endParaRPr lang="en-US">
            <a:latin typeface="Sakkal Majalla" panose="02000000000000000000" pitchFamily="2" charset="-78"/>
            <a:cs typeface="Sakkal Majalla" panose="02000000000000000000" pitchFamily="2" charset="-78"/>
          </a:endParaRPr>
        </a:p>
      </dgm:t>
    </dgm:pt>
    <dgm:pt modelId="{611109D8-AC0A-49C7-9C14-0FEDB57F1023}" type="sibTrans" cxnId="{5511C13C-6992-46D7-8EFB-2E31C545E46F}">
      <dgm:prSet/>
      <dgm:spPr/>
      <dgm:t>
        <a:bodyPr/>
        <a:lstStyle/>
        <a:p>
          <a:endParaRPr lang="en-US">
            <a:latin typeface="Sakkal Majalla" panose="02000000000000000000" pitchFamily="2" charset="-78"/>
            <a:cs typeface="Sakkal Majalla" panose="02000000000000000000" pitchFamily="2" charset="-78"/>
          </a:endParaRPr>
        </a:p>
      </dgm:t>
    </dgm:pt>
    <dgm:pt modelId="{B7134D6B-C58F-4CFB-A93D-1656B61E1CBE}">
      <dgm:prSet phldrT="[Text]" custT="1"/>
      <dgm:spPr/>
      <dgm:t>
        <a:bodyPr/>
        <a:lstStyle/>
        <a:p>
          <a:pPr algn="ctr">
            <a:lnSpc>
              <a:spcPct val="150000"/>
            </a:lnSpc>
          </a:pPr>
          <a:r>
            <a:rPr lang="ar-BH" sz="2400" u="sng"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المبادئ الوطنية المتمثّلة في:</a:t>
          </a:r>
        </a:p>
        <a:p>
          <a:pPr algn="r">
            <a:lnSpc>
              <a:spcPct val="100000"/>
            </a:lnSpc>
          </a:pPr>
          <a:r>
            <a:rPr lang="ar-BH" sz="2400"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 ترسيخ الوحدة الوطنية. </a:t>
          </a:r>
        </a:p>
        <a:p>
          <a:pPr algn="r">
            <a:lnSpc>
              <a:spcPct val="100000"/>
            </a:lnSpc>
          </a:pPr>
          <a:r>
            <a:rPr lang="ar-BH" sz="2400"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 العمل الوطني المشترك. </a:t>
          </a:r>
        </a:p>
        <a:p>
          <a:pPr algn="r">
            <a:lnSpc>
              <a:spcPct val="100000"/>
            </a:lnSpc>
          </a:pPr>
          <a:r>
            <a:rPr lang="ar-BH" sz="2400"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 التواصل بين القيادة والشعب.</a:t>
          </a:r>
          <a:endParaRPr lang="en-US" sz="2400"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dgm:t>
    </dgm:pt>
    <dgm:pt modelId="{A5D5AE66-1D48-47EB-845F-3A306C976084}" type="parTrans" cxnId="{2ADB058F-960F-44FF-9A7A-86EF7C372569}">
      <dgm:prSet/>
      <dgm:spPr/>
      <dgm:t>
        <a:bodyPr/>
        <a:lstStyle/>
        <a:p>
          <a:endParaRPr lang="en-US">
            <a:latin typeface="Sakkal Majalla" panose="02000000000000000000" pitchFamily="2" charset="-78"/>
            <a:cs typeface="Sakkal Majalla" panose="02000000000000000000" pitchFamily="2" charset="-78"/>
          </a:endParaRPr>
        </a:p>
      </dgm:t>
    </dgm:pt>
    <dgm:pt modelId="{06685956-E50A-450D-A66D-71A1D44EC59F}" type="sibTrans" cxnId="{2ADB058F-960F-44FF-9A7A-86EF7C372569}">
      <dgm:prSet/>
      <dgm:spPr/>
      <dgm:t>
        <a:bodyPr/>
        <a:lstStyle/>
        <a:p>
          <a:endParaRPr lang="en-US">
            <a:latin typeface="Sakkal Majalla" panose="02000000000000000000" pitchFamily="2" charset="-78"/>
            <a:cs typeface="Sakkal Majalla" panose="02000000000000000000" pitchFamily="2" charset="-78"/>
          </a:endParaRPr>
        </a:p>
      </dgm:t>
    </dgm:pt>
    <dgm:pt modelId="{15A90981-78E9-4459-AE1E-E757F3E10392}" type="pres">
      <dgm:prSet presAssocID="{AFCC2315-998E-4093-B2E4-622EB9AE1582}" presName="hierChild1" presStyleCnt="0">
        <dgm:presLayoutVars>
          <dgm:orgChart val="1"/>
          <dgm:chPref val="1"/>
          <dgm:dir/>
          <dgm:animOne val="branch"/>
          <dgm:animLvl val="lvl"/>
          <dgm:resizeHandles/>
        </dgm:presLayoutVars>
      </dgm:prSet>
      <dgm:spPr/>
    </dgm:pt>
    <dgm:pt modelId="{89BE1ACA-BAAB-4F8F-A266-19627887D5D1}" type="pres">
      <dgm:prSet presAssocID="{85417D99-45CC-45D0-931F-6367BA06A807}" presName="hierRoot1" presStyleCnt="0">
        <dgm:presLayoutVars>
          <dgm:hierBranch val="init"/>
        </dgm:presLayoutVars>
      </dgm:prSet>
      <dgm:spPr/>
    </dgm:pt>
    <dgm:pt modelId="{7A66B8D0-DD94-42C3-8116-CC313DB98FA9}" type="pres">
      <dgm:prSet presAssocID="{85417D99-45CC-45D0-931F-6367BA06A807}" presName="rootComposite1" presStyleCnt="0"/>
      <dgm:spPr/>
    </dgm:pt>
    <dgm:pt modelId="{E7F90D0D-29CA-452B-B00E-82053AF8EC13}" type="pres">
      <dgm:prSet presAssocID="{85417D99-45CC-45D0-931F-6367BA06A807}" presName="rootText1" presStyleLbl="node0" presStyleIdx="0" presStyleCnt="1" custScaleX="328313" custScaleY="39616">
        <dgm:presLayoutVars>
          <dgm:chPref val="3"/>
        </dgm:presLayoutVars>
      </dgm:prSet>
      <dgm:spPr/>
    </dgm:pt>
    <dgm:pt modelId="{64E9B9E7-8AAA-4EC0-BAE8-A9415FED4BF7}" type="pres">
      <dgm:prSet presAssocID="{85417D99-45CC-45D0-931F-6367BA06A807}" presName="rootConnector1" presStyleLbl="node1" presStyleIdx="0" presStyleCnt="0"/>
      <dgm:spPr/>
    </dgm:pt>
    <dgm:pt modelId="{083BB98F-F203-4CFC-8918-72E69951E779}" type="pres">
      <dgm:prSet presAssocID="{85417D99-45CC-45D0-931F-6367BA06A807}" presName="hierChild2" presStyleCnt="0"/>
      <dgm:spPr/>
    </dgm:pt>
    <dgm:pt modelId="{EA45AE6E-BD3A-4B24-A849-D67F1767BF4D}" type="pres">
      <dgm:prSet presAssocID="{A6677BAA-2FB1-4A53-B762-02FD8DB23BE4}" presName="Name37" presStyleLbl="parChTrans1D2" presStyleIdx="0" presStyleCnt="2"/>
      <dgm:spPr/>
    </dgm:pt>
    <dgm:pt modelId="{A6510765-AE4E-491D-85A2-C7C1C477AEC2}" type="pres">
      <dgm:prSet presAssocID="{D0292A62-0DA8-4A87-A891-3DDB465F2383}" presName="hierRoot2" presStyleCnt="0">
        <dgm:presLayoutVars>
          <dgm:hierBranch val="init"/>
        </dgm:presLayoutVars>
      </dgm:prSet>
      <dgm:spPr/>
    </dgm:pt>
    <dgm:pt modelId="{CA7A1F41-DB3A-4F32-B3FC-05C4CB08514D}" type="pres">
      <dgm:prSet presAssocID="{D0292A62-0DA8-4A87-A891-3DDB465F2383}" presName="rootComposite" presStyleCnt="0"/>
      <dgm:spPr/>
    </dgm:pt>
    <dgm:pt modelId="{4EC2C70E-72A3-4246-9CF9-B6133C0ED9B2}" type="pres">
      <dgm:prSet presAssocID="{D0292A62-0DA8-4A87-A891-3DDB465F2383}" presName="rootText" presStyleLbl="node2" presStyleIdx="0" presStyleCnt="2" custScaleX="169942" custScaleY="165661" custLinFactNeighborX="10488" custLinFactNeighborY="-30923">
        <dgm:presLayoutVars>
          <dgm:chPref val="3"/>
        </dgm:presLayoutVars>
      </dgm:prSet>
      <dgm:spPr/>
    </dgm:pt>
    <dgm:pt modelId="{27FD9827-4A0E-4C93-B53D-E7F45A9B138E}" type="pres">
      <dgm:prSet presAssocID="{D0292A62-0DA8-4A87-A891-3DDB465F2383}" presName="rootConnector" presStyleLbl="node2" presStyleIdx="0" presStyleCnt="2"/>
      <dgm:spPr/>
    </dgm:pt>
    <dgm:pt modelId="{6E49E5A4-0DB6-4457-9FF0-8EF38AA7C269}" type="pres">
      <dgm:prSet presAssocID="{D0292A62-0DA8-4A87-A891-3DDB465F2383}" presName="hierChild4" presStyleCnt="0"/>
      <dgm:spPr/>
    </dgm:pt>
    <dgm:pt modelId="{1ADF2AFF-190D-41B0-B913-613D88E112E6}" type="pres">
      <dgm:prSet presAssocID="{D0292A62-0DA8-4A87-A891-3DDB465F2383}" presName="hierChild5" presStyleCnt="0"/>
      <dgm:spPr/>
    </dgm:pt>
    <dgm:pt modelId="{2E641BCC-C0C3-4F04-813F-4AE9DC480DBA}" type="pres">
      <dgm:prSet presAssocID="{A5D5AE66-1D48-47EB-845F-3A306C976084}" presName="Name37" presStyleLbl="parChTrans1D2" presStyleIdx="1" presStyleCnt="2"/>
      <dgm:spPr/>
    </dgm:pt>
    <dgm:pt modelId="{50B438F6-E902-461A-82A5-9C620DB329C0}" type="pres">
      <dgm:prSet presAssocID="{B7134D6B-C58F-4CFB-A93D-1656B61E1CBE}" presName="hierRoot2" presStyleCnt="0">
        <dgm:presLayoutVars>
          <dgm:hierBranch val="init"/>
        </dgm:presLayoutVars>
      </dgm:prSet>
      <dgm:spPr/>
    </dgm:pt>
    <dgm:pt modelId="{0B3DB2B9-9A17-4F5F-AC3A-280A639472C4}" type="pres">
      <dgm:prSet presAssocID="{B7134D6B-C58F-4CFB-A93D-1656B61E1CBE}" presName="rootComposite" presStyleCnt="0"/>
      <dgm:spPr/>
    </dgm:pt>
    <dgm:pt modelId="{6DB63607-84BD-4BBF-B416-E980F0FEBD07}" type="pres">
      <dgm:prSet presAssocID="{B7134D6B-C58F-4CFB-A93D-1656B61E1CBE}" presName="rootText" presStyleLbl="node2" presStyleIdx="1" presStyleCnt="2" custScaleX="176914" custScaleY="166573" custLinFactNeighborX="-5900" custLinFactNeighborY="-30686">
        <dgm:presLayoutVars>
          <dgm:chPref val="3"/>
        </dgm:presLayoutVars>
      </dgm:prSet>
      <dgm:spPr/>
    </dgm:pt>
    <dgm:pt modelId="{5D85502F-4C0D-4441-A23F-636095D79ADE}" type="pres">
      <dgm:prSet presAssocID="{B7134D6B-C58F-4CFB-A93D-1656B61E1CBE}" presName="rootConnector" presStyleLbl="node2" presStyleIdx="1" presStyleCnt="2"/>
      <dgm:spPr/>
    </dgm:pt>
    <dgm:pt modelId="{D32257CA-71EE-4E35-8F13-259BCED813DB}" type="pres">
      <dgm:prSet presAssocID="{B7134D6B-C58F-4CFB-A93D-1656B61E1CBE}" presName="hierChild4" presStyleCnt="0"/>
      <dgm:spPr/>
    </dgm:pt>
    <dgm:pt modelId="{44D90D51-AEB0-4825-98AC-C591E15E408E}" type="pres">
      <dgm:prSet presAssocID="{B7134D6B-C58F-4CFB-A93D-1656B61E1CBE}" presName="hierChild5" presStyleCnt="0"/>
      <dgm:spPr/>
    </dgm:pt>
    <dgm:pt modelId="{A1820A02-B312-4A96-BD90-678677FE2CA6}" type="pres">
      <dgm:prSet presAssocID="{85417D99-45CC-45D0-931F-6367BA06A807}" presName="hierChild3" presStyleCnt="0"/>
      <dgm:spPr/>
    </dgm:pt>
  </dgm:ptLst>
  <dgm:cxnLst>
    <dgm:cxn modelId="{9EDDD10D-CA23-4676-9441-3629434A0B02}" type="presOf" srcId="{A6677BAA-2FB1-4A53-B762-02FD8DB23BE4}" destId="{EA45AE6E-BD3A-4B24-A849-D67F1767BF4D}" srcOrd="0" destOrd="0" presId="urn:microsoft.com/office/officeart/2005/8/layout/orgChart1"/>
    <dgm:cxn modelId="{A6497F23-3584-45E0-BC3B-D024FEC1454F}" type="presOf" srcId="{B7134D6B-C58F-4CFB-A93D-1656B61E1CBE}" destId="{6DB63607-84BD-4BBF-B416-E980F0FEBD07}" srcOrd="0" destOrd="0" presId="urn:microsoft.com/office/officeart/2005/8/layout/orgChart1"/>
    <dgm:cxn modelId="{5511C13C-6992-46D7-8EFB-2E31C545E46F}" srcId="{85417D99-45CC-45D0-931F-6367BA06A807}" destId="{D0292A62-0DA8-4A87-A891-3DDB465F2383}" srcOrd="0" destOrd="0" parTransId="{A6677BAA-2FB1-4A53-B762-02FD8DB23BE4}" sibTransId="{611109D8-AC0A-49C7-9C14-0FEDB57F1023}"/>
    <dgm:cxn modelId="{A22E6470-DD53-4BCB-A1B5-19254257600C}" type="presOf" srcId="{D0292A62-0DA8-4A87-A891-3DDB465F2383}" destId="{4EC2C70E-72A3-4246-9CF9-B6133C0ED9B2}" srcOrd="0" destOrd="0" presId="urn:microsoft.com/office/officeart/2005/8/layout/orgChart1"/>
    <dgm:cxn modelId="{5963E374-2CC1-482B-850C-FF0CCD0CEBDE}" type="presOf" srcId="{B7134D6B-C58F-4CFB-A93D-1656B61E1CBE}" destId="{5D85502F-4C0D-4441-A23F-636095D79ADE}" srcOrd="1" destOrd="0" presId="urn:microsoft.com/office/officeart/2005/8/layout/orgChart1"/>
    <dgm:cxn modelId="{2ADB058F-960F-44FF-9A7A-86EF7C372569}" srcId="{85417D99-45CC-45D0-931F-6367BA06A807}" destId="{B7134D6B-C58F-4CFB-A93D-1656B61E1CBE}" srcOrd="1" destOrd="0" parTransId="{A5D5AE66-1D48-47EB-845F-3A306C976084}" sibTransId="{06685956-E50A-450D-A66D-71A1D44EC59F}"/>
    <dgm:cxn modelId="{1DE850A6-05CC-4054-BAC2-09351609AE3E}" type="presOf" srcId="{AFCC2315-998E-4093-B2E4-622EB9AE1582}" destId="{15A90981-78E9-4459-AE1E-E757F3E10392}" srcOrd="0" destOrd="0" presId="urn:microsoft.com/office/officeart/2005/8/layout/orgChart1"/>
    <dgm:cxn modelId="{3F8DADB7-0215-4379-81FC-CBAEF9DFA05A}" type="presOf" srcId="{85417D99-45CC-45D0-931F-6367BA06A807}" destId="{E7F90D0D-29CA-452B-B00E-82053AF8EC13}" srcOrd="0" destOrd="0" presId="urn:microsoft.com/office/officeart/2005/8/layout/orgChart1"/>
    <dgm:cxn modelId="{C628B4C7-48E8-42B5-8578-484B5BD8CCAE}" srcId="{AFCC2315-998E-4093-B2E4-622EB9AE1582}" destId="{85417D99-45CC-45D0-931F-6367BA06A807}" srcOrd="0" destOrd="0" parTransId="{E10D9943-79C8-4485-A4B4-3C0D038C9A44}" sibTransId="{984E5FB8-6B70-48BE-BF7E-3343794CE0B6}"/>
    <dgm:cxn modelId="{C4905DD2-6327-4729-BA4F-F2B08BB6E1D6}" type="presOf" srcId="{A5D5AE66-1D48-47EB-845F-3A306C976084}" destId="{2E641BCC-C0C3-4F04-813F-4AE9DC480DBA}" srcOrd="0" destOrd="0" presId="urn:microsoft.com/office/officeart/2005/8/layout/orgChart1"/>
    <dgm:cxn modelId="{1BEDEAEA-7DD4-452E-B1EE-88FB11144E95}" type="presOf" srcId="{85417D99-45CC-45D0-931F-6367BA06A807}" destId="{64E9B9E7-8AAA-4EC0-BAE8-A9415FED4BF7}" srcOrd="1" destOrd="0" presId="urn:microsoft.com/office/officeart/2005/8/layout/orgChart1"/>
    <dgm:cxn modelId="{A765CBF9-A7F4-467B-803E-D5336F260761}" type="presOf" srcId="{D0292A62-0DA8-4A87-A891-3DDB465F2383}" destId="{27FD9827-4A0E-4C93-B53D-E7F45A9B138E}" srcOrd="1" destOrd="0" presId="urn:microsoft.com/office/officeart/2005/8/layout/orgChart1"/>
    <dgm:cxn modelId="{913EFF80-B969-49DE-9D81-0818199AAE23}" type="presParOf" srcId="{15A90981-78E9-4459-AE1E-E757F3E10392}" destId="{89BE1ACA-BAAB-4F8F-A266-19627887D5D1}" srcOrd="0" destOrd="0" presId="urn:microsoft.com/office/officeart/2005/8/layout/orgChart1"/>
    <dgm:cxn modelId="{579C33C8-840B-479B-8982-B62654AF3661}" type="presParOf" srcId="{89BE1ACA-BAAB-4F8F-A266-19627887D5D1}" destId="{7A66B8D0-DD94-42C3-8116-CC313DB98FA9}" srcOrd="0" destOrd="0" presId="urn:microsoft.com/office/officeart/2005/8/layout/orgChart1"/>
    <dgm:cxn modelId="{B96A5625-E20C-421B-A514-BA0B375A94E9}" type="presParOf" srcId="{7A66B8D0-DD94-42C3-8116-CC313DB98FA9}" destId="{E7F90D0D-29CA-452B-B00E-82053AF8EC13}" srcOrd="0" destOrd="0" presId="urn:microsoft.com/office/officeart/2005/8/layout/orgChart1"/>
    <dgm:cxn modelId="{CE6854AA-2867-49CD-8AA2-D5D54857BD2E}" type="presParOf" srcId="{7A66B8D0-DD94-42C3-8116-CC313DB98FA9}" destId="{64E9B9E7-8AAA-4EC0-BAE8-A9415FED4BF7}" srcOrd="1" destOrd="0" presId="urn:microsoft.com/office/officeart/2005/8/layout/orgChart1"/>
    <dgm:cxn modelId="{5AD98275-6D10-415C-8AA3-602782F8F6EA}" type="presParOf" srcId="{89BE1ACA-BAAB-4F8F-A266-19627887D5D1}" destId="{083BB98F-F203-4CFC-8918-72E69951E779}" srcOrd="1" destOrd="0" presId="urn:microsoft.com/office/officeart/2005/8/layout/orgChart1"/>
    <dgm:cxn modelId="{550AF6DE-50AD-4B81-B09D-FF4E0C2AE751}" type="presParOf" srcId="{083BB98F-F203-4CFC-8918-72E69951E779}" destId="{EA45AE6E-BD3A-4B24-A849-D67F1767BF4D}" srcOrd="0" destOrd="0" presId="urn:microsoft.com/office/officeart/2005/8/layout/orgChart1"/>
    <dgm:cxn modelId="{5C4AD4AF-D39D-48C4-9787-9500D7DCC8AD}" type="presParOf" srcId="{083BB98F-F203-4CFC-8918-72E69951E779}" destId="{A6510765-AE4E-491D-85A2-C7C1C477AEC2}" srcOrd="1" destOrd="0" presId="urn:microsoft.com/office/officeart/2005/8/layout/orgChart1"/>
    <dgm:cxn modelId="{20969AF6-44CB-47A8-B4C0-A572ABB5164E}" type="presParOf" srcId="{A6510765-AE4E-491D-85A2-C7C1C477AEC2}" destId="{CA7A1F41-DB3A-4F32-B3FC-05C4CB08514D}" srcOrd="0" destOrd="0" presId="urn:microsoft.com/office/officeart/2005/8/layout/orgChart1"/>
    <dgm:cxn modelId="{77D68845-9405-4698-81B6-760F70137119}" type="presParOf" srcId="{CA7A1F41-DB3A-4F32-B3FC-05C4CB08514D}" destId="{4EC2C70E-72A3-4246-9CF9-B6133C0ED9B2}" srcOrd="0" destOrd="0" presId="urn:microsoft.com/office/officeart/2005/8/layout/orgChart1"/>
    <dgm:cxn modelId="{87A465DD-2EB7-476A-9456-A32D81DAC210}" type="presParOf" srcId="{CA7A1F41-DB3A-4F32-B3FC-05C4CB08514D}" destId="{27FD9827-4A0E-4C93-B53D-E7F45A9B138E}" srcOrd="1" destOrd="0" presId="urn:microsoft.com/office/officeart/2005/8/layout/orgChart1"/>
    <dgm:cxn modelId="{279B0686-D540-491E-A256-FF7D6E31BC63}" type="presParOf" srcId="{A6510765-AE4E-491D-85A2-C7C1C477AEC2}" destId="{6E49E5A4-0DB6-4457-9FF0-8EF38AA7C269}" srcOrd="1" destOrd="0" presId="urn:microsoft.com/office/officeart/2005/8/layout/orgChart1"/>
    <dgm:cxn modelId="{F7F0011E-318E-4EB4-AC1E-AF38CA6F0393}" type="presParOf" srcId="{A6510765-AE4E-491D-85A2-C7C1C477AEC2}" destId="{1ADF2AFF-190D-41B0-B913-613D88E112E6}" srcOrd="2" destOrd="0" presId="urn:microsoft.com/office/officeart/2005/8/layout/orgChart1"/>
    <dgm:cxn modelId="{36F9E9B0-3A7D-49B1-BF91-A47BBCB5DC49}" type="presParOf" srcId="{083BB98F-F203-4CFC-8918-72E69951E779}" destId="{2E641BCC-C0C3-4F04-813F-4AE9DC480DBA}" srcOrd="2" destOrd="0" presId="urn:microsoft.com/office/officeart/2005/8/layout/orgChart1"/>
    <dgm:cxn modelId="{1060928B-91E1-4F3B-88F5-C0486203266A}" type="presParOf" srcId="{083BB98F-F203-4CFC-8918-72E69951E779}" destId="{50B438F6-E902-461A-82A5-9C620DB329C0}" srcOrd="3" destOrd="0" presId="urn:microsoft.com/office/officeart/2005/8/layout/orgChart1"/>
    <dgm:cxn modelId="{9357036E-A1A4-461C-AF37-7FE1DD366C49}" type="presParOf" srcId="{50B438F6-E902-461A-82A5-9C620DB329C0}" destId="{0B3DB2B9-9A17-4F5F-AC3A-280A639472C4}" srcOrd="0" destOrd="0" presId="urn:microsoft.com/office/officeart/2005/8/layout/orgChart1"/>
    <dgm:cxn modelId="{ED57D067-A364-4570-8AE1-B2C43205E57E}" type="presParOf" srcId="{0B3DB2B9-9A17-4F5F-AC3A-280A639472C4}" destId="{6DB63607-84BD-4BBF-B416-E980F0FEBD07}" srcOrd="0" destOrd="0" presId="urn:microsoft.com/office/officeart/2005/8/layout/orgChart1"/>
    <dgm:cxn modelId="{861F4F0F-C65B-488D-A622-32FB41F33E5E}" type="presParOf" srcId="{0B3DB2B9-9A17-4F5F-AC3A-280A639472C4}" destId="{5D85502F-4C0D-4441-A23F-636095D79ADE}" srcOrd="1" destOrd="0" presId="urn:microsoft.com/office/officeart/2005/8/layout/orgChart1"/>
    <dgm:cxn modelId="{2C7D06BA-7663-4C71-AD84-0339E5C7A065}" type="presParOf" srcId="{50B438F6-E902-461A-82A5-9C620DB329C0}" destId="{D32257CA-71EE-4E35-8F13-259BCED813DB}" srcOrd="1" destOrd="0" presId="urn:microsoft.com/office/officeart/2005/8/layout/orgChart1"/>
    <dgm:cxn modelId="{1E76FE83-65C3-487F-9B1A-EEC3F5D2DB58}" type="presParOf" srcId="{50B438F6-E902-461A-82A5-9C620DB329C0}" destId="{44D90D51-AEB0-4825-98AC-C591E15E408E}" srcOrd="2" destOrd="0" presId="urn:microsoft.com/office/officeart/2005/8/layout/orgChart1"/>
    <dgm:cxn modelId="{8E5F5ECE-0EE6-48B6-931A-16B7ACAA58B9}" type="presParOf" srcId="{89BE1ACA-BAAB-4F8F-A266-19627887D5D1}" destId="{A1820A02-B312-4A96-BD90-678677FE2CA6}"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FCC2315-998E-4093-B2E4-622EB9AE1582}" type="doc">
      <dgm:prSet loTypeId="urn:microsoft.com/office/officeart/2005/8/layout/orgChart1" loCatId="hierarchy" qsTypeId="urn:microsoft.com/office/officeart/2005/8/quickstyle/simple3" qsCatId="simple" csTypeId="urn:microsoft.com/office/officeart/2005/8/colors/colorful5" csCatId="colorful" phldr="1"/>
      <dgm:spPr/>
      <dgm:t>
        <a:bodyPr/>
        <a:lstStyle/>
        <a:p>
          <a:endParaRPr lang="en-US"/>
        </a:p>
      </dgm:t>
    </dgm:pt>
    <dgm:pt modelId="{D0292A62-0DA8-4A87-A891-3DDB465F2383}">
      <dgm:prSet phldrT="[Text]" custT="1"/>
      <dgm:spPr/>
      <dgm:t>
        <a:bodyPr/>
        <a:lstStyle/>
        <a:p>
          <a:pPr marL="1255713" indent="-1255713" algn="r" rtl="1"/>
          <a:r>
            <a:rPr lang="ar-BH" sz="2800" b="1" kern="1200" dirty="0">
              <a:solidFill>
                <a:schemeClr val="bg2">
                  <a:lumMod val="10000"/>
                </a:schemeClr>
              </a:solidFill>
              <a:latin typeface="Sakkal Majalla" panose="02000000000000000000" pitchFamily="2" charset="-78"/>
              <a:ea typeface="+mn-ea"/>
              <a:cs typeface="Sakkal Majalla" panose="02000000000000000000" pitchFamily="2" charset="-78"/>
            </a:rPr>
            <a:t>◄	سياسة جامعة لأبناء الوطن كافّة على اختلاف الأصول والمذاهب، وفي إطار المواطنة المتساوية والانتماء الوطني الصادق.</a:t>
          </a:r>
        </a:p>
        <a:p>
          <a:pPr marL="1255713" indent="-1255713" algn="r" rtl="1"/>
          <a:endParaRPr lang="en-US" sz="2800" b="1" kern="1200" dirty="0">
            <a:solidFill>
              <a:schemeClr val="bg2">
                <a:lumMod val="10000"/>
              </a:schemeClr>
            </a:solidFill>
            <a:latin typeface="Sakkal Majalla" panose="02000000000000000000" pitchFamily="2" charset="-78"/>
            <a:ea typeface="+mn-ea"/>
            <a:cs typeface="Sakkal Majalla" panose="02000000000000000000" pitchFamily="2" charset="-78"/>
          </a:endParaRPr>
        </a:p>
        <a:p>
          <a:pPr marL="1255713" indent="-1255713" algn="r" rtl="1"/>
          <a:r>
            <a:rPr lang="ar-BH" sz="2800" b="1" kern="1200" dirty="0">
              <a:solidFill>
                <a:schemeClr val="bg2">
                  <a:lumMod val="10000"/>
                </a:schemeClr>
              </a:solidFill>
              <a:latin typeface="Sakkal Majalla" panose="02000000000000000000" pitchFamily="2" charset="-78"/>
              <a:ea typeface="+mn-ea"/>
              <a:cs typeface="Sakkal Majalla" panose="02000000000000000000" pitchFamily="2" charset="-78"/>
            </a:rPr>
            <a:t>◄	إرادة واضحة للإصلاح والتحديث، تتجاوب مع التطلعات المتجدّدة للشعب البحريني نحو مستقبل مزدهر للجميع. </a:t>
          </a:r>
          <a:endParaRPr lang="en-US" sz="2800" b="1" kern="1200" dirty="0">
            <a:solidFill>
              <a:schemeClr val="bg2">
                <a:lumMod val="10000"/>
              </a:schemeClr>
            </a:solidFill>
            <a:latin typeface="Sakkal Majalla" panose="02000000000000000000" pitchFamily="2" charset="-78"/>
            <a:ea typeface="+mn-ea"/>
            <a:cs typeface="Sakkal Majalla" panose="02000000000000000000" pitchFamily="2" charset="-78"/>
          </a:endParaRPr>
        </a:p>
      </dgm:t>
    </dgm:pt>
    <dgm:pt modelId="{611109D8-AC0A-49C7-9C14-0FEDB57F1023}" type="sibTrans" cxnId="{5511C13C-6992-46D7-8EFB-2E31C545E46F}">
      <dgm:prSet/>
      <dgm:spPr/>
      <dgm:t>
        <a:bodyPr/>
        <a:lstStyle/>
        <a:p>
          <a:endParaRPr lang="en-US">
            <a:latin typeface="Sakkal Majalla" panose="02000000000000000000" pitchFamily="2" charset="-78"/>
            <a:cs typeface="Sakkal Majalla" panose="02000000000000000000" pitchFamily="2" charset="-78"/>
          </a:endParaRPr>
        </a:p>
      </dgm:t>
    </dgm:pt>
    <dgm:pt modelId="{A6677BAA-2FB1-4A53-B762-02FD8DB23BE4}" type="parTrans" cxnId="{5511C13C-6992-46D7-8EFB-2E31C545E46F}">
      <dgm:prSet/>
      <dgm:spPr/>
      <dgm:t>
        <a:bodyPr/>
        <a:lstStyle/>
        <a:p>
          <a:endParaRPr lang="en-US">
            <a:latin typeface="Sakkal Majalla" panose="02000000000000000000" pitchFamily="2" charset="-78"/>
            <a:cs typeface="Sakkal Majalla" panose="02000000000000000000" pitchFamily="2" charset="-78"/>
          </a:endParaRPr>
        </a:p>
      </dgm:t>
    </dgm:pt>
    <dgm:pt modelId="{85417D99-45CC-45D0-931F-6367BA06A807}">
      <dgm:prSet phldrT="[Text]" custT="1"/>
      <dgm:spPr/>
      <dgm:t>
        <a:bodyPr/>
        <a:lstStyle/>
        <a:p>
          <a:r>
            <a:rPr lang="ar-BH" sz="2800" b="1" kern="1200"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الإطار العام لنهج جلالة </a:t>
          </a:r>
          <a:r>
            <a:rPr lang="ar-BH" sz="2800" b="1" kern="1200" dirty="0">
              <a:solidFill>
                <a:schemeClr val="bg2">
                  <a:lumMod val="10000"/>
                </a:schemeClr>
              </a:solidFill>
              <a:effectLst>
                <a:outerShdw blurRad="38100" dist="38100" dir="2700000" algn="tl">
                  <a:srgbClr val="000000">
                    <a:alpha val="43137"/>
                  </a:srgbClr>
                </a:outerShdw>
              </a:effectLst>
              <a:latin typeface="Sakkal Majalla" panose="02000000000000000000" pitchFamily="2" charset="-78"/>
              <a:ea typeface="+mn-ea"/>
              <a:cs typeface="Sakkal Majalla" panose="02000000000000000000" pitchFamily="2" charset="-78"/>
            </a:rPr>
            <a:t>الملك الوطني والتحديثي: </a:t>
          </a:r>
          <a:endParaRPr lang="en-US" sz="2800" b="1" kern="1200" dirty="0">
            <a:solidFill>
              <a:schemeClr val="bg2">
                <a:lumMod val="10000"/>
              </a:schemeClr>
            </a:solidFill>
            <a:effectLst>
              <a:outerShdw blurRad="38100" dist="38100" dir="2700000" algn="tl">
                <a:srgbClr val="000000">
                  <a:alpha val="43137"/>
                </a:srgbClr>
              </a:outerShdw>
            </a:effectLst>
            <a:latin typeface="Sakkal Majalla" panose="02000000000000000000" pitchFamily="2" charset="-78"/>
            <a:ea typeface="+mn-ea"/>
            <a:cs typeface="Sakkal Majalla" panose="02000000000000000000" pitchFamily="2" charset="-78"/>
          </a:endParaRPr>
        </a:p>
      </dgm:t>
    </dgm:pt>
    <dgm:pt modelId="{984E5FB8-6B70-48BE-BF7E-3343794CE0B6}" type="sibTrans" cxnId="{C628B4C7-48E8-42B5-8578-484B5BD8CCAE}">
      <dgm:prSet/>
      <dgm:spPr/>
      <dgm:t>
        <a:bodyPr/>
        <a:lstStyle/>
        <a:p>
          <a:endParaRPr lang="en-US">
            <a:latin typeface="Sakkal Majalla" panose="02000000000000000000" pitchFamily="2" charset="-78"/>
            <a:cs typeface="Sakkal Majalla" panose="02000000000000000000" pitchFamily="2" charset="-78"/>
          </a:endParaRPr>
        </a:p>
      </dgm:t>
    </dgm:pt>
    <dgm:pt modelId="{E10D9943-79C8-4485-A4B4-3C0D038C9A44}" type="parTrans" cxnId="{C628B4C7-48E8-42B5-8578-484B5BD8CCAE}">
      <dgm:prSet/>
      <dgm:spPr/>
      <dgm:t>
        <a:bodyPr/>
        <a:lstStyle/>
        <a:p>
          <a:endParaRPr lang="en-US">
            <a:latin typeface="Sakkal Majalla" panose="02000000000000000000" pitchFamily="2" charset="-78"/>
            <a:cs typeface="Sakkal Majalla" panose="02000000000000000000" pitchFamily="2" charset="-78"/>
          </a:endParaRPr>
        </a:p>
      </dgm:t>
    </dgm:pt>
    <dgm:pt modelId="{15A90981-78E9-4459-AE1E-E757F3E10392}" type="pres">
      <dgm:prSet presAssocID="{AFCC2315-998E-4093-B2E4-622EB9AE1582}" presName="hierChild1" presStyleCnt="0">
        <dgm:presLayoutVars>
          <dgm:orgChart val="1"/>
          <dgm:chPref val="1"/>
          <dgm:dir/>
          <dgm:animOne val="branch"/>
          <dgm:animLvl val="lvl"/>
          <dgm:resizeHandles/>
        </dgm:presLayoutVars>
      </dgm:prSet>
      <dgm:spPr/>
    </dgm:pt>
    <dgm:pt modelId="{89BE1ACA-BAAB-4F8F-A266-19627887D5D1}" type="pres">
      <dgm:prSet presAssocID="{85417D99-45CC-45D0-931F-6367BA06A807}" presName="hierRoot1" presStyleCnt="0">
        <dgm:presLayoutVars>
          <dgm:hierBranch val="init"/>
        </dgm:presLayoutVars>
      </dgm:prSet>
      <dgm:spPr/>
    </dgm:pt>
    <dgm:pt modelId="{7A66B8D0-DD94-42C3-8116-CC313DB98FA9}" type="pres">
      <dgm:prSet presAssocID="{85417D99-45CC-45D0-931F-6367BA06A807}" presName="rootComposite1" presStyleCnt="0"/>
      <dgm:spPr/>
    </dgm:pt>
    <dgm:pt modelId="{E7F90D0D-29CA-452B-B00E-82053AF8EC13}" type="pres">
      <dgm:prSet presAssocID="{85417D99-45CC-45D0-931F-6367BA06A807}" presName="rootText1" presStyleLbl="node0" presStyleIdx="0" presStyleCnt="1" custScaleX="536439">
        <dgm:presLayoutVars>
          <dgm:chPref val="3"/>
        </dgm:presLayoutVars>
      </dgm:prSet>
      <dgm:spPr/>
    </dgm:pt>
    <dgm:pt modelId="{64E9B9E7-8AAA-4EC0-BAE8-A9415FED4BF7}" type="pres">
      <dgm:prSet presAssocID="{85417D99-45CC-45D0-931F-6367BA06A807}" presName="rootConnector1" presStyleLbl="node1" presStyleIdx="0" presStyleCnt="0"/>
      <dgm:spPr/>
    </dgm:pt>
    <dgm:pt modelId="{083BB98F-F203-4CFC-8918-72E69951E779}" type="pres">
      <dgm:prSet presAssocID="{85417D99-45CC-45D0-931F-6367BA06A807}" presName="hierChild2" presStyleCnt="0"/>
      <dgm:spPr/>
    </dgm:pt>
    <dgm:pt modelId="{EA45AE6E-BD3A-4B24-A849-D67F1767BF4D}" type="pres">
      <dgm:prSet presAssocID="{A6677BAA-2FB1-4A53-B762-02FD8DB23BE4}" presName="Name37" presStyleLbl="parChTrans1D2" presStyleIdx="0" presStyleCnt="1"/>
      <dgm:spPr/>
    </dgm:pt>
    <dgm:pt modelId="{A6510765-AE4E-491D-85A2-C7C1C477AEC2}" type="pres">
      <dgm:prSet presAssocID="{D0292A62-0DA8-4A87-A891-3DDB465F2383}" presName="hierRoot2" presStyleCnt="0">
        <dgm:presLayoutVars>
          <dgm:hierBranch val="init"/>
        </dgm:presLayoutVars>
      </dgm:prSet>
      <dgm:spPr/>
    </dgm:pt>
    <dgm:pt modelId="{CA7A1F41-DB3A-4F32-B3FC-05C4CB08514D}" type="pres">
      <dgm:prSet presAssocID="{D0292A62-0DA8-4A87-A891-3DDB465F2383}" presName="rootComposite" presStyleCnt="0"/>
      <dgm:spPr/>
    </dgm:pt>
    <dgm:pt modelId="{4EC2C70E-72A3-4246-9CF9-B6133C0ED9B2}" type="pres">
      <dgm:prSet presAssocID="{D0292A62-0DA8-4A87-A891-3DDB465F2383}" presName="rootText" presStyleLbl="node2" presStyleIdx="0" presStyleCnt="1" custScaleX="696440" custScaleY="341005" custLinFactNeighborX="15255" custLinFactNeighborY="-33453">
        <dgm:presLayoutVars>
          <dgm:chPref val="3"/>
        </dgm:presLayoutVars>
      </dgm:prSet>
      <dgm:spPr/>
    </dgm:pt>
    <dgm:pt modelId="{27FD9827-4A0E-4C93-B53D-E7F45A9B138E}" type="pres">
      <dgm:prSet presAssocID="{D0292A62-0DA8-4A87-A891-3DDB465F2383}" presName="rootConnector" presStyleLbl="node2" presStyleIdx="0" presStyleCnt="1"/>
      <dgm:spPr/>
    </dgm:pt>
    <dgm:pt modelId="{6E49E5A4-0DB6-4457-9FF0-8EF38AA7C269}" type="pres">
      <dgm:prSet presAssocID="{D0292A62-0DA8-4A87-A891-3DDB465F2383}" presName="hierChild4" presStyleCnt="0"/>
      <dgm:spPr/>
    </dgm:pt>
    <dgm:pt modelId="{1ADF2AFF-190D-41B0-B913-613D88E112E6}" type="pres">
      <dgm:prSet presAssocID="{D0292A62-0DA8-4A87-A891-3DDB465F2383}" presName="hierChild5" presStyleCnt="0"/>
      <dgm:spPr/>
    </dgm:pt>
    <dgm:pt modelId="{A1820A02-B312-4A96-BD90-678677FE2CA6}" type="pres">
      <dgm:prSet presAssocID="{85417D99-45CC-45D0-931F-6367BA06A807}" presName="hierChild3" presStyleCnt="0"/>
      <dgm:spPr/>
    </dgm:pt>
  </dgm:ptLst>
  <dgm:cxnLst>
    <dgm:cxn modelId="{6F9A571C-3E5D-4B1C-901C-4877B5DB831C}" type="presOf" srcId="{85417D99-45CC-45D0-931F-6367BA06A807}" destId="{E7F90D0D-29CA-452B-B00E-82053AF8EC13}" srcOrd="0" destOrd="0" presId="urn:microsoft.com/office/officeart/2005/8/layout/orgChart1"/>
    <dgm:cxn modelId="{C41B8D1C-F6E1-430C-96FA-912299D63196}" type="presOf" srcId="{D0292A62-0DA8-4A87-A891-3DDB465F2383}" destId="{27FD9827-4A0E-4C93-B53D-E7F45A9B138E}" srcOrd="1" destOrd="0" presId="urn:microsoft.com/office/officeart/2005/8/layout/orgChart1"/>
    <dgm:cxn modelId="{5511C13C-6992-46D7-8EFB-2E31C545E46F}" srcId="{85417D99-45CC-45D0-931F-6367BA06A807}" destId="{D0292A62-0DA8-4A87-A891-3DDB465F2383}" srcOrd="0" destOrd="0" parTransId="{A6677BAA-2FB1-4A53-B762-02FD8DB23BE4}" sibTransId="{611109D8-AC0A-49C7-9C14-0FEDB57F1023}"/>
    <dgm:cxn modelId="{C7A0EA4A-4E27-43A0-969A-5F94FF03E244}" type="presOf" srcId="{85417D99-45CC-45D0-931F-6367BA06A807}" destId="{64E9B9E7-8AAA-4EC0-BAE8-A9415FED4BF7}" srcOrd="1" destOrd="0" presId="urn:microsoft.com/office/officeart/2005/8/layout/orgChart1"/>
    <dgm:cxn modelId="{2FE38083-9DB4-496A-A932-FFBEB064327C}" type="presOf" srcId="{AFCC2315-998E-4093-B2E4-622EB9AE1582}" destId="{15A90981-78E9-4459-AE1E-E757F3E10392}" srcOrd="0" destOrd="0" presId="urn:microsoft.com/office/officeart/2005/8/layout/orgChart1"/>
    <dgm:cxn modelId="{C628B4C7-48E8-42B5-8578-484B5BD8CCAE}" srcId="{AFCC2315-998E-4093-B2E4-622EB9AE1582}" destId="{85417D99-45CC-45D0-931F-6367BA06A807}" srcOrd="0" destOrd="0" parTransId="{E10D9943-79C8-4485-A4B4-3C0D038C9A44}" sibTransId="{984E5FB8-6B70-48BE-BF7E-3343794CE0B6}"/>
    <dgm:cxn modelId="{4191D9CA-95D6-4598-B95D-35BCFF8C010F}" type="presOf" srcId="{A6677BAA-2FB1-4A53-B762-02FD8DB23BE4}" destId="{EA45AE6E-BD3A-4B24-A849-D67F1767BF4D}" srcOrd="0" destOrd="0" presId="urn:microsoft.com/office/officeart/2005/8/layout/orgChart1"/>
    <dgm:cxn modelId="{2C313FFE-D7EA-4721-9FE3-B05495C4C851}" type="presOf" srcId="{D0292A62-0DA8-4A87-A891-3DDB465F2383}" destId="{4EC2C70E-72A3-4246-9CF9-B6133C0ED9B2}" srcOrd="0" destOrd="0" presId="urn:microsoft.com/office/officeart/2005/8/layout/orgChart1"/>
    <dgm:cxn modelId="{259C77E3-39B3-4076-B02D-653953A2A99A}" type="presParOf" srcId="{15A90981-78E9-4459-AE1E-E757F3E10392}" destId="{89BE1ACA-BAAB-4F8F-A266-19627887D5D1}" srcOrd="0" destOrd="0" presId="urn:microsoft.com/office/officeart/2005/8/layout/orgChart1"/>
    <dgm:cxn modelId="{9074F74D-C633-4B2F-B6F8-D58FCD94D5AA}" type="presParOf" srcId="{89BE1ACA-BAAB-4F8F-A266-19627887D5D1}" destId="{7A66B8D0-DD94-42C3-8116-CC313DB98FA9}" srcOrd="0" destOrd="0" presId="urn:microsoft.com/office/officeart/2005/8/layout/orgChart1"/>
    <dgm:cxn modelId="{CF65D98C-44FA-4038-BB3D-377436286C02}" type="presParOf" srcId="{7A66B8D0-DD94-42C3-8116-CC313DB98FA9}" destId="{E7F90D0D-29CA-452B-B00E-82053AF8EC13}" srcOrd="0" destOrd="0" presId="urn:microsoft.com/office/officeart/2005/8/layout/orgChart1"/>
    <dgm:cxn modelId="{8CDB64AF-26CE-4E29-9B30-D5B3F1D1062A}" type="presParOf" srcId="{7A66B8D0-DD94-42C3-8116-CC313DB98FA9}" destId="{64E9B9E7-8AAA-4EC0-BAE8-A9415FED4BF7}" srcOrd="1" destOrd="0" presId="urn:microsoft.com/office/officeart/2005/8/layout/orgChart1"/>
    <dgm:cxn modelId="{76EE887B-9366-46B9-89A7-A8085C39A6A2}" type="presParOf" srcId="{89BE1ACA-BAAB-4F8F-A266-19627887D5D1}" destId="{083BB98F-F203-4CFC-8918-72E69951E779}" srcOrd="1" destOrd="0" presId="urn:microsoft.com/office/officeart/2005/8/layout/orgChart1"/>
    <dgm:cxn modelId="{EF0EFD06-6F5E-4895-972D-67B71C6D43D2}" type="presParOf" srcId="{083BB98F-F203-4CFC-8918-72E69951E779}" destId="{EA45AE6E-BD3A-4B24-A849-D67F1767BF4D}" srcOrd="0" destOrd="0" presId="urn:microsoft.com/office/officeart/2005/8/layout/orgChart1"/>
    <dgm:cxn modelId="{CD6F4BD9-AF0D-4FA0-9DB7-94415F2DFFC9}" type="presParOf" srcId="{083BB98F-F203-4CFC-8918-72E69951E779}" destId="{A6510765-AE4E-491D-85A2-C7C1C477AEC2}" srcOrd="1" destOrd="0" presId="urn:microsoft.com/office/officeart/2005/8/layout/orgChart1"/>
    <dgm:cxn modelId="{A3CAFA3D-50C8-48EA-9DBD-651DDC7BD7FC}" type="presParOf" srcId="{A6510765-AE4E-491D-85A2-C7C1C477AEC2}" destId="{CA7A1F41-DB3A-4F32-B3FC-05C4CB08514D}" srcOrd="0" destOrd="0" presId="urn:microsoft.com/office/officeart/2005/8/layout/orgChart1"/>
    <dgm:cxn modelId="{0518EEDF-5B34-4940-A374-F04E64718165}" type="presParOf" srcId="{CA7A1F41-DB3A-4F32-B3FC-05C4CB08514D}" destId="{4EC2C70E-72A3-4246-9CF9-B6133C0ED9B2}" srcOrd="0" destOrd="0" presId="urn:microsoft.com/office/officeart/2005/8/layout/orgChart1"/>
    <dgm:cxn modelId="{D6AAAE47-A40A-4F86-AE1B-C5169F8DEFB1}" type="presParOf" srcId="{CA7A1F41-DB3A-4F32-B3FC-05C4CB08514D}" destId="{27FD9827-4A0E-4C93-B53D-E7F45A9B138E}" srcOrd="1" destOrd="0" presId="urn:microsoft.com/office/officeart/2005/8/layout/orgChart1"/>
    <dgm:cxn modelId="{8859139C-9DBB-45C6-96B5-CA63792D7718}" type="presParOf" srcId="{A6510765-AE4E-491D-85A2-C7C1C477AEC2}" destId="{6E49E5A4-0DB6-4457-9FF0-8EF38AA7C269}" srcOrd="1" destOrd="0" presId="urn:microsoft.com/office/officeart/2005/8/layout/orgChart1"/>
    <dgm:cxn modelId="{2C092286-B386-4967-9670-96BAFA6EF66C}" type="presParOf" srcId="{A6510765-AE4E-491D-85A2-C7C1C477AEC2}" destId="{1ADF2AFF-190D-41B0-B913-613D88E112E6}" srcOrd="2" destOrd="0" presId="urn:microsoft.com/office/officeart/2005/8/layout/orgChart1"/>
    <dgm:cxn modelId="{FD8183CC-6B78-48D7-ACB9-97FAC4CF10E3}" type="presParOf" srcId="{89BE1ACA-BAAB-4F8F-A266-19627887D5D1}" destId="{A1820A02-B312-4A96-BD90-678677FE2CA6}"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34D7946-D1A6-41D2-BA12-3C5C020FDE21}" type="doc">
      <dgm:prSet loTypeId="urn:microsoft.com/office/officeart/2011/layout/HexagonRadial" loCatId="cycle" qsTypeId="urn:microsoft.com/office/officeart/2005/8/quickstyle/simple1" qsCatId="simple" csTypeId="urn:microsoft.com/office/officeart/2005/8/colors/colorful5" csCatId="colorful" phldr="1"/>
      <dgm:spPr/>
      <dgm:t>
        <a:bodyPr/>
        <a:lstStyle/>
        <a:p>
          <a:endParaRPr lang="en-US"/>
        </a:p>
      </dgm:t>
    </dgm:pt>
    <dgm:pt modelId="{0538FB27-D785-41F1-A04B-F5DC003EA02A}">
      <dgm:prSet phldrT="[Text]" custT="1"/>
      <dgm:spPr/>
      <dgm:t>
        <a:bodyPr/>
        <a:lstStyle/>
        <a:p>
          <a:r>
            <a:rPr lang="ar-BH" sz="2400" b="1" dirty="0">
              <a:solidFill>
                <a:srgbClr val="FF0000"/>
              </a:solidFill>
              <a:effectLst/>
              <a:latin typeface="Sakkal Majalla" panose="02000000000000000000" pitchFamily="2" charset="-78"/>
              <a:cs typeface="Sakkal Majalla" panose="02000000000000000000" pitchFamily="2" charset="-78"/>
            </a:rPr>
            <a:t>الخطوات التمهيدية التي استهل بها جلالة الملك مشروعه الإصلاحي </a:t>
          </a:r>
          <a:endParaRPr lang="en-US" sz="2400" dirty="0">
            <a:solidFill>
              <a:srgbClr val="FF0000"/>
            </a:solidFill>
            <a:effectLst/>
            <a:latin typeface="Sakkal Majalla" panose="02000000000000000000" pitchFamily="2" charset="-78"/>
            <a:cs typeface="Sakkal Majalla" panose="02000000000000000000" pitchFamily="2" charset="-78"/>
          </a:endParaRPr>
        </a:p>
      </dgm:t>
    </dgm:pt>
    <dgm:pt modelId="{0D1BE1FE-882F-4325-8D08-E831DB5E14F5}" type="parTrans" cxnId="{CE2B7DCB-F4CE-497E-AB27-B11F244D2376}">
      <dgm:prSet/>
      <dgm:spPr/>
      <dgm:t>
        <a:bodyPr/>
        <a:lstStyle/>
        <a:p>
          <a:endParaRPr lang="en-US">
            <a:latin typeface="Sakkal Majalla" panose="02000000000000000000" pitchFamily="2" charset="-78"/>
            <a:cs typeface="Sakkal Majalla" panose="02000000000000000000" pitchFamily="2" charset="-78"/>
          </a:endParaRPr>
        </a:p>
      </dgm:t>
    </dgm:pt>
    <dgm:pt modelId="{BFFCE8E3-A942-4DEF-8782-3592535D3EE6}" type="sibTrans" cxnId="{CE2B7DCB-F4CE-497E-AB27-B11F244D2376}">
      <dgm:prSet/>
      <dgm:spPr/>
      <dgm:t>
        <a:bodyPr/>
        <a:lstStyle/>
        <a:p>
          <a:endParaRPr lang="en-US">
            <a:latin typeface="Sakkal Majalla" panose="02000000000000000000" pitchFamily="2" charset="-78"/>
            <a:cs typeface="Sakkal Majalla" panose="02000000000000000000" pitchFamily="2" charset="-78"/>
          </a:endParaRPr>
        </a:p>
      </dgm:t>
    </dgm:pt>
    <dgm:pt modelId="{5651AA31-31B6-40EE-AB8C-61E0092E14C1}">
      <dgm:prSet phldrT="[Text]"/>
      <dgm:spPr/>
      <dgm:t>
        <a:bodyPr/>
        <a:lstStyle/>
        <a:p>
          <a:pPr rtl="1"/>
          <a:r>
            <a:rPr lang="ar-BH" b="1" dirty="0">
              <a:solidFill>
                <a:schemeClr val="tx1">
                  <a:lumMod val="95000"/>
                  <a:lumOff val="5000"/>
                </a:schemeClr>
              </a:solidFill>
              <a:latin typeface="Sakkal Majalla" panose="02000000000000000000" pitchFamily="2" charset="-78"/>
              <a:cs typeface="Sakkal Majalla" panose="02000000000000000000" pitchFamily="2" charset="-78"/>
            </a:rPr>
            <a:t>6.إنشاء المجلس الأعلى للقضاء.</a:t>
          </a:r>
          <a:endParaRPr lang="en-US" dirty="0">
            <a:solidFill>
              <a:schemeClr val="tx1">
                <a:lumMod val="95000"/>
                <a:lumOff val="5000"/>
              </a:schemeClr>
            </a:solidFill>
            <a:latin typeface="Sakkal Majalla" panose="02000000000000000000" pitchFamily="2" charset="-78"/>
            <a:cs typeface="Sakkal Majalla" panose="02000000000000000000" pitchFamily="2" charset="-78"/>
          </a:endParaRPr>
        </a:p>
      </dgm:t>
    </dgm:pt>
    <dgm:pt modelId="{8A214F5D-1F95-41E5-B33B-A90E8AB81BC8}" type="parTrans" cxnId="{0D1874FA-892B-4A01-A659-12E53FEA2A57}">
      <dgm:prSet/>
      <dgm:spPr/>
      <dgm:t>
        <a:bodyPr/>
        <a:lstStyle/>
        <a:p>
          <a:endParaRPr lang="en-US">
            <a:latin typeface="Sakkal Majalla" panose="02000000000000000000" pitchFamily="2" charset="-78"/>
            <a:cs typeface="Sakkal Majalla" panose="02000000000000000000" pitchFamily="2" charset="-78"/>
          </a:endParaRPr>
        </a:p>
      </dgm:t>
    </dgm:pt>
    <dgm:pt modelId="{2B11C53A-A727-48E6-B1F5-53B9B88199C8}" type="sibTrans" cxnId="{0D1874FA-892B-4A01-A659-12E53FEA2A57}">
      <dgm:prSet/>
      <dgm:spPr/>
      <dgm:t>
        <a:bodyPr/>
        <a:lstStyle/>
        <a:p>
          <a:endParaRPr lang="en-US">
            <a:latin typeface="Sakkal Majalla" panose="02000000000000000000" pitchFamily="2" charset="-78"/>
            <a:cs typeface="Sakkal Majalla" panose="02000000000000000000" pitchFamily="2" charset="-78"/>
          </a:endParaRPr>
        </a:p>
      </dgm:t>
    </dgm:pt>
    <dgm:pt modelId="{DED34379-BD30-4426-9855-C674AC9C41C6}">
      <dgm:prSet phldrT="[Text]"/>
      <dgm:spPr/>
      <dgm:t>
        <a:bodyPr/>
        <a:lstStyle/>
        <a:p>
          <a:pPr rtl="1"/>
          <a:r>
            <a:rPr lang="ar-BH" b="1" dirty="0">
              <a:solidFill>
                <a:schemeClr val="tx1">
                  <a:lumMod val="95000"/>
                  <a:lumOff val="5000"/>
                </a:schemeClr>
              </a:solidFill>
              <a:latin typeface="Sakkal Majalla" panose="02000000000000000000" pitchFamily="2" charset="-78"/>
              <a:cs typeface="Sakkal Majalla" panose="02000000000000000000" pitchFamily="2" charset="-78"/>
            </a:rPr>
            <a:t>1.إطلاق الحريات العامة ودعم حقوق الإنسان</a:t>
          </a:r>
          <a:endParaRPr lang="en-US" dirty="0">
            <a:solidFill>
              <a:schemeClr val="tx1">
                <a:lumMod val="95000"/>
                <a:lumOff val="5000"/>
              </a:schemeClr>
            </a:solidFill>
            <a:latin typeface="Sakkal Majalla" panose="02000000000000000000" pitchFamily="2" charset="-78"/>
            <a:cs typeface="Sakkal Majalla" panose="02000000000000000000" pitchFamily="2" charset="-78"/>
          </a:endParaRPr>
        </a:p>
      </dgm:t>
    </dgm:pt>
    <dgm:pt modelId="{CCF57526-8441-43CA-A9BC-0CC6ECB1D7D1}" type="parTrans" cxnId="{61E5B010-8D53-4F1A-A675-E9EC549C2095}">
      <dgm:prSet/>
      <dgm:spPr/>
      <dgm:t>
        <a:bodyPr/>
        <a:lstStyle/>
        <a:p>
          <a:endParaRPr lang="en-US">
            <a:latin typeface="Sakkal Majalla" panose="02000000000000000000" pitchFamily="2" charset="-78"/>
            <a:cs typeface="Sakkal Majalla" panose="02000000000000000000" pitchFamily="2" charset="-78"/>
          </a:endParaRPr>
        </a:p>
      </dgm:t>
    </dgm:pt>
    <dgm:pt modelId="{ED916F7A-1B59-4293-8D29-D7DC6CAA86C3}" type="sibTrans" cxnId="{61E5B010-8D53-4F1A-A675-E9EC549C2095}">
      <dgm:prSet/>
      <dgm:spPr/>
      <dgm:t>
        <a:bodyPr/>
        <a:lstStyle/>
        <a:p>
          <a:endParaRPr lang="en-US">
            <a:latin typeface="Sakkal Majalla" panose="02000000000000000000" pitchFamily="2" charset="-78"/>
            <a:cs typeface="Sakkal Majalla" panose="02000000000000000000" pitchFamily="2" charset="-78"/>
          </a:endParaRPr>
        </a:p>
      </dgm:t>
    </dgm:pt>
    <dgm:pt modelId="{43522E7B-8CE1-4017-81DB-7684B6CC61D6}">
      <dgm:prSet phldrT="[Text]"/>
      <dgm:spPr/>
      <dgm:t>
        <a:bodyPr/>
        <a:lstStyle/>
        <a:p>
          <a:pPr rtl="1"/>
          <a:r>
            <a:rPr lang="ar-BH" b="1" dirty="0">
              <a:solidFill>
                <a:schemeClr val="tx1">
                  <a:lumMod val="95000"/>
                  <a:lumOff val="5000"/>
                </a:schemeClr>
              </a:solidFill>
              <a:latin typeface="Sakkal Majalla" panose="02000000000000000000" pitchFamily="2" charset="-78"/>
              <a:cs typeface="Sakkal Majalla" panose="02000000000000000000" pitchFamily="2" charset="-78"/>
            </a:rPr>
            <a:t>2.إطلاق حرية الصحافة.</a:t>
          </a:r>
          <a:endParaRPr lang="en-US" dirty="0">
            <a:solidFill>
              <a:schemeClr val="tx1">
                <a:lumMod val="95000"/>
                <a:lumOff val="5000"/>
              </a:schemeClr>
            </a:solidFill>
            <a:latin typeface="Sakkal Majalla" panose="02000000000000000000" pitchFamily="2" charset="-78"/>
            <a:cs typeface="Sakkal Majalla" panose="02000000000000000000" pitchFamily="2" charset="-78"/>
          </a:endParaRPr>
        </a:p>
      </dgm:t>
    </dgm:pt>
    <dgm:pt modelId="{B41AE4E3-971E-4CCD-8C3C-2AC06B42F8C5}" type="parTrans" cxnId="{56E026BE-81F1-466B-B9C5-046A858B6786}">
      <dgm:prSet/>
      <dgm:spPr/>
      <dgm:t>
        <a:bodyPr/>
        <a:lstStyle/>
        <a:p>
          <a:endParaRPr lang="en-US">
            <a:latin typeface="Sakkal Majalla" panose="02000000000000000000" pitchFamily="2" charset="-78"/>
            <a:cs typeface="Sakkal Majalla" panose="02000000000000000000" pitchFamily="2" charset="-78"/>
          </a:endParaRPr>
        </a:p>
      </dgm:t>
    </dgm:pt>
    <dgm:pt modelId="{62D9F380-A49D-4F5C-A7E3-B2D85889F18E}" type="sibTrans" cxnId="{56E026BE-81F1-466B-B9C5-046A858B6786}">
      <dgm:prSet/>
      <dgm:spPr/>
      <dgm:t>
        <a:bodyPr/>
        <a:lstStyle/>
        <a:p>
          <a:endParaRPr lang="en-US">
            <a:latin typeface="Sakkal Majalla" panose="02000000000000000000" pitchFamily="2" charset="-78"/>
            <a:cs typeface="Sakkal Majalla" panose="02000000000000000000" pitchFamily="2" charset="-78"/>
          </a:endParaRPr>
        </a:p>
      </dgm:t>
    </dgm:pt>
    <dgm:pt modelId="{E473F81B-D87D-4001-8D6D-29A7F5923363}">
      <dgm:prSet phldrT="[Text]"/>
      <dgm:spPr/>
      <dgm:t>
        <a:bodyPr/>
        <a:lstStyle/>
        <a:p>
          <a:pPr rtl="1"/>
          <a:r>
            <a:rPr lang="ar-BH" b="1" dirty="0">
              <a:solidFill>
                <a:schemeClr val="tx1">
                  <a:lumMod val="95000"/>
                  <a:lumOff val="5000"/>
                </a:schemeClr>
              </a:solidFill>
              <a:latin typeface="Sakkal Majalla" panose="02000000000000000000" pitchFamily="2" charset="-78"/>
              <a:cs typeface="Sakkal Majalla" panose="02000000000000000000" pitchFamily="2" charset="-78"/>
            </a:rPr>
            <a:t>3.تعزيز حقوق الإنسان وحمايتها.</a:t>
          </a:r>
          <a:endParaRPr lang="en-US" dirty="0">
            <a:solidFill>
              <a:schemeClr val="tx1">
                <a:lumMod val="95000"/>
                <a:lumOff val="5000"/>
              </a:schemeClr>
            </a:solidFill>
            <a:latin typeface="Sakkal Majalla" panose="02000000000000000000" pitchFamily="2" charset="-78"/>
            <a:cs typeface="Sakkal Majalla" panose="02000000000000000000" pitchFamily="2" charset="-78"/>
          </a:endParaRPr>
        </a:p>
      </dgm:t>
    </dgm:pt>
    <dgm:pt modelId="{7A7B1165-4E1E-48CA-A084-011514731979}" type="parTrans" cxnId="{4D1C303F-2CB7-407B-81CA-A498CC4BFED6}">
      <dgm:prSet/>
      <dgm:spPr/>
      <dgm:t>
        <a:bodyPr/>
        <a:lstStyle/>
        <a:p>
          <a:endParaRPr lang="en-US">
            <a:latin typeface="Sakkal Majalla" panose="02000000000000000000" pitchFamily="2" charset="-78"/>
            <a:cs typeface="Sakkal Majalla" panose="02000000000000000000" pitchFamily="2" charset="-78"/>
          </a:endParaRPr>
        </a:p>
      </dgm:t>
    </dgm:pt>
    <dgm:pt modelId="{AC6722E5-4A45-4B07-B7F3-BB209D07C050}" type="sibTrans" cxnId="{4D1C303F-2CB7-407B-81CA-A498CC4BFED6}">
      <dgm:prSet/>
      <dgm:spPr/>
      <dgm:t>
        <a:bodyPr/>
        <a:lstStyle/>
        <a:p>
          <a:endParaRPr lang="en-US">
            <a:latin typeface="Sakkal Majalla" panose="02000000000000000000" pitchFamily="2" charset="-78"/>
            <a:cs typeface="Sakkal Majalla" panose="02000000000000000000" pitchFamily="2" charset="-78"/>
          </a:endParaRPr>
        </a:p>
      </dgm:t>
    </dgm:pt>
    <dgm:pt modelId="{C348F11A-A5FC-4556-8E3E-783990C08AB9}">
      <dgm:prSet phldrT="[Text]"/>
      <dgm:spPr/>
      <dgm:t>
        <a:bodyPr/>
        <a:lstStyle/>
        <a:p>
          <a:pPr rtl="1"/>
          <a:r>
            <a:rPr lang="ar-BH" b="1" dirty="0">
              <a:solidFill>
                <a:schemeClr val="tx1">
                  <a:lumMod val="95000"/>
                  <a:lumOff val="5000"/>
                </a:schemeClr>
              </a:solidFill>
              <a:latin typeface="Sakkal Majalla" panose="02000000000000000000" pitchFamily="2" charset="-78"/>
              <a:cs typeface="Sakkal Majalla" panose="02000000000000000000" pitchFamily="2" charset="-78"/>
            </a:rPr>
            <a:t>4.إعادة تشكيل مجلس الشورى.</a:t>
          </a:r>
          <a:endParaRPr lang="en-US" dirty="0">
            <a:solidFill>
              <a:schemeClr val="tx1">
                <a:lumMod val="95000"/>
                <a:lumOff val="5000"/>
              </a:schemeClr>
            </a:solidFill>
            <a:latin typeface="Sakkal Majalla" panose="02000000000000000000" pitchFamily="2" charset="-78"/>
            <a:cs typeface="Sakkal Majalla" panose="02000000000000000000" pitchFamily="2" charset="-78"/>
          </a:endParaRPr>
        </a:p>
      </dgm:t>
    </dgm:pt>
    <dgm:pt modelId="{D5866F9A-D731-41F2-8184-13C8FA30690D}" type="parTrans" cxnId="{5CA79FC7-0764-4ABE-9411-E0F2E834DF09}">
      <dgm:prSet/>
      <dgm:spPr/>
      <dgm:t>
        <a:bodyPr/>
        <a:lstStyle/>
        <a:p>
          <a:endParaRPr lang="en-US">
            <a:latin typeface="Sakkal Majalla" panose="02000000000000000000" pitchFamily="2" charset="-78"/>
            <a:cs typeface="Sakkal Majalla" panose="02000000000000000000" pitchFamily="2" charset="-78"/>
          </a:endParaRPr>
        </a:p>
      </dgm:t>
    </dgm:pt>
    <dgm:pt modelId="{A2C8687C-AB21-4AFC-AD48-8A8A182881C4}" type="sibTrans" cxnId="{5CA79FC7-0764-4ABE-9411-E0F2E834DF09}">
      <dgm:prSet/>
      <dgm:spPr/>
      <dgm:t>
        <a:bodyPr/>
        <a:lstStyle/>
        <a:p>
          <a:endParaRPr lang="en-US">
            <a:latin typeface="Sakkal Majalla" panose="02000000000000000000" pitchFamily="2" charset="-78"/>
            <a:cs typeface="Sakkal Majalla" panose="02000000000000000000" pitchFamily="2" charset="-78"/>
          </a:endParaRPr>
        </a:p>
      </dgm:t>
    </dgm:pt>
    <dgm:pt modelId="{E1FA8E63-B914-4A33-B5C6-401C2BC70954}">
      <dgm:prSet phldrT="[Text]"/>
      <dgm:spPr/>
      <dgm:t>
        <a:bodyPr/>
        <a:lstStyle/>
        <a:p>
          <a:pPr rtl="1"/>
          <a:r>
            <a:rPr lang="ar-BH" b="1" dirty="0">
              <a:solidFill>
                <a:schemeClr val="tx1">
                  <a:lumMod val="95000"/>
                  <a:lumOff val="5000"/>
                </a:schemeClr>
              </a:solidFill>
              <a:latin typeface="Sakkal Majalla" panose="02000000000000000000" pitchFamily="2" charset="-78"/>
              <a:cs typeface="Sakkal Majalla" panose="02000000000000000000" pitchFamily="2" charset="-78"/>
            </a:rPr>
            <a:t>5.إنشاء مجلس التنمية الاقتصادية </a:t>
          </a:r>
          <a:endParaRPr lang="en-US" dirty="0">
            <a:solidFill>
              <a:schemeClr val="tx1">
                <a:lumMod val="95000"/>
                <a:lumOff val="5000"/>
              </a:schemeClr>
            </a:solidFill>
            <a:latin typeface="Sakkal Majalla" panose="02000000000000000000" pitchFamily="2" charset="-78"/>
            <a:cs typeface="Sakkal Majalla" panose="02000000000000000000" pitchFamily="2" charset="-78"/>
          </a:endParaRPr>
        </a:p>
      </dgm:t>
    </dgm:pt>
    <dgm:pt modelId="{CCEFC50F-DC1F-4DC4-9281-822492EC7925}" type="parTrans" cxnId="{4277A0EE-AB90-4AF2-84D2-653B4A579132}">
      <dgm:prSet/>
      <dgm:spPr/>
      <dgm:t>
        <a:bodyPr/>
        <a:lstStyle/>
        <a:p>
          <a:endParaRPr lang="en-US">
            <a:latin typeface="Sakkal Majalla" panose="02000000000000000000" pitchFamily="2" charset="-78"/>
            <a:cs typeface="Sakkal Majalla" panose="02000000000000000000" pitchFamily="2" charset="-78"/>
          </a:endParaRPr>
        </a:p>
      </dgm:t>
    </dgm:pt>
    <dgm:pt modelId="{E543C584-ADA8-44A2-8B42-3F8946738F68}" type="sibTrans" cxnId="{4277A0EE-AB90-4AF2-84D2-653B4A579132}">
      <dgm:prSet/>
      <dgm:spPr/>
      <dgm:t>
        <a:bodyPr/>
        <a:lstStyle/>
        <a:p>
          <a:endParaRPr lang="en-US">
            <a:latin typeface="Sakkal Majalla" panose="02000000000000000000" pitchFamily="2" charset="-78"/>
            <a:cs typeface="Sakkal Majalla" panose="02000000000000000000" pitchFamily="2" charset="-78"/>
          </a:endParaRPr>
        </a:p>
      </dgm:t>
    </dgm:pt>
    <dgm:pt modelId="{841B2EFA-0DC3-4E12-8454-52460659760A}" type="pres">
      <dgm:prSet presAssocID="{134D7946-D1A6-41D2-BA12-3C5C020FDE21}" presName="Name0" presStyleCnt="0">
        <dgm:presLayoutVars>
          <dgm:chMax val="1"/>
          <dgm:chPref val="1"/>
          <dgm:dir/>
          <dgm:animOne val="branch"/>
          <dgm:animLvl val="lvl"/>
        </dgm:presLayoutVars>
      </dgm:prSet>
      <dgm:spPr/>
    </dgm:pt>
    <dgm:pt modelId="{6682E878-EFE7-4B48-9109-1B526814C657}" type="pres">
      <dgm:prSet presAssocID="{0538FB27-D785-41F1-A04B-F5DC003EA02A}" presName="Parent" presStyleLbl="node0" presStyleIdx="0" presStyleCnt="1">
        <dgm:presLayoutVars>
          <dgm:chMax val="6"/>
          <dgm:chPref val="6"/>
        </dgm:presLayoutVars>
      </dgm:prSet>
      <dgm:spPr/>
    </dgm:pt>
    <dgm:pt modelId="{57387177-F3A2-4888-970B-492BC1BA0A71}" type="pres">
      <dgm:prSet presAssocID="{5651AA31-31B6-40EE-AB8C-61E0092E14C1}" presName="Accent1" presStyleCnt="0"/>
      <dgm:spPr/>
    </dgm:pt>
    <dgm:pt modelId="{218B05BD-1F1E-41EB-ADD7-5CD796FE05C8}" type="pres">
      <dgm:prSet presAssocID="{5651AA31-31B6-40EE-AB8C-61E0092E14C1}" presName="Accent" presStyleLbl="bgShp" presStyleIdx="0" presStyleCnt="6"/>
      <dgm:spPr/>
    </dgm:pt>
    <dgm:pt modelId="{08E9F212-037C-474E-8999-35F984DB8BCF}" type="pres">
      <dgm:prSet presAssocID="{5651AA31-31B6-40EE-AB8C-61E0092E14C1}" presName="Child1" presStyleLbl="node1" presStyleIdx="0" presStyleCnt="6">
        <dgm:presLayoutVars>
          <dgm:chMax val="0"/>
          <dgm:chPref val="0"/>
          <dgm:bulletEnabled val="1"/>
        </dgm:presLayoutVars>
      </dgm:prSet>
      <dgm:spPr/>
    </dgm:pt>
    <dgm:pt modelId="{510DE7A1-E1E3-49F9-96C5-9EDC0D1782B1}" type="pres">
      <dgm:prSet presAssocID="{DED34379-BD30-4426-9855-C674AC9C41C6}" presName="Accent2" presStyleCnt="0"/>
      <dgm:spPr/>
    </dgm:pt>
    <dgm:pt modelId="{3FCF61D8-A739-4475-AABD-33E82DF7FE66}" type="pres">
      <dgm:prSet presAssocID="{DED34379-BD30-4426-9855-C674AC9C41C6}" presName="Accent" presStyleLbl="bgShp" presStyleIdx="1" presStyleCnt="6"/>
      <dgm:spPr/>
    </dgm:pt>
    <dgm:pt modelId="{2E5B1B44-0E16-44E4-92C9-D959F738D667}" type="pres">
      <dgm:prSet presAssocID="{DED34379-BD30-4426-9855-C674AC9C41C6}" presName="Child2" presStyleLbl="node1" presStyleIdx="1" presStyleCnt="6">
        <dgm:presLayoutVars>
          <dgm:chMax val="0"/>
          <dgm:chPref val="0"/>
          <dgm:bulletEnabled val="1"/>
        </dgm:presLayoutVars>
      </dgm:prSet>
      <dgm:spPr/>
    </dgm:pt>
    <dgm:pt modelId="{DA9B59E4-E097-4484-8268-65F17990241A}" type="pres">
      <dgm:prSet presAssocID="{43522E7B-8CE1-4017-81DB-7684B6CC61D6}" presName="Accent3" presStyleCnt="0"/>
      <dgm:spPr/>
    </dgm:pt>
    <dgm:pt modelId="{6D229EF7-8D71-4DFC-A56C-092C196AA1E0}" type="pres">
      <dgm:prSet presAssocID="{43522E7B-8CE1-4017-81DB-7684B6CC61D6}" presName="Accent" presStyleLbl="bgShp" presStyleIdx="2" presStyleCnt="6"/>
      <dgm:spPr/>
    </dgm:pt>
    <dgm:pt modelId="{CA321DFC-FCAA-47A7-80EA-3137D8BBFD11}" type="pres">
      <dgm:prSet presAssocID="{43522E7B-8CE1-4017-81DB-7684B6CC61D6}" presName="Child3" presStyleLbl="node1" presStyleIdx="2" presStyleCnt="6">
        <dgm:presLayoutVars>
          <dgm:chMax val="0"/>
          <dgm:chPref val="0"/>
          <dgm:bulletEnabled val="1"/>
        </dgm:presLayoutVars>
      </dgm:prSet>
      <dgm:spPr/>
    </dgm:pt>
    <dgm:pt modelId="{68177413-FF2F-40E1-8DC0-B6F95D02A700}" type="pres">
      <dgm:prSet presAssocID="{E473F81B-D87D-4001-8D6D-29A7F5923363}" presName="Accent4" presStyleCnt="0"/>
      <dgm:spPr/>
    </dgm:pt>
    <dgm:pt modelId="{6672E02B-7CBC-44A1-B6CE-8328851BBFE4}" type="pres">
      <dgm:prSet presAssocID="{E473F81B-D87D-4001-8D6D-29A7F5923363}" presName="Accent" presStyleLbl="bgShp" presStyleIdx="3" presStyleCnt="6"/>
      <dgm:spPr/>
    </dgm:pt>
    <dgm:pt modelId="{C4D58009-03A3-44D3-A160-9F7056D027BD}" type="pres">
      <dgm:prSet presAssocID="{E473F81B-D87D-4001-8D6D-29A7F5923363}" presName="Child4" presStyleLbl="node1" presStyleIdx="3" presStyleCnt="6">
        <dgm:presLayoutVars>
          <dgm:chMax val="0"/>
          <dgm:chPref val="0"/>
          <dgm:bulletEnabled val="1"/>
        </dgm:presLayoutVars>
      </dgm:prSet>
      <dgm:spPr/>
    </dgm:pt>
    <dgm:pt modelId="{53C173BA-B6AF-47AC-8523-3FBC5A3CB127}" type="pres">
      <dgm:prSet presAssocID="{C348F11A-A5FC-4556-8E3E-783990C08AB9}" presName="Accent5" presStyleCnt="0"/>
      <dgm:spPr/>
    </dgm:pt>
    <dgm:pt modelId="{FBD5719B-65F5-46E7-8CE5-649BC94B7C2A}" type="pres">
      <dgm:prSet presAssocID="{C348F11A-A5FC-4556-8E3E-783990C08AB9}" presName="Accent" presStyleLbl="bgShp" presStyleIdx="4" presStyleCnt="6"/>
      <dgm:spPr/>
    </dgm:pt>
    <dgm:pt modelId="{74F9E56E-0E6A-49B5-A1AD-92522552D0EE}" type="pres">
      <dgm:prSet presAssocID="{C348F11A-A5FC-4556-8E3E-783990C08AB9}" presName="Child5" presStyleLbl="node1" presStyleIdx="4" presStyleCnt="6">
        <dgm:presLayoutVars>
          <dgm:chMax val="0"/>
          <dgm:chPref val="0"/>
          <dgm:bulletEnabled val="1"/>
        </dgm:presLayoutVars>
      </dgm:prSet>
      <dgm:spPr/>
    </dgm:pt>
    <dgm:pt modelId="{27FFB04A-DEA2-4BDD-AA18-C6DA63C05953}" type="pres">
      <dgm:prSet presAssocID="{E1FA8E63-B914-4A33-B5C6-401C2BC70954}" presName="Accent6" presStyleCnt="0"/>
      <dgm:spPr/>
    </dgm:pt>
    <dgm:pt modelId="{14D032B8-5F37-4F29-ABC9-5542473BF81F}" type="pres">
      <dgm:prSet presAssocID="{E1FA8E63-B914-4A33-B5C6-401C2BC70954}" presName="Accent" presStyleLbl="bgShp" presStyleIdx="5" presStyleCnt="6"/>
      <dgm:spPr/>
    </dgm:pt>
    <dgm:pt modelId="{65D38F89-0781-4EF1-B2C9-4F8348E16979}" type="pres">
      <dgm:prSet presAssocID="{E1FA8E63-B914-4A33-B5C6-401C2BC70954}" presName="Child6" presStyleLbl="node1" presStyleIdx="5" presStyleCnt="6">
        <dgm:presLayoutVars>
          <dgm:chMax val="0"/>
          <dgm:chPref val="0"/>
          <dgm:bulletEnabled val="1"/>
        </dgm:presLayoutVars>
      </dgm:prSet>
      <dgm:spPr/>
    </dgm:pt>
  </dgm:ptLst>
  <dgm:cxnLst>
    <dgm:cxn modelId="{1F40EC08-F362-4EE9-8F7A-F9165DC9723D}" type="presOf" srcId="{43522E7B-8CE1-4017-81DB-7684B6CC61D6}" destId="{CA321DFC-FCAA-47A7-80EA-3137D8BBFD11}" srcOrd="0" destOrd="0" presId="urn:microsoft.com/office/officeart/2011/layout/HexagonRadial"/>
    <dgm:cxn modelId="{61E5B010-8D53-4F1A-A675-E9EC549C2095}" srcId="{0538FB27-D785-41F1-A04B-F5DC003EA02A}" destId="{DED34379-BD30-4426-9855-C674AC9C41C6}" srcOrd="1" destOrd="0" parTransId="{CCF57526-8441-43CA-A9BC-0CC6ECB1D7D1}" sibTransId="{ED916F7A-1B59-4293-8D29-D7DC6CAA86C3}"/>
    <dgm:cxn modelId="{38C0DB16-1A20-44E3-AE66-4E449BCD290D}" type="presOf" srcId="{E1FA8E63-B914-4A33-B5C6-401C2BC70954}" destId="{65D38F89-0781-4EF1-B2C9-4F8348E16979}" srcOrd="0" destOrd="0" presId="urn:microsoft.com/office/officeart/2011/layout/HexagonRadial"/>
    <dgm:cxn modelId="{69EAF73B-743A-4022-B8A3-9263483EAF02}" type="presOf" srcId="{DED34379-BD30-4426-9855-C674AC9C41C6}" destId="{2E5B1B44-0E16-44E4-92C9-D959F738D667}" srcOrd="0" destOrd="0" presId="urn:microsoft.com/office/officeart/2011/layout/HexagonRadial"/>
    <dgm:cxn modelId="{4D1C303F-2CB7-407B-81CA-A498CC4BFED6}" srcId="{0538FB27-D785-41F1-A04B-F5DC003EA02A}" destId="{E473F81B-D87D-4001-8D6D-29A7F5923363}" srcOrd="3" destOrd="0" parTransId="{7A7B1165-4E1E-48CA-A084-011514731979}" sibTransId="{AC6722E5-4A45-4B07-B7F3-BB209D07C050}"/>
    <dgm:cxn modelId="{3E39F17D-E373-4FE3-BFE9-3A15FC0B07D2}" type="presOf" srcId="{C348F11A-A5FC-4556-8E3E-783990C08AB9}" destId="{74F9E56E-0E6A-49B5-A1AD-92522552D0EE}" srcOrd="0" destOrd="0" presId="urn:microsoft.com/office/officeart/2011/layout/HexagonRadial"/>
    <dgm:cxn modelId="{F198B78B-D71E-4D2D-82F5-EEA909545D6B}" type="presOf" srcId="{0538FB27-D785-41F1-A04B-F5DC003EA02A}" destId="{6682E878-EFE7-4B48-9109-1B526814C657}" srcOrd="0" destOrd="0" presId="urn:microsoft.com/office/officeart/2011/layout/HexagonRadial"/>
    <dgm:cxn modelId="{AF8A73A8-74D4-48C5-B91A-2362CA204D0E}" type="presOf" srcId="{E473F81B-D87D-4001-8D6D-29A7F5923363}" destId="{C4D58009-03A3-44D3-A160-9F7056D027BD}" srcOrd="0" destOrd="0" presId="urn:microsoft.com/office/officeart/2011/layout/HexagonRadial"/>
    <dgm:cxn modelId="{EE8F93AA-5611-43F5-9A86-B08F72FB8FB2}" type="presOf" srcId="{5651AA31-31B6-40EE-AB8C-61E0092E14C1}" destId="{08E9F212-037C-474E-8999-35F984DB8BCF}" srcOrd="0" destOrd="0" presId="urn:microsoft.com/office/officeart/2011/layout/HexagonRadial"/>
    <dgm:cxn modelId="{56E026BE-81F1-466B-B9C5-046A858B6786}" srcId="{0538FB27-D785-41F1-A04B-F5DC003EA02A}" destId="{43522E7B-8CE1-4017-81DB-7684B6CC61D6}" srcOrd="2" destOrd="0" parTransId="{B41AE4E3-971E-4CCD-8C3C-2AC06B42F8C5}" sibTransId="{62D9F380-A49D-4F5C-A7E3-B2D85889F18E}"/>
    <dgm:cxn modelId="{5CA79FC7-0764-4ABE-9411-E0F2E834DF09}" srcId="{0538FB27-D785-41F1-A04B-F5DC003EA02A}" destId="{C348F11A-A5FC-4556-8E3E-783990C08AB9}" srcOrd="4" destOrd="0" parTransId="{D5866F9A-D731-41F2-8184-13C8FA30690D}" sibTransId="{A2C8687C-AB21-4AFC-AD48-8A8A182881C4}"/>
    <dgm:cxn modelId="{CE2B7DCB-F4CE-497E-AB27-B11F244D2376}" srcId="{134D7946-D1A6-41D2-BA12-3C5C020FDE21}" destId="{0538FB27-D785-41F1-A04B-F5DC003EA02A}" srcOrd="0" destOrd="0" parTransId="{0D1BE1FE-882F-4325-8D08-E831DB5E14F5}" sibTransId="{BFFCE8E3-A942-4DEF-8782-3592535D3EE6}"/>
    <dgm:cxn modelId="{DAAD40E1-5C06-42CA-8F5C-9F9899F55AF8}" type="presOf" srcId="{134D7946-D1A6-41D2-BA12-3C5C020FDE21}" destId="{841B2EFA-0DC3-4E12-8454-52460659760A}" srcOrd="0" destOrd="0" presId="urn:microsoft.com/office/officeart/2011/layout/HexagonRadial"/>
    <dgm:cxn modelId="{4277A0EE-AB90-4AF2-84D2-653B4A579132}" srcId="{0538FB27-D785-41F1-A04B-F5DC003EA02A}" destId="{E1FA8E63-B914-4A33-B5C6-401C2BC70954}" srcOrd="5" destOrd="0" parTransId="{CCEFC50F-DC1F-4DC4-9281-822492EC7925}" sibTransId="{E543C584-ADA8-44A2-8B42-3F8946738F68}"/>
    <dgm:cxn modelId="{0D1874FA-892B-4A01-A659-12E53FEA2A57}" srcId="{0538FB27-D785-41F1-A04B-F5DC003EA02A}" destId="{5651AA31-31B6-40EE-AB8C-61E0092E14C1}" srcOrd="0" destOrd="0" parTransId="{8A214F5D-1F95-41E5-B33B-A90E8AB81BC8}" sibTransId="{2B11C53A-A727-48E6-B1F5-53B9B88199C8}"/>
    <dgm:cxn modelId="{0CA1419B-AA3D-42FC-99EA-4CF68598BD77}" type="presParOf" srcId="{841B2EFA-0DC3-4E12-8454-52460659760A}" destId="{6682E878-EFE7-4B48-9109-1B526814C657}" srcOrd="0" destOrd="0" presId="urn:microsoft.com/office/officeart/2011/layout/HexagonRadial"/>
    <dgm:cxn modelId="{2B0BF5F8-EF6C-424A-99F0-CFE7150B51D3}" type="presParOf" srcId="{841B2EFA-0DC3-4E12-8454-52460659760A}" destId="{57387177-F3A2-4888-970B-492BC1BA0A71}" srcOrd="1" destOrd="0" presId="urn:microsoft.com/office/officeart/2011/layout/HexagonRadial"/>
    <dgm:cxn modelId="{B4CA23A6-C289-4809-B534-9CBA42E2CDD1}" type="presParOf" srcId="{57387177-F3A2-4888-970B-492BC1BA0A71}" destId="{218B05BD-1F1E-41EB-ADD7-5CD796FE05C8}" srcOrd="0" destOrd="0" presId="urn:microsoft.com/office/officeart/2011/layout/HexagonRadial"/>
    <dgm:cxn modelId="{605878A2-D726-4963-89C5-511FF51539E8}" type="presParOf" srcId="{841B2EFA-0DC3-4E12-8454-52460659760A}" destId="{08E9F212-037C-474E-8999-35F984DB8BCF}" srcOrd="2" destOrd="0" presId="urn:microsoft.com/office/officeart/2011/layout/HexagonRadial"/>
    <dgm:cxn modelId="{A463677D-BD00-421A-962A-E19666B67C14}" type="presParOf" srcId="{841B2EFA-0DC3-4E12-8454-52460659760A}" destId="{510DE7A1-E1E3-49F9-96C5-9EDC0D1782B1}" srcOrd="3" destOrd="0" presId="urn:microsoft.com/office/officeart/2011/layout/HexagonRadial"/>
    <dgm:cxn modelId="{0A65BF91-E00E-4D5E-8682-9CF8E400E6D6}" type="presParOf" srcId="{510DE7A1-E1E3-49F9-96C5-9EDC0D1782B1}" destId="{3FCF61D8-A739-4475-AABD-33E82DF7FE66}" srcOrd="0" destOrd="0" presId="urn:microsoft.com/office/officeart/2011/layout/HexagonRadial"/>
    <dgm:cxn modelId="{4176EC9B-0597-4B41-87FF-D4691C876DF2}" type="presParOf" srcId="{841B2EFA-0DC3-4E12-8454-52460659760A}" destId="{2E5B1B44-0E16-44E4-92C9-D959F738D667}" srcOrd="4" destOrd="0" presId="urn:microsoft.com/office/officeart/2011/layout/HexagonRadial"/>
    <dgm:cxn modelId="{74453A9A-0F87-4DA0-80E1-4F9EC61C13F7}" type="presParOf" srcId="{841B2EFA-0DC3-4E12-8454-52460659760A}" destId="{DA9B59E4-E097-4484-8268-65F17990241A}" srcOrd="5" destOrd="0" presId="urn:microsoft.com/office/officeart/2011/layout/HexagonRadial"/>
    <dgm:cxn modelId="{62941761-069B-4B38-9D60-F6302DBF781B}" type="presParOf" srcId="{DA9B59E4-E097-4484-8268-65F17990241A}" destId="{6D229EF7-8D71-4DFC-A56C-092C196AA1E0}" srcOrd="0" destOrd="0" presId="urn:microsoft.com/office/officeart/2011/layout/HexagonRadial"/>
    <dgm:cxn modelId="{7706E5A7-78A3-4AB9-B7EC-CA88EAE8CFD3}" type="presParOf" srcId="{841B2EFA-0DC3-4E12-8454-52460659760A}" destId="{CA321DFC-FCAA-47A7-80EA-3137D8BBFD11}" srcOrd="6" destOrd="0" presId="urn:microsoft.com/office/officeart/2011/layout/HexagonRadial"/>
    <dgm:cxn modelId="{F7CA7922-1760-4376-8285-1E58762A7938}" type="presParOf" srcId="{841B2EFA-0DC3-4E12-8454-52460659760A}" destId="{68177413-FF2F-40E1-8DC0-B6F95D02A700}" srcOrd="7" destOrd="0" presId="urn:microsoft.com/office/officeart/2011/layout/HexagonRadial"/>
    <dgm:cxn modelId="{8E0758D2-3589-4F00-8763-4E15722DC504}" type="presParOf" srcId="{68177413-FF2F-40E1-8DC0-B6F95D02A700}" destId="{6672E02B-7CBC-44A1-B6CE-8328851BBFE4}" srcOrd="0" destOrd="0" presId="urn:microsoft.com/office/officeart/2011/layout/HexagonRadial"/>
    <dgm:cxn modelId="{9AA3B741-7891-4ECE-AC39-7FA51DBD87D7}" type="presParOf" srcId="{841B2EFA-0DC3-4E12-8454-52460659760A}" destId="{C4D58009-03A3-44D3-A160-9F7056D027BD}" srcOrd="8" destOrd="0" presId="urn:microsoft.com/office/officeart/2011/layout/HexagonRadial"/>
    <dgm:cxn modelId="{E5D79ADD-4D40-4B00-9324-4FF41A3A49A9}" type="presParOf" srcId="{841B2EFA-0DC3-4E12-8454-52460659760A}" destId="{53C173BA-B6AF-47AC-8523-3FBC5A3CB127}" srcOrd="9" destOrd="0" presId="urn:microsoft.com/office/officeart/2011/layout/HexagonRadial"/>
    <dgm:cxn modelId="{BE7FC414-BA7D-4FBB-97C8-19069771BBBF}" type="presParOf" srcId="{53C173BA-B6AF-47AC-8523-3FBC5A3CB127}" destId="{FBD5719B-65F5-46E7-8CE5-649BC94B7C2A}" srcOrd="0" destOrd="0" presId="urn:microsoft.com/office/officeart/2011/layout/HexagonRadial"/>
    <dgm:cxn modelId="{AE03DCBB-517D-4A62-8B4E-E708F54234F9}" type="presParOf" srcId="{841B2EFA-0DC3-4E12-8454-52460659760A}" destId="{74F9E56E-0E6A-49B5-A1AD-92522552D0EE}" srcOrd="10" destOrd="0" presId="urn:microsoft.com/office/officeart/2011/layout/HexagonRadial"/>
    <dgm:cxn modelId="{2B9943F8-5B43-4D4C-A4D7-EA3346E27E48}" type="presParOf" srcId="{841B2EFA-0DC3-4E12-8454-52460659760A}" destId="{27FFB04A-DEA2-4BDD-AA18-C6DA63C05953}" srcOrd="11" destOrd="0" presId="urn:microsoft.com/office/officeart/2011/layout/HexagonRadial"/>
    <dgm:cxn modelId="{B2D68FF4-481D-4579-999E-8DF4A7F83B30}" type="presParOf" srcId="{27FFB04A-DEA2-4BDD-AA18-C6DA63C05953}" destId="{14D032B8-5F37-4F29-ABC9-5542473BF81F}" srcOrd="0" destOrd="0" presId="urn:microsoft.com/office/officeart/2011/layout/HexagonRadial"/>
    <dgm:cxn modelId="{26FF8636-55FB-45AF-954D-0924770EC42F}" type="presParOf" srcId="{841B2EFA-0DC3-4E12-8454-52460659760A}" destId="{65D38F89-0781-4EF1-B2C9-4F8348E16979}" srcOrd="12" destOrd="0" presId="urn:microsoft.com/office/officeart/2011/layout/HexagonRadial"/>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0D96951-8065-40D8-98B6-1CA7E86F8324}" type="doc">
      <dgm:prSet loTypeId="urn:microsoft.com/office/officeart/2005/8/layout/hierarchy4" loCatId="hierarchy" qsTypeId="urn:microsoft.com/office/officeart/2005/8/quickstyle/3d1" qsCatId="3D" csTypeId="urn:microsoft.com/office/officeart/2005/8/colors/colorful5" csCatId="colorful" phldr="1"/>
      <dgm:spPr/>
      <dgm:t>
        <a:bodyPr/>
        <a:lstStyle/>
        <a:p>
          <a:endParaRPr lang="en-US"/>
        </a:p>
      </dgm:t>
    </dgm:pt>
    <dgm:pt modelId="{7EE6E766-346F-409B-9784-53552A8AFACA}">
      <dgm:prSet phldrT="[Text]" custT="1"/>
      <dgm:spPr>
        <a:solidFill>
          <a:srgbClr val="FFC000"/>
        </a:solidFill>
      </dgm:spPr>
      <dgm:t>
        <a:bodyPr/>
        <a:lstStyle/>
        <a:p>
          <a:pPr rtl="1"/>
          <a:r>
            <a:rPr lang="ar-EG" sz="2400" b="1" kern="1200" dirty="0">
              <a:solidFill>
                <a:schemeClr val="tx1"/>
              </a:solidFill>
              <a:latin typeface="Sakkal Majalla" panose="02000000000000000000" pitchFamily="2" charset="-78"/>
              <a:ea typeface="+mn-ea"/>
              <a:cs typeface="Sakkal Majalla" panose="02000000000000000000" pitchFamily="2" charset="-78"/>
            </a:rPr>
            <a:t>مشروع جلالة الملك للإصلاح والتحديث </a:t>
          </a:r>
          <a:r>
            <a:rPr lang="ar-BH" sz="2400" b="1" kern="1200" dirty="0">
              <a:solidFill>
                <a:schemeClr val="tx1"/>
              </a:solidFill>
              <a:latin typeface="Sakkal Majalla" panose="02000000000000000000" pitchFamily="2" charset="-78"/>
              <a:ea typeface="+mn-ea"/>
              <a:cs typeface="Sakkal Majalla" panose="02000000000000000000" pitchFamily="2" charset="-78"/>
            </a:rPr>
            <a:t> </a:t>
          </a:r>
          <a:endParaRPr lang="en-US" sz="2400" b="1" kern="1200" dirty="0">
            <a:solidFill>
              <a:schemeClr val="tx1"/>
            </a:solidFill>
            <a:latin typeface="Sakkal Majalla" panose="02000000000000000000" pitchFamily="2" charset="-78"/>
            <a:ea typeface="+mn-ea"/>
            <a:cs typeface="Sakkal Majalla" panose="02000000000000000000" pitchFamily="2" charset="-78"/>
          </a:endParaRPr>
        </a:p>
      </dgm:t>
    </dgm:pt>
    <dgm:pt modelId="{D0C0E910-835F-4602-9775-7DBBCE68B60A}" type="parTrans" cxnId="{967B0B00-68DE-4ED8-94D8-02028F20CCE8}">
      <dgm:prSet/>
      <dgm:spPr/>
      <dgm:t>
        <a:bodyPr/>
        <a:lstStyle/>
        <a:p>
          <a:endParaRPr lang="en-US"/>
        </a:p>
      </dgm:t>
    </dgm:pt>
    <dgm:pt modelId="{5D5BA3D7-9905-4143-800C-A54405E7E789}" type="sibTrans" cxnId="{967B0B00-68DE-4ED8-94D8-02028F20CCE8}">
      <dgm:prSet/>
      <dgm:spPr/>
      <dgm:t>
        <a:bodyPr/>
        <a:lstStyle/>
        <a:p>
          <a:endParaRPr lang="en-US"/>
        </a:p>
      </dgm:t>
    </dgm:pt>
    <dgm:pt modelId="{4F457894-C073-433E-AAE3-391C65CE8437}">
      <dgm:prSet custT="1"/>
      <dgm:spPr>
        <a:solidFill>
          <a:schemeClr val="accent6">
            <a:lumMod val="40000"/>
            <a:lumOff val="60000"/>
          </a:schemeClr>
        </a:solidFill>
      </dgm:spPr>
      <dgm:t>
        <a:bodyPr/>
        <a:lstStyle/>
        <a:p>
          <a:pPr algn="ctr" rtl="1"/>
          <a:r>
            <a:rPr lang="ar-EG" sz="2000" u="sng" dirty="0">
              <a:solidFill>
                <a:schemeClr val="tx1"/>
              </a:solidFill>
              <a:effectLst>
                <a:outerShdw blurRad="38100" dist="38100" dir="2700000" algn="tl">
                  <a:srgbClr val="000000">
                    <a:alpha val="43137"/>
                  </a:srgbClr>
                </a:outerShdw>
              </a:effectLst>
              <a:cs typeface="+mn-cs"/>
            </a:rPr>
            <a:t>مبادئ المشروع </a:t>
          </a:r>
          <a:endParaRPr lang="ar-BH" sz="2000" u="sng" dirty="0">
            <a:solidFill>
              <a:schemeClr val="tx1"/>
            </a:solidFill>
            <a:effectLst>
              <a:outerShdw blurRad="38100" dist="38100" dir="2700000" algn="tl">
                <a:srgbClr val="000000">
                  <a:alpha val="43137"/>
                </a:srgbClr>
              </a:outerShdw>
            </a:effectLst>
            <a:cs typeface="+mn-cs"/>
          </a:endParaRPr>
        </a:p>
        <a:p>
          <a:pPr algn="r" rtl="1"/>
          <a:r>
            <a:rPr lang="ar-EG" sz="2000" u="none" dirty="0">
              <a:solidFill>
                <a:schemeClr val="tx1"/>
              </a:solidFill>
              <a:effectLst/>
              <a:cs typeface="+mn-cs"/>
            </a:rPr>
            <a:t>(أ) الوحدة الوطنية</a:t>
          </a:r>
          <a:r>
            <a:rPr lang="ar-BH" sz="2000" u="none" dirty="0">
              <a:solidFill>
                <a:schemeClr val="tx1"/>
              </a:solidFill>
              <a:effectLst/>
              <a:cs typeface="+mn-cs"/>
            </a:rPr>
            <a:t>.</a:t>
          </a:r>
        </a:p>
        <a:p>
          <a:pPr algn="r" rtl="1"/>
          <a:r>
            <a:rPr lang="ar-EG" sz="2000" u="none" dirty="0">
              <a:solidFill>
                <a:schemeClr val="tx1"/>
              </a:solidFill>
              <a:effectLst/>
              <a:cs typeface="+mn-cs"/>
            </a:rPr>
            <a:t> (ب) المواطنة المتساوية</a:t>
          </a:r>
          <a:r>
            <a:rPr lang="ar-BH" sz="2000" u="none" dirty="0">
              <a:solidFill>
                <a:schemeClr val="tx1"/>
              </a:solidFill>
              <a:effectLst/>
              <a:cs typeface="+mn-cs"/>
            </a:rPr>
            <a:t>.</a:t>
          </a:r>
        </a:p>
        <a:p>
          <a:pPr marL="519113" indent="-519113" algn="r" rtl="1"/>
          <a:r>
            <a:rPr lang="ar-EG" sz="2000" u="none" dirty="0">
              <a:solidFill>
                <a:schemeClr val="tx1"/>
              </a:solidFill>
              <a:effectLst/>
              <a:cs typeface="+mn-cs"/>
            </a:rPr>
            <a:t> (ج) العمل الوطني التشاوري المشترك</a:t>
          </a:r>
          <a:r>
            <a:rPr lang="ar-BH" sz="2000" u="none" dirty="0">
              <a:solidFill>
                <a:schemeClr val="tx1"/>
              </a:solidFill>
              <a:effectLst/>
              <a:cs typeface="+mn-cs"/>
            </a:rPr>
            <a:t>.</a:t>
          </a:r>
        </a:p>
        <a:p>
          <a:pPr marL="519113" indent="-519113" algn="r" rtl="1"/>
          <a:r>
            <a:rPr lang="ar-EG" sz="2000" u="none" dirty="0">
              <a:solidFill>
                <a:schemeClr val="tx1"/>
              </a:solidFill>
              <a:effectLst/>
              <a:cs typeface="+mn-cs"/>
            </a:rPr>
            <a:t> (د) التواصل بين القيادة والشعب وتلاحمهما.</a:t>
          </a:r>
          <a:endParaRPr lang="ar-BH" sz="2000" u="none" dirty="0">
            <a:solidFill>
              <a:schemeClr val="tx1"/>
            </a:solidFill>
            <a:effectLst/>
            <a:cs typeface="+mn-cs"/>
          </a:endParaRPr>
        </a:p>
        <a:p>
          <a:pPr marL="519113" indent="-519113" algn="r" rtl="1"/>
          <a:endParaRPr lang="en-US" sz="2000" u="none" dirty="0">
            <a:solidFill>
              <a:schemeClr val="tx1"/>
            </a:solidFill>
            <a:effectLst/>
            <a:cs typeface="+mn-cs"/>
          </a:endParaRPr>
        </a:p>
      </dgm:t>
    </dgm:pt>
    <dgm:pt modelId="{52C6D1A1-0FCD-4523-9707-E2029469CD9F}" type="parTrans" cxnId="{77BE1A45-9864-4DE4-9641-F54953673624}">
      <dgm:prSet/>
      <dgm:spPr/>
      <dgm:t>
        <a:bodyPr/>
        <a:lstStyle/>
        <a:p>
          <a:endParaRPr lang="en-US"/>
        </a:p>
      </dgm:t>
    </dgm:pt>
    <dgm:pt modelId="{12FA24C1-5E8A-4073-8BD9-19272F431DAA}" type="sibTrans" cxnId="{77BE1A45-9864-4DE4-9641-F54953673624}">
      <dgm:prSet/>
      <dgm:spPr/>
      <dgm:t>
        <a:bodyPr/>
        <a:lstStyle/>
        <a:p>
          <a:endParaRPr lang="en-US"/>
        </a:p>
      </dgm:t>
    </dgm:pt>
    <dgm:pt modelId="{FF002BBF-58A5-4F15-802A-C1DAE4841F84}">
      <dgm:prSet custT="1"/>
      <dgm:spPr>
        <a:solidFill>
          <a:schemeClr val="accent6">
            <a:lumMod val="40000"/>
            <a:lumOff val="60000"/>
          </a:schemeClr>
        </a:solidFill>
      </dgm:spPr>
      <dgm:t>
        <a:bodyPr/>
        <a:lstStyle/>
        <a:p>
          <a:pPr algn="ctr" rtl="1"/>
          <a:r>
            <a:rPr lang="ar-EG" sz="2000" u="sng" dirty="0">
              <a:solidFill>
                <a:schemeClr val="tx1"/>
              </a:solidFill>
              <a:effectLst>
                <a:outerShdw blurRad="38100" dist="38100" dir="2700000" algn="tl">
                  <a:srgbClr val="000000">
                    <a:alpha val="43137"/>
                  </a:srgbClr>
                </a:outerShdw>
              </a:effectLst>
              <a:cs typeface="+mn-cs"/>
            </a:rPr>
            <a:t>ثوابت المشروع</a:t>
          </a:r>
          <a:r>
            <a:rPr lang="ar-EG" sz="2000" dirty="0">
              <a:solidFill>
                <a:schemeClr val="tx1"/>
              </a:solidFill>
              <a:effectLst>
                <a:outerShdw blurRad="38100" dist="38100" dir="2700000" algn="tl">
                  <a:srgbClr val="000000">
                    <a:alpha val="43137"/>
                  </a:srgbClr>
                </a:outerShdw>
              </a:effectLst>
              <a:cs typeface="+mn-cs"/>
            </a:rPr>
            <a:t> </a:t>
          </a:r>
          <a:endParaRPr lang="ar-BH" sz="2000" dirty="0">
            <a:solidFill>
              <a:schemeClr val="tx1"/>
            </a:solidFill>
            <a:effectLst>
              <a:outerShdw blurRad="38100" dist="38100" dir="2700000" algn="tl">
                <a:srgbClr val="000000">
                  <a:alpha val="43137"/>
                </a:srgbClr>
              </a:outerShdw>
            </a:effectLst>
            <a:cs typeface="+mn-cs"/>
          </a:endParaRPr>
        </a:p>
        <a:p>
          <a:pPr marL="519113" indent="-519113" algn="r" rtl="1"/>
          <a:r>
            <a:rPr lang="ar-EG" sz="2000" u="none" dirty="0">
              <a:solidFill>
                <a:schemeClr val="tx1"/>
              </a:solidFill>
              <a:effectLst/>
              <a:cs typeface="+mn-cs"/>
            </a:rPr>
            <a:t> (أ) الولاء للبحرين والتمسّك بسيادتها واستقلالها ووحدة إقليمها وشعبها</a:t>
          </a:r>
          <a:r>
            <a:rPr lang="ar-BH" sz="2000" u="none" dirty="0">
              <a:solidFill>
                <a:schemeClr val="tx1"/>
              </a:solidFill>
              <a:effectLst/>
              <a:cs typeface="+mn-cs"/>
            </a:rPr>
            <a:t>.</a:t>
          </a:r>
          <a:r>
            <a:rPr lang="ar-EG" sz="2000" u="none" dirty="0">
              <a:solidFill>
                <a:schemeClr val="tx1"/>
              </a:solidFill>
              <a:effectLst/>
              <a:cs typeface="+mn-cs"/>
            </a:rPr>
            <a:t> </a:t>
          </a:r>
          <a:endParaRPr lang="ar-BH" sz="2000" u="none" dirty="0">
            <a:solidFill>
              <a:schemeClr val="tx1"/>
            </a:solidFill>
            <a:effectLst/>
            <a:cs typeface="+mn-cs"/>
          </a:endParaRPr>
        </a:p>
        <a:p>
          <a:pPr marL="519113" indent="-519113" algn="r" rtl="1"/>
          <a:r>
            <a:rPr lang="ar-EG" sz="2000" u="none" dirty="0">
              <a:solidFill>
                <a:schemeClr val="tx1"/>
              </a:solidFill>
              <a:effectLst/>
              <a:cs typeface="+mn-cs"/>
            </a:rPr>
            <a:t> (ب) منظومة القيم والتقاليد العربي</a:t>
          </a:r>
          <a:r>
            <a:rPr lang="ar-BH" sz="2000" u="none" dirty="0">
              <a:solidFill>
                <a:schemeClr val="tx1"/>
              </a:solidFill>
              <a:effectLst/>
              <a:cs typeface="+mn-cs"/>
            </a:rPr>
            <a:t>ّ</a:t>
          </a:r>
          <a:r>
            <a:rPr lang="ar-EG" sz="2000" u="none" dirty="0">
              <a:solidFill>
                <a:schemeClr val="tx1"/>
              </a:solidFill>
              <a:effectLst/>
              <a:cs typeface="+mn-cs"/>
            </a:rPr>
            <a:t>ة والإسلامي</a:t>
          </a:r>
          <a:r>
            <a:rPr lang="ar-BH" sz="2000" u="none" dirty="0">
              <a:solidFill>
                <a:schemeClr val="tx1"/>
              </a:solidFill>
              <a:effectLst/>
              <a:cs typeface="+mn-cs"/>
            </a:rPr>
            <a:t>ّ</a:t>
          </a:r>
          <a:r>
            <a:rPr lang="ar-EG" sz="2000" u="none" dirty="0">
              <a:solidFill>
                <a:schemeClr val="tx1"/>
              </a:solidFill>
              <a:effectLst/>
              <a:cs typeface="+mn-cs"/>
            </a:rPr>
            <a:t>ة الأصيلة</a:t>
          </a:r>
          <a:r>
            <a:rPr lang="ar-BH" sz="2000" u="none" dirty="0">
              <a:solidFill>
                <a:schemeClr val="tx1"/>
              </a:solidFill>
              <a:effectLst/>
              <a:cs typeface="+mn-cs"/>
            </a:rPr>
            <a:t>.</a:t>
          </a:r>
        </a:p>
        <a:p>
          <a:pPr marL="519113" indent="-519113" algn="r" rtl="1"/>
          <a:r>
            <a:rPr lang="ar-EG" sz="2000" u="none" dirty="0">
              <a:solidFill>
                <a:schemeClr val="tx1"/>
              </a:solidFill>
              <a:effectLst/>
              <a:cs typeface="+mn-cs"/>
            </a:rPr>
            <a:t> (ج) متطل</a:t>
          </a:r>
          <a:r>
            <a:rPr lang="ar-BH" sz="2000" u="none" dirty="0">
              <a:solidFill>
                <a:schemeClr val="tx1"/>
              </a:solidFill>
              <a:effectLst/>
              <a:cs typeface="+mn-cs"/>
            </a:rPr>
            <a:t>ّ</a:t>
          </a:r>
          <a:r>
            <a:rPr lang="ar-EG" sz="2000" u="none" dirty="0">
              <a:solidFill>
                <a:schemeClr val="tx1"/>
              </a:solidFill>
              <a:effectLst/>
              <a:cs typeface="+mn-cs"/>
            </a:rPr>
            <a:t>بات التقدّم والمشاركة بفاعلي</a:t>
          </a:r>
          <a:r>
            <a:rPr lang="ar-BH" sz="2000" u="none" dirty="0">
              <a:solidFill>
                <a:schemeClr val="tx1"/>
              </a:solidFill>
              <a:effectLst/>
              <a:cs typeface="+mn-cs"/>
            </a:rPr>
            <a:t>ّ</a:t>
          </a:r>
          <a:r>
            <a:rPr lang="ar-EG" sz="2000" u="none" dirty="0">
              <a:solidFill>
                <a:schemeClr val="tx1"/>
              </a:solidFill>
              <a:effectLst/>
              <a:cs typeface="+mn-cs"/>
            </a:rPr>
            <a:t>ة في مسيرة العالم المعاصر</a:t>
          </a:r>
          <a:r>
            <a:rPr lang="ar-BH" sz="2000" u="none" dirty="0">
              <a:solidFill>
                <a:schemeClr val="tx1"/>
              </a:solidFill>
              <a:effectLst/>
              <a:cs typeface="+mn-cs"/>
            </a:rPr>
            <a:t>.</a:t>
          </a:r>
        </a:p>
        <a:p>
          <a:pPr marL="519113" indent="-519113" algn="r" rtl="1"/>
          <a:r>
            <a:rPr lang="ar-EG" sz="2000" u="none" dirty="0">
              <a:solidFill>
                <a:schemeClr val="tx1"/>
              </a:solidFill>
              <a:effectLst/>
              <a:cs typeface="+mn-cs"/>
            </a:rPr>
            <a:t> (د) الموقع الاستراتيجي للبحرين من منطقة الخليج العربي</a:t>
          </a:r>
          <a:r>
            <a:rPr lang="ar-BH" sz="2000" u="none" dirty="0">
              <a:solidFill>
                <a:schemeClr val="tx1"/>
              </a:solidFill>
              <a:effectLst/>
              <a:cs typeface="+mn-cs"/>
            </a:rPr>
            <a:t>ّ</a:t>
          </a:r>
          <a:r>
            <a:rPr lang="ar-EG" sz="2000" u="none" dirty="0">
              <a:solidFill>
                <a:schemeClr val="tx1"/>
              </a:solidFill>
              <a:effectLst/>
              <a:cs typeface="+mn-cs"/>
            </a:rPr>
            <a:t> والعالم</a:t>
          </a:r>
          <a:r>
            <a:rPr lang="ar-BH" sz="2000" u="none" dirty="0">
              <a:solidFill>
                <a:schemeClr val="tx1"/>
              </a:solidFill>
              <a:effectLst/>
              <a:cs typeface="+mn-cs"/>
            </a:rPr>
            <a:t>.</a:t>
          </a:r>
          <a:endParaRPr lang="en-US" sz="2000" b="1" u="none" dirty="0">
            <a:solidFill>
              <a:schemeClr val="tx1"/>
            </a:solidFill>
            <a:effectLst/>
            <a:cs typeface="+mn-cs"/>
          </a:endParaRPr>
        </a:p>
      </dgm:t>
    </dgm:pt>
    <dgm:pt modelId="{8090BB60-8B30-4621-8B24-893937A705C5}" type="parTrans" cxnId="{66DFCD31-CD14-4E6F-8BAA-8FBCBA15799F}">
      <dgm:prSet/>
      <dgm:spPr/>
      <dgm:t>
        <a:bodyPr/>
        <a:lstStyle/>
        <a:p>
          <a:endParaRPr lang="en-US"/>
        </a:p>
      </dgm:t>
    </dgm:pt>
    <dgm:pt modelId="{E413278B-D569-4BC0-B674-0FF68C2395F1}" type="sibTrans" cxnId="{66DFCD31-CD14-4E6F-8BAA-8FBCBA15799F}">
      <dgm:prSet/>
      <dgm:spPr/>
      <dgm:t>
        <a:bodyPr/>
        <a:lstStyle/>
        <a:p>
          <a:endParaRPr lang="en-US"/>
        </a:p>
      </dgm:t>
    </dgm:pt>
    <dgm:pt modelId="{FEAAC262-65A3-4CFB-9622-D673158EAFDD}">
      <dgm:prSet phldrT="[Text]" custT="1"/>
      <dgm:spPr>
        <a:solidFill>
          <a:schemeClr val="accent4">
            <a:lumMod val="20000"/>
            <a:lumOff val="80000"/>
          </a:schemeClr>
        </a:solidFill>
      </dgm:spPr>
      <dgm:t>
        <a:bodyPr/>
        <a:lstStyle/>
        <a:p>
          <a:pPr algn="r" rtl="1"/>
          <a:r>
            <a:rPr lang="ar-EG" sz="2000" u="sng" dirty="0">
              <a:solidFill>
                <a:schemeClr val="tx1"/>
              </a:solidFill>
              <a:effectLst/>
              <a:cs typeface="+mn-cs"/>
            </a:rPr>
            <a:t>رؤية المشروع</a:t>
          </a:r>
          <a:r>
            <a:rPr lang="ar-BH" sz="2000" u="sng" dirty="0">
              <a:solidFill>
                <a:schemeClr val="tx1"/>
              </a:solidFill>
              <a:effectLst/>
              <a:cs typeface="+mn-cs"/>
            </a:rPr>
            <a:t>:</a:t>
          </a:r>
          <a:r>
            <a:rPr lang="ar-EG" sz="2000" dirty="0">
              <a:solidFill>
                <a:schemeClr val="tx1"/>
              </a:solidFill>
              <a:effectLst/>
              <a:cs typeface="+mn-cs"/>
            </a:rPr>
            <a:t> هي الرؤية الملكي</a:t>
          </a:r>
          <a:r>
            <a:rPr lang="ar-BH" sz="2000" dirty="0">
              <a:solidFill>
                <a:schemeClr val="tx1"/>
              </a:solidFill>
              <a:effectLst/>
              <a:cs typeface="+mn-cs"/>
            </a:rPr>
            <a:t>ّ</a:t>
          </a:r>
          <a:r>
            <a:rPr lang="ar-EG" sz="2000" dirty="0">
              <a:solidFill>
                <a:schemeClr val="tx1"/>
              </a:solidFill>
              <a:effectLst/>
              <a:cs typeface="+mn-cs"/>
            </a:rPr>
            <a:t>ة السامية لبحرين المستقبل بوصفها دولة عصري</a:t>
          </a:r>
          <a:r>
            <a:rPr lang="ar-BH" sz="2000" dirty="0">
              <a:solidFill>
                <a:schemeClr val="tx1"/>
              </a:solidFill>
              <a:effectLst/>
              <a:cs typeface="+mn-cs"/>
            </a:rPr>
            <a:t>ّ</a:t>
          </a:r>
          <a:r>
            <a:rPr lang="ar-EG" sz="2000" dirty="0">
              <a:solidFill>
                <a:schemeClr val="tx1"/>
              </a:solidFill>
              <a:effectLst/>
              <a:cs typeface="+mn-cs"/>
            </a:rPr>
            <a:t>ة تحتضن جميع أبنائها وتتيح لهم فرص حياة كريمة جيدة، قائمةً على التسامح والتعايش، ومشعّة بالعلم والمعرفة، ونشطة بالمال والاقتصاد، ومدافعة عن الاستقرار الإقليمي</a:t>
          </a:r>
          <a:r>
            <a:rPr lang="ar-BH" sz="2000" dirty="0">
              <a:solidFill>
                <a:schemeClr val="tx1"/>
              </a:solidFill>
              <a:effectLst/>
              <a:cs typeface="+mn-cs"/>
            </a:rPr>
            <a:t>ّ</a:t>
          </a:r>
          <a:r>
            <a:rPr lang="ar-EG" sz="2000" dirty="0">
              <a:solidFill>
                <a:schemeClr val="tx1"/>
              </a:solidFill>
              <a:effectLst/>
              <a:cs typeface="+mn-cs"/>
            </a:rPr>
            <a:t> والدولي</a:t>
          </a:r>
          <a:r>
            <a:rPr lang="ar-BH" sz="2000" dirty="0">
              <a:solidFill>
                <a:schemeClr val="tx1"/>
              </a:solidFill>
              <a:effectLst/>
              <a:cs typeface="+mn-cs"/>
            </a:rPr>
            <a:t>ّ</a:t>
          </a:r>
          <a:r>
            <a:rPr lang="ar-EG" sz="2000" dirty="0">
              <a:solidFill>
                <a:schemeClr val="tx1"/>
              </a:solidFill>
              <a:effectLst/>
              <a:cs typeface="+mn-cs"/>
            </a:rPr>
            <a:t>.</a:t>
          </a:r>
          <a:endParaRPr lang="en-US" sz="2000" dirty="0">
            <a:solidFill>
              <a:schemeClr val="tx1"/>
            </a:solidFill>
            <a:effectLst/>
            <a:cs typeface="+mn-cs"/>
          </a:endParaRPr>
        </a:p>
      </dgm:t>
    </dgm:pt>
    <dgm:pt modelId="{9B3AD667-E363-42E8-8039-AEB95FC0E38C}" type="sibTrans" cxnId="{58692A6F-74BE-42DB-8826-090A79A05A8E}">
      <dgm:prSet/>
      <dgm:spPr/>
      <dgm:t>
        <a:bodyPr/>
        <a:lstStyle/>
        <a:p>
          <a:endParaRPr lang="en-US"/>
        </a:p>
      </dgm:t>
    </dgm:pt>
    <dgm:pt modelId="{A84F6A55-4FAB-418F-84DC-6FE56398F888}" type="parTrans" cxnId="{58692A6F-74BE-42DB-8826-090A79A05A8E}">
      <dgm:prSet/>
      <dgm:spPr/>
      <dgm:t>
        <a:bodyPr/>
        <a:lstStyle/>
        <a:p>
          <a:endParaRPr lang="en-US"/>
        </a:p>
      </dgm:t>
    </dgm:pt>
    <dgm:pt modelId="{44F1604D-A414-4714-B121-1E5EAA1C5590}">
      <dgm:prSet custT="1"/>
      <dgm:spPr>
        <a:solidFill>
          <a:schemeClr val="accent6">
            <a:lumMod val="40000"/>
            <a:lumOff val="60000"/>
          </a:schemeClr>
        </a:solidFill>
      </dgm:spPr>
      <dgm:t>
        <a:bodyPr/>
        <a:lstStyle/>
        <a:p>
          <a:pPr algn="ctr" rtl="1"/>
          <a:r>
            <a:rPr lang="ar-EG" sz="2000" u="sng" dirty="0">
              <a:solidFill>
                <a:schemeClr val="tx1"/>
              </a:solidFill>
              <a:effectLst>
                <a:outerShdw blurRad="38100" dist="38100" dir="2700000" algn="tl">
                  <a:srgbClr val="000000">
                    <a:alpha val="43137"/>
                  </a:srgbClr>
                </a:outerShdw>
              </a:effectLst>
              <a:cs typeface="+mn-cs"/>
            </a:rPr>
            <a:t>أهداف المشروع </a:t>
          </a:r>
          <a:endParaRPr lang="ar-BH" sz="2000" u="sng" dirty="0">
            <a:solidFill>
              <a:schemeClr val="tx1"/>
            </a:solidFill>
            <a:effectLst>
              <a:outerShdw blurRad="38100" dist="38100" dir="2700000" algn="tl">
                <a:srgbClr val="000000">
                  <a:alpha val="43137"/>
                </a:srgbClr>
              </a:outerShdw>
            </a:effectLst>
            <a:cs typeface="+mn-cs"/>
          </a:endParaRPr>
        </a:p>
        <a:p>
          <a:pPr marL="519113" indent="-519113" algn="r" rtl="1"/>
          <a:r>
            <a:rPr lang="ar-EG" sz="2000" u="none" dirty="0">
              <a:solidFill>
                <a:schemeClr val="tx1"/>
              </a:solidFill>
              <a:effectLst/>
              <a:cs typeface="+mn-cs"/>
            </a:rPr>
            <a:t>(أ) تعزيز التسامح والتعايش والتلاحم الوطني</a:t>
          </a:r>
          <a:r>
            <a:rPr lang="ar-BH" sz="2000" u="none" dirty="0">
              <a:solidFill>
                <a:schemeClr val="tx1"/>
              </a:solidFill>
              <a:effectLst/>
              <a:cs typeface="+mn-cs"/>
            </a:rPr>
            <a:t>.</a:t>
          </a:r>
        </a:p>
        <a:p>
          <a:pPr marL="519113" indent="-519113" algn="r" rtl="1"/>
          <a:r>
            <a:rPr lang="ar-EG" sz="2000" u="none" dirty="0">
              <a:solidFill>
                <a:schemeClr val="tx1"/>
              </a:solidFill>
              <a:effectLst/>
              <a:cs typeface="+mn-cs"/>
            </a:rPr>
            <a:t> (ب) توسيع قاعدة المشاركة السياس</a:t>
          </a:r>
          <a:r>
            <a:rPr lang="ar-BH" sz="2000" u="none" dirty="0">
              <a:solidFill>
                <a:schemeClr val="tx1"/>
              </a:solidFill>
              <a:effectLst/>
              <a:cs typeface="+mn-cs"/>
            </a:rPr>
            <a:t>يّ</a:t>
          </a:r>
          <a:r>
            <a:rPr lang="ar-EG" sz="2000" u="none" dirty="0">
              <a:solidFill>
                <a:schemeClr val="tx1"/>
              </a:solidFill>
              <a:effectLst/>
              <a:cs typeface="+mn-cs"/>
            </a:rPr>
            <a:t>ة</a:t>
          </a:r>
          <a:r>
            <a:rPr lang="ar-BH" sz="2000" u="none" dirty="0">
              <a:solidFill>
                <a:schemeClr val="tx1"/>
              </a:solidFill>
              <a:effectLst/>
              <a:cs typeface="+mn-cs"/>
            </a:rPr>
            <a:t>.</a:t>
          </a:r>
        </a:p>
        <a:p>
          <a:pPr marL="519113" indent="-519113" algn="r" rtl="1"/>
          <a:r>
            <a:rPr lang="ar-EG" sz="2000" u="none" dirty="0">
              <a:solidFill>
                <a:schemeClr val="tx1"/>
              </a:solidFill>
              <a:effectLst/>
              <a:cs typeface="+mn-cs"/>
            </a:rPr>
            <a:t>(ج) بناء تنمية مستدامة واقتصاد تنافسي</a:t>
          </a:r>
          <a:r>
            <a:rPr lang="ar-BH" sz="2000" u="none" dirty="0">
              <a:solidFill>
                <a:schemeClr val="tx1"/>
              </a:solidFill>
              <a:effectLst/>
              <a:cs typeface="+mn-cs"/>
            </a:rPr>
            <a:t>.</a:t>
          </a:r>
        </a:p>
        <a:p>
          <a:pPr algn="r" rtl="1"/>
          <a:r>
            <a:rPr lang="ar-EG" sz="2000" u="none" dirty="0">
              <a:solidFill>
                <a:schemeClr val="tx1"/>
              </a:solidFill>
              <a:effectLst/>
              <a:cs typeface="+mn-cs"/>
            </a:rPr>
            <a:t> (د) تعزيز العدالة وتكافؤ الفرص.</a:t>
          </a:r>
          <a:r>
            <a:rPr lang="ar-BH" sz="2000" u="none" dirty="0">
              <a:solidFill>
                <a:schemeClr val="tx1"/>
              </a:solidFill>
              <a:effectLst/>
              <a:cs typeface="+mn-cs"/>
            </a:rPr>
            <a:t> </a:t>
          </a:r>
        </a:p>
        <a:p>
          <a:pPr algn="r" rtl="1"/>
          <a:endParaRPr lang="ar-BH" sz="2000" u="none" dirty="0">
            <a:solidFill>
              <a:schemeClr val="tx1"/>
            </a:solidFill>
            <a:effectLst/>
            <a:cs typeface="+mn-cs"/>
          </a:endParaRPr>
        </a:p>
        <a:p>
          <a:pPr algn="r" rtl="1"/>
          <a:endParaRPr lang="en-US" sz="2000" u="none" dirty="0">
            <a:solidFill>
              <a:schemeClr val="tx1"/>
            </a:solidFill>
            <a:effectLst/>
            <a:cs typeface="+mn-cs"/>
          </a:endParaRPr>
        </a:p>
      </dgm:t>
    </dgm:pt>
    <dgm:pt modelId="{FD5C7D59-D0F6-4B06-99FE-AAB2F8CFED94}" type="parTrans" cxnId="{6A1BA539-E6D3-41EB-B4CC-DD1782E0ADAD}">
      <dgm:prSet/>
      <dgm:spPr/>
      <dgm:t>
        <a:bodyPr/>
        <a:lstStyle/>
        <a:p>
          <a:endParaRPr lang="en-US"/>
        </a:p>
      </dgm:t>
    </dgm:pt>
    <dgm:pt modelId="{9AB7AD1B-ADB6-4863-8CDC-BF32EDB3EC7E}" type="sibTrans" cxnId="{6A1BA539-E6D3-41EB-B4CC-DD1782E0ADAD}">
      <dgm:prSet/>
      <dgm:spPr/>
      <dgm:t>
        <a:bodyPr/>
        <a:lstStyle/>
        <a:p>
          <a:endParaRPr lang="en-US"/>
        </a:p>
      </dgm:t>
    </dgm:pt>
    <dgm:pt modelId="{97684835-966C-47EB-810F-68D28638EE24}" type="pres">
      <dgm:prSet presAssocID="{D0D96951-8065-40D8-98B6-1CA7E86F8324}" presName="Name0" presStyleCnt="0">
        <dgm:presLayoutVars>
          <dgm:chPref val="1"/>
          <dgm:dir/>
          <dgm:animOne val="branch"/>
          <dgm:animLvl val="lvl"/>
          <dgm:resizeHandles/>
        </dgm:presLayoutVars>
      </dgm:prSet>
      <dgm:spPr/>
    </dgm:pt>
    <dgm:pt modelId="{9E69A591-FB78-4A81-BF7D-56099F65FFD4}" type="pres">
      <dgm:prSet presAssocID="{7EE6E766-346F-409B-9784-53552A8AFACA}" presName="vertOne" presStyleCnt="0"/>
      <dgm:spPr/>
    </dgm:pt>
    <dgm:pt modelId="{CB6638A9-26E0-4A44-A477-4E8EB602979D}" type="pres">
      <dgm:prSet presAssocID="{7EE6E766-346F-409B-9784-53552A8AFACA}" presName="txOne" presStyleLbl="node0" presStyleIdx="0" presStyleCnt="1" custScaleY="20193" custLinFactNeighborX="937" custLinFactNeighborY="-36323">
        <dgm:presLayoutVars>
          <dgm:chPref val="3"/>
        </dgm:presLayoutVars>
      </dgm:prSet>
      <dgm:spPr/>
    </dgm:pt>
    <dgm:pt modelId="{3AD09A5D-541D-4AFC-91DA-2789965D9117}" type="pres">
      <dgm:prSet presAssocID="{7EE6E766-346F-409B-9784-53552A8AFACA}" presName="parTransOne" presStyleCnt="0"/>
      <dgm:spPr/>
    </dgm:pt>
    <dgm:pt modelId="{CB6F6279-D7AB-4C75-82A0-E5A857968EBF}" type="pres">
      <dgm:prSet presAssocID="{7EE6E766-346F-409B-9784-53552A8AFACA}" presName="horzOne" presStyleCnt="0"/>
      <dgm:spPr/>
    </dgm:pt>
    <dgm:pt modelId="{72B551F6-4B2B-4DC8-974D-EB4291291B7B}" type="pres">
      <dgm:prSet presAssocID="{FEAAC262-65A3-4CFB-9622-D673158EAFDD}" presName="vertTwo" presStyleCnt="0"/>
      <dgm:spPr/>
    </dgm:pt>
    <dgm:pt modelId="{7927F2EC-DC60-42F0-8C51-ADE9A05120C0}" type="pres">
      <dgm:prSet presAssocID="{FEAAC262-65A3-4CFB-9622-D673158EAFDD}" presName="txTwo" presStyleLbl="node2" presStyleIdx="0" presStyleCnt="1" custScaleX="97437" custScaleY="22858" custLinFactNeighborX="-11" custLinFactNeighborY="-29347">
        <dgm:presLayoutVars>
          <dgm:chPref val="3"/>
        </dgm:presLayoutVars>
      </dgm:prSet>
      <dgm:spPr/>
    </dgm:pt>
    <dgm:pt modelId="{E9B9B0D3-ADE1-4F83-86BB-053B048DDC82}" type="pres">
      <dgm:prSet presAssocID="{FEAAC262-65A3-4CFB-9622-D673158EAFDD}" presName="parTransTwo" presStyleCnt="0"/>
      <dgm:spPr/>
    </dgm:pt>
    <dgm:pt modelId="{C2CBB0AF-F73B-4CED-8298-A50B4DE849BA}" type="pres">
      <dgm:prSet presAssocID="{FEAAC262-65A3-4CFB-9622-D673158EAFDD}" presName="horzTwo" presStyleCnt="0"/>
      <dgm:spPr/>
    </dgm:pt>
    <dgm:pt modelId="{D717A7BF-CF89-4768-B9B3-ADE6929228B1}" type="pres">
      <dgm:prSet presAssocID="{44F1604D-A414-4714-B121-1E5EAA1C5590}" presName="vertThree" presStyleCnt="0"/>
      <dgm:spPr/>
    </dgm:pt>
    <dgm:pt modelId="{ED79A88F-97CB-489C-B7E9-F420884E914B}" type="pres">
      <dgm:prSet presAssocID="{44F1604D-A414-4714-B121-1E5EAA1C5590}" presName="txThree" presStyleLbl="node3" presStyleIdx="0" presStyleCnt="3" custScaleX="87770" custScaleY="122329" custLinFactNeighborX="2227" custLinFactNeighborY="-9976">
        <dgm:presLayoutVars>
          <dgm:chPref val="3"/>
        </dgm:presLayoutVars>
      </dgm:prSet>
      <dgm:spPr/>
    </dgm:pt>
    <dgm:pt modelId="{C3572D83-846B-45D9-A7F3-52727AF75C32}" type="pres">
      <dgm:prSet presAssocID="{44F1604D-A414-4714-B121-1E5EAA1C5590}" presName="horzThree" presStyleCnt="0"/>
      <dgm:spPr/>
    </dgm:pt>
    <dgm:pt modelId="{166AD55B-5239-4478-AF53-A12569C8E374}" type="pres">
      <dgm:prSet presAssocID="{9AB7AD1B-ADB6-4863-8CDC-BF32EDB3EC7E}" presName="sibSpaceThree" presStyleCnt="0"/>
      <dgm:spPr/>
    </dgm:pt>
    <dgm:pt modelId="{6DB9ABC2-0828-4252-B919-732E7106099B}" type="pres">
      <dgm:prSet presAssocID="{4F457894-C073-433E-AAE3-391C65CE8437}" presName="vertThree" presStyleCnt="0"/>
      <dgm:spPr/>
    </dgm:pt>
    <dgm:pt modelId="{6E31D347-58E7-4C09-8DD8-10B5C5BFF63A}" type="pres">
      <dgm:prSet presAssocID="{4F457894-C073-433E-AAE3-391C65CE8437}" presName="txThree" presStyleLbl="node3" presStyleIdx="1" presStyleCnt="3" custScaleX="72985" custScaleY="124237" custLinFactNeighborX="-415" custLinFactNeighborY="-11161">
        <dgm:presLayoutVars>
          <dgm:chPref val="3"/>
        </dgm:presLayoutVars>
      </dgm:prSet>
      <dgm:spPr/>
    </dgm:pt>
    <dgm:pt modelId="{7CC8240B-272E-432C-B7F8-CA7B9BCBC9EE}" type="pres">
      <dgm:prSet presAssocID="{4F457894-C073-433E-AAE3-391C65CE8437}" presName="horzThree" presStyleCnt="0"/>
      <dgm:spPr/>
    </dgm:pt>
    <dgm:pt modelId="{BB63B0DC-05AF-424B-B524-C2728EDB5F19}" type="pres">
      <dgm:prSet presAssocID="{12FA24C1-5E8A-4073-8BD9-19272F431DAA}" presName="sibSpaceThree" presStyleCnt="0"/>
      <dgm:spPr/>
    </dgm:pt>
    <dgm:pt modelId="{56460D27-A44A-4EDC-9B39-F166F54E0570}" type="pres">
      <dgm:prSet presAssocID="{FF002BBF-58A5-4F15-802A-C1DAE4841F84}" presName="vertThree" presStyleCnt="0"/>
      <dgm:spPr/>
    </dgm:pt>
    <dgm:pt modelId="{9968FBEF-7925-4793-82A4-C6C9021DE0EA}" type="pres">
      <dgm:prSet presAssocID="{FF002BBF-58A5-4F15-802A-C1DAE4841F84}" presName="txThree" presStyleLbl="node3" presStyleIdx="2" presStyleCnt="3" custScaleY="125666" custLinFactNeighborX="-2755" custLinFactNeighborY="-10938">
        <dgm:presLayoutVars>
          <dgm:chPref val="3"/>
        </dgm:presLayoutVars>
      </dgm:prSet>
      <dgm:spPr/>
    </dgm:pt>
    <dgm:pt modelId="{425A0FA0-7D8E-4A9A-9FD0-16823074DF98}" type="pres">
      <dgm:prSet presAssocID="{FF002BBF-58A5-4F15-802A-C1DAE4841F84}" presName="horzThree" presStyleCnt="0"/>
      <dgm:spPr/>
    </dgm:pt>
  </dgm:ptLst>
  <dgm:cxnLst>
    <dgm:cxn modelId="{967B0B00-68DE-4ED8-94D8-02028F20CCE8}" srcId="{D0D96951-8065-40D8-98B6-1CA7E86F8324}" destId="{7EE6E766-346F-409B-9784-53552A8AFACA}" srcOrd="0" destOrd="0" parTransId="{D0C0E910-835F-4602-9775-7DBBCE68B60A}" sibTransId="{5D5BA3D7-9905-4143-800C-A54405E7E789}"/>
    <dgm:cxn modelId="{B6CFFF06-E76F-4A3A-9652-1AD5C0EED0F8}" type="presOf" srcId="{D0D96951-8065-40D8-98B6-1CA7E86F8324}" destId="{97684835-966C-47EB-810F-68D28638EE24}" srcOrd="0" destOrd="0" presId="urn:microsoft.com/office/officeart/2005/8/layout/hierarchy4"/>
    <dgm:cxn modelId="{15034B08-F818-443A-B478-4DD1809C2D2D}" type="presOf" srcId="{FF002BBF-58A5-4F15-802A-C1DAE4841F84}" destId="{9968FBEF-7925-4793-82A4-C6C9021DE0EA}" srcOrd="0" destOrd="0" presId="urn:microsoft.com/office/officeart/2005/8/layout/hierarchy4"/>
    <dgm:cxn modelId="{66DFCD31-CD14-4E6F-8BAA-8FBCBA15799F}" srcId="{FEAAC262-65A3-4CFB-9622-D673158EAFDD}" destId="{FF002BBF-58A5-4F15-802A-C1DAE4841F84}" srcOrd="2" destOrd="0" parTransId="{8090BB60-8B30-4621-8B24-893937A705C5}" sibTransId="{E413278B-D569-4BC0-B674-0FF68C2395F1}"/>
    <dgm:cxn modelId="{6A1BA539-E6D3-41EB-B4CC-DD1782E0ADAD}" srcId="{FEAAC262-65A3-4CFB-9622-D673158EAFDD}" destId="{44F1604D-A414-4714-B121-1E5EAA1C5590}" srcOrd="0" destOrd="0" parTransId="{FD5C7D59-D0F6-4B06-99FE-AAB2F8CFED94}" sibTransId="{9AB7AD1B-ADB6-4863-8CDC-BF32EDB3EC7E}"/>
    <dgm:cxn modelId="{77BE1A45-9864-4DE4-9641-F54953673624}" srcId="{FEAAC262-65A3-4CFB-9622-D673158EAFDD}" destId="{4F457894-C073-433E-AAE3-391C65CE8437}" srcOrd="1" destOrd="0" parTransId="{52C6D1A1-0FCD-4523-9707-E2029469CD9F}" sibTransId="{12FA24C1-5E8A-4073-8BD9-19272F431DAA}"/>
    <dgm:cxn modelId="{58692A6F-74BE-42DB-8826-090A79A05A8E}" srcId="{7EE6E766-346F-409B-9784-53552A8AFACA}" destId="{FEAAC262-65A3-4CFB-9622-D673158EAFDD}" srcOrd="0" destOrd="0" parTransId="{A84F6A55-4FAB-418F-84DC-6FE56398F888}" sibTransId="{9B3AD667-E363-42E8-8039-AEB95FC0E38C}"/>
    <dgm:cxn modelId="{DF9E2B71-CFE0-46D7-8392-F18943CEDF4B}" type="presOf" srcId="{7EE6E766-346F-409B-9784-53552A8AFACA}" destId="{CB6638A9-26E0-4A44-A477-4E8EB602979D}" srcOrd="0" destOrd="0" presId="urn:microsoft.com/office/officeart/2005/8/layout/hierarchy4"/>
    <dgm:cxn modelId="{6CBB75E0-7E47-4098-A11F-20B031EE3467}" type="presOf" srcId="{44F1604D-A414-4714-B121-1E5EAA1C5590}" destId="{ED79A88F-97CB-489C-B7E9-F420884E914B}" srcOrd="0" destOrd="0" presId="urn:microsoft.com/office/officeart/2005/8/layout/hierarchy4"/>
    <dgm:cxn modelId="{57C2D8E0-DC9B-4E61-BB08-4310C3D6B412}" type="presOf" srcId="{FEAAC262-65A3-4CFB-9622-D673158EAFDD}" destId="{7927F2EC-DC60-42F0-8C51-ADE9A05120C0}" srcOrd="0" destOrd="0" presId="urn:microsoft.com/office/officeart/2005/8/layout/hierarchy4"/>
    <dgm:cxn modelId="{4A8A96F0-0618-4214-9D17-91FCC489B311}" type="presOf" srcId="{4F457894-C073-433E-AAE3-391C65CE8437}" destId="{6E31D347-58E7-4C09-8DD8-10B5C5BFF63A}" srcOrd="0" destOrd="0" presId="urn:microsoft.com/office/officeart/2005/8/layout/hierarchy4"/>
    <dgm:cxn modelId="{60CEAB4D-5BDB-4AD3-A0FD-CFC1D9E4EB08}" type="presParOf" srcId="{97684835-966C-47EB-810F-68D28638EE24}" destId="{9E69A591-FB78-4A81-BF7D-56099F65FFD4}" srcOrd="0" destOrd="0" presId="urn:microsoft.com/office/officeart/2005/8/layout/hierarchy4"/>
    <dgm:cxn modelId="{387581E6-EF16-45CB-9DE0-1EA3A40FC184}" type="presParOf" srcId="{9E69A591-FB78-4A81-BF7D-56099F65FFD4}" destId="{CB6638A9-26E0-4A44-A477-4E8EB602979D}" srcOrd="0" destOrd="0" presId="urn:microsoft.com/office/officeart/2005/8/layout/hierarchy4"/>
    <dgm:cxn modelId="{40468F24-EB4A-427B-8CE5-97B814EAE9B8}" type="presParOf" srcId="{9E69A591-FB78-4A81-BF7D-56099F65FFD4}" destId="{3AD09A5D-541D-4AFC-91DA-2789965D9117}" srcOrd="1" destOrd="0" presId="urn:microsoft.com/office/officeart/2005/8/layout/hierarchy4"/>
    <dgm:cxn modelId="{93E7BA6E-F175-4478-BB01-C2A8590B4C54}" type="presParOf" srcId="{9E69A591-FB78-4A81-BF7D-56099F65FFD4}" destId="{CB6F6279-D7AB-4C75-82A0-E5A857968EBF}" srcOrd="2" destOrd="0" presId="urn:microsoft.com/office/officeart/2005/8/layout/hierarchy4"/>
    <dgm:cxn modelId="{B2A405D3-06B0-4DB4-B9E8-D8F64AA1FE48}" type="presParOf" srcId="{CB6F6279-D7AB-4C75-82A0-E5A857968EBF}" destId="{72B551F6-4B2B-4DC8-974D-EB4291291B7B}" srcOrd="0" destOrd="0" presId="urn:microsoft.com/office/officeart/2005/8/layout/hierarchy4"/>
    <dgm:cxn modelId="{F2963979-E1DC-48BC-A5E7-5D44457D100A}" type="presParOf" srcId="{72B551F6-4B2B-4DC8-974D-EB4291291B7B}" destId="{7927F2EC-DC60-42F0-8C51-ADE9A05120C0}" srcOrd="0" destOrd="0" presId="urn:microsoft.com/office/officeart/2005/8/layout/hierarchy4"/>
    <dgm:cxn modelId="{E8559BBE-7EE3-4962-9E46-A04F99DFB7FA}" type="presParOf" srcId="{72B551F6-4B2B-4DC8-974D-EB4291291B7B}" destId="{E9B9B0D3-ADE1-4F83-86BB-053B048DDC82}" srcOrd="1" destOrd="0" presId="urn:microsoft.com/office/officeart/2005/8/layout/hierarchy4"/>
    <dgm:cxn modelId="{37BC359B-B239-4381-945E-D8F63A602679}" type="presParOf" srcId="{72B551F6-4B2B-4DC8-974D-EB4291291B7B}" destId="{C2CBB0AF-F73B-4CED-8298-A50B4DE849BA}" srcOrd="2" destOrd="0" presId="urn:microsoft.com/office/officeart/2005/8/layout/hierarchy4"/>
    <dgm:cxn modelId="{BBA20848-3993-4EF2-BEDE-34B65FE6C127}" type="presParOf" srcId="{C2CBB0AF-F73B-4CED-8298-A50B4DE849BA}" destId="{D717A7BF-CF89-4768-B9B3-ADE6929228B1}" srcOrd="0" destOrd="0" presId="urn:microsoft.com/office/officeart/2005/8/layout/hierarchy4"/>
    <dgm:cxn modelId="{F6AF9C17-45B4-4B41-8199-4C7C943788B9}" type="presParOf" srcId="{D717A7BF-CF89-4768-B9B3-ADE6929228B1}" destId="{ED79A88F-97CB-489C-B7E9-F420884E914B}" srcOrd="0" destOrd="0" presId="urn:microsoft.com/office/officeart/2005/8/layout/hierarchy4"/>
    <dgm:cxn modelId="{6917CE66-57EA-459C-A92C-CF30530BE759}" type="presParOf" srcId="{D717A7BF-CF89-4768-B9B3-ADE6929228B1}" destId="{C3572D83-846B-45D9-A7F3-52727AF75C32}" srcOrd="1" destOrd="0" presId="urn:microsoft.com/office/officeart/2005/8/layout/hierarchy4"/>
    <dgm:cxn modelId="{7293C086-CD43-4D69-9E5E-3180494F6F15}" type="presParOf" srcId="{C2CBB0AF-F73B-4CED-8298-A50B4DE849BA}" destId="{166AD55B-5239-4478-AF53-A12569C8E374}" srcOrd="1" destOrd="0" presId="urn:microsoft.com/office/officeart/2005/8/layout/hierarchy4"/>
    <dgm:cxn modelId="{C9142063-A47B-4494-9400-2D32C3E243CA}" type="presParOf" srcId="{C2CBB0AF-F73B-4CED-8298-A50B4DE849BA}" destId="{6DB9ABC2-0828-4252-B919-732E7106099B}" srcOrd="2" destOrd="0" presId="urn:microsoft.com/office/officeart/2005/8/layout/hierarchy4"/>
    <dgm:cxn modelId="{F555C672-9959-46AD-89E6-9FBB6040F3B2}" type="presParOf" srcId="{6DB9ABC2-0828-4252-B919-732E7106099B}" destId="{6E31D347-58E7-4C09-8DD8-10B5C5BFF63A}" srcOrd="0" destOrd="0" presId="urn:microsoft.com/office/officeart/2005/8/layout/hierarchy4"/>
    <dgm:cxn modelId="{B3AA9420-15D5-4DC2-8F3A-9C3DB6154384}" type="presParOf" srcId="{6DB9ABC2-0828-4252-B919-732E7106099B}" destId="{7CC8240B-272E-432C-B7F8-CA7B9BCBC9EE}" srcOrd="1" destOrd="0" presId="urn:microsoft.com/office/officeart/2005/8/layout/hierarchy4"/>
    <dgm:cxn modelId="{A0040D10-A42C-49E3-8ADD-D0CA8648F487}" type="presParOf" srcId="{C2CBB0AF-F73B-4CED-8298-A50B4DE849BA}" destId="{BB63B0DC-05AF-424B-B524-C2728EDB5F19}" srcOrd="3" destOrd="0" presId="urn:microsoft.com/office/officeart/2005/8/layout/hierarchy4"/>
    <dgm:cxn modelId="{389EB009-3925-450B-AA4F-2A070A922583}" type="presParOf" srcId="{C2CBB0AF-F73B-4CED-8298-A50B4DE849BA}" destId="{56460D27-A44A-4EDC-9B39-F166F54E0570}" srcOrd="4" destOrd="0" presId="urn:microsoft.com/office/officeart/2005/8/layout/hierarchy4"/>
    <dgm:cxn modelId="{59CFD6D9-E924-407A-84E0-C310E18D29F3}" type="presParOf" srcId="{56460D27-A44A-4EDC-9B39-F166F54E0570}" destId="{9968FBEF-7925-4793-82A4-C6C9021DE0EA}" srcOrd="0" destOrd="0" presId="urn:microsoft.com/office/officeart/2005/8/layout/hierarchy4"/>
    <dgm:cxn modelId="{0154459D-758F-4DD1-A069-16732532B36F}" type="presParOf" srcId="{56460D27-A44A-4EDC-9B39-F166F54E0570}" destId="{425A0FA0-7D8E-4A9A-9FD0-16823074DF98}"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641BCC-C0C3-4F04-813F-4AE9DC480DBA}">
      <dsp:nvSpPr>
        <dsp:cNvPr id="0" name=""/>
        <dsp:cNvSpPr/>
      </dsp:nvSpPr>
      <dsp:spPr>
        <a:xfrm>
          <a:off x="5496248" y="890428"/>
          <a:ext cx="2674261" cy="168897"/>
        </a:xfrm>
        <a:custGeom>
          <a:avLst/>
          <a:gdLst/>
          <a:ahLst/>
          <a:cxnLst/>
          <a:rect l="0" t="0" r="0" b="0"/>
          <a:pathLst>
            <a:path>
              <a:moveTo>
                <a:pt x="0" y="0"/>
              </a:moveTo>
              <a:lnTo>
                <a:pt x="2674261" y="0"/>
              </a:lnTo>
              <a:lnTo>
                <a:pt x="2674261" y="168897"/>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A45AE6E-BD3A-4B24-A849-D67F1767BF4D}">
      <dsp:nvSpPr>
        <dsp:cNvPr id="0" name=""/>
        <dsp:cNvSpPr/>
      </dsp:nvSpPr>
      <dsp:spPr>
        <a:xfrm>
          <a:off x="2854888" y="890428"/>
          <a:ext cx="2641359" cy="165359"/>
        </a:xfrm>
        <a:custGeom>
          <a:avLst/>
          <a:gdLst/>
          <a:ahLst/>
          <a:cxnLst/>
          <a:rect l="0" t="0" r="0" b="0"/>
          <a:pathLst>
            <a:path>
              <a:moveTo>
                <a:pt x="2641359" y="0"/>
              </a:moveTo>
              <a:lnTo>
                <a:pt x="0" y="0"/>
              </a:lnTo>
              <a:lnTo>
                <a:pt x="0" y="165359"/>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7F90D0D-29CA-452B-B00E-82053AF8EC13}">
      <dsp:nvSpPr>
        <dsp:cNvPr id="0" name=""/>
        <dsp:cNvSpPr/>
      </dsp:nvSpPr>
      <dsp:spPr>
        <a:xfrm>
          <a:off x="595137" y="299034"/>
          <a:ext cx="9802221" cy="591394"/>
        </a:xfrm>
        <a:prstGeom prst="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ar-BH" sz="2800" kern="1200"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ألقى جلالة الملك خطابه الأول وأكّد فيه جانبين هما: </a:t>
          </a:r>
          <a:endParaRPr lang="en-US" sz="2800" kern="1200"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dsp:txBody>
      <dsp:txXfrm>
        <a:off x="595137" y="299034"/>
        <a:ext cx="9802221" cy="591394"/>
      </dsp:txXfrm>
    </dsp:sp>
    <dsp:sp modelId="{4EC2C70E-72A3-4246-9CF9-B6133C0ED9B2}">
      <dsp:nvSpPr>
        <dsp:cNvPr id="0" name=""/>
        <dsp:cNvSpPr/>
      </dsp:nvSpPr>
      <dsp:spPr>
        <a:xfrm>
          <a:off x="317966" y="1055788"/>
          <a:ext cx="5073844" cy="2473014"/>
        </a:xfrm>
        <a:prstGeom prst="rect">
          <a:avLst/>
        </a:prstGeom>
        <a:gradFill rotWithShape="0">
          <a:gsLst>
            <a:gs pos="0">
              <a:schemeClr val="accent6">
                <a:hueOff val="0"/>
                <a:satOff val="0"/>
                <a:lumOff val="0"/>
                <a:alphaOff val="0"/>
                <a:lumMod val="110000"/>
                <a:satMod val="105000"/>
                <a:tint val="67000"/>
              </a:schemeClr>
            </a:gs>
            <a:gs pos="50000">
              <a:schemeClr val="accent6">
                <a:hueOff val="0"/>
                <a:satOff val="0"/>
                <a:lumOff val="0"/>
                <a:alphaOff val="0"/>
                <a:lumMod val="105000"/>
                <a:satMod val="103000"/>
                <a:tint val="73000"/>
              </a:schemeClr>
            </a:gs>
            <a:gs pos="100000">
              <a:schemeClr val="accent6">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ar-BH" sz="2400" u="sng" kern="1200"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التطلّعات المستقبليّة القائمة على:</a:t>
          </a:r>
        </a:p>
        <a:p>
          <a:pPr marL="0" lvl="0" indent="0" algn="r" defTabSz="1066800">
            <a:lnSpc>
              <a:spcPct val="100000"/>
            </a:lnSpc>
            <a:spcBef>
              <a:spcPct val="0"/>
            </a:spcBef>
            <a:spcAft>
              <a:spcPct val="35000"/>
            </a:spcAft>
            <a:buNone/>
          </a:pPr>
          <a:r>
            <a:rPr lang="ar-BH" sz="2400" kern="1200"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 مواصلة  التطوير الحكومي.</a:t>
          </a:r>
        </a:p>
        <a:p>
          <a:pPr marL="0" lvl="0" indent="0" algn="r" defTabSz="1066800">
            <a:lnSpc>
              <a:spcPct val="100000"/>
            </a:lnSpc>
            <a:spcBef>
              <a:spcPct val="0"/>
            </a:spcBef>
            <a:spcAft>
              <a:spcPct val="35000"/>
            </a:spcAft>
            <a:buNone/>
          </a:pPr>
          <a:r>
            <a:rPr lang="ar-BH" sz="2400" kern="1200"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 برامج التنمية الشاملة.</a:t>
          </a:r>
        </a:p>
        <a:p>
          <a:pPr marL="0" lvl="0" indent="0" algn="r" defTabSz="1066800">
            <a:lnSpc>
              <a:spcPct val="100000"/>
            </a:lnSpc>
            <a:spcBef>
              <a:spcPct val="0"/>
            </a:spcBef>
            <a:spcAft>
              <a:spcPct val="35000"/>
            </a:spcAft>
            <a:buNone/>
          </a:pPr>
          <a:r>
            <a:rPr lang="ar-BH" sz="2400" kern="1200"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 تنويع الاقتصاد لصالح جميع أبناء الوطن.</a:t>
          </a:r>
          <a:endParaRPr lang="en-US" sz="2400" kern="1200"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dsp:txBody>
      <dsp:txXfrm>
        <a:off x="317966" y="1055788"/>
        <a:ext cx="5073844" cy="2473014"/>
      </dsp:txXfrm>
    </dsp:sp>
    <dsp:sp modelId="{6DB63607-84BD-4BBF-B416-E980F0FEBD07}">
      <dsp:nvSpPr>
        <dsp:cNvPr id="0" name=""/>
        <dsp:cNvSpPr/>
      </dsp:nvSpPr>
      <dsp:spPr>
        <a:xfrm>
          <a:off x="5529508" y="1059326"/>
          <a:ext cx="5282002" cy="2486629"/>
        </a:xfrm>
        <a:prstGeom prst="rect">
          <a:avLst/>
        </a:prstGeom>
        <a:gradFill rotWithShape="0">
          <a:gsLst>
            <a:gs pos="0">
              <a:schemeClr val="accent6">
                <a:hueOff val="0"/>
                <a:satOff val="0"/>
                <a:lumOff val="0"/>
                <a:alphaOff val="0"/>
                <a:lumMod val="110000"/>
                <a:satMod val="105000"/>
                <a:tint val="67000"/>
              </a:schemeClr>
            </a:gs>
            <a:gs pos="50000">
              <a:schemeClr val="accent6">
                <a:hueOff val="0"/>
                <a:satOff val="0"/>
                <a:lumOff val="0"/>
                <a:alphaOff val="0"/>
                <a:lumMod val="105000"/>
                <a:satMod val="103000"/>
                <a:tint val="73000"/>
              </a:schemeClr>
            </a:gs>
            <a:gs pos="100000">
              <a:schemeClr val="accent6">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marL="0" lvl="0" indent="0" algn="ctr" defTabSz="1066800">
            <a:lnSpc>
              <a:spcPct val="150000"/>
            </a:lnSpc>
            <a:spcBef>
              <a:spcPct val="0"/>
            </a:spcBef>
            <a:spcAft>
              <a:spcPct val="35000"/>
            </a:spcAft>
            <a:buNone/>
          </a:pPr>
          <a:r>
            <a:rPr lang="ar-BH" sz="2400" u="sng" kern="1200"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المبادئ الوطنية المتمثّلة في:</a:t>
          </a:r>
        </a:p>
        <a:p>
          <a:pPr marL="0" lvl="0" indent="0" algn="r" defTabSz="1066800">
            <a:lnSpc>
              <a:spcPct val="100000"/>
            </a:lnSpc>
            <a:spcBef>
              <a:spcPct val="0"/>
            </a:spcBef>
            <a:spcAft>
              <a:spcPct val="35000"/>
            </a:spcAft>
            <a:buNone/>
          </a:pPr>
          <a:r>
            <a:rPr lang="ar-BH" sz="2400" kern="1200"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 ترسيخ الوحدة الوطنية. </a:t>
          </a:r>
        </a:p>
        <a:p>
          <a:pPr marL="0" lvl="0" indent="0" algn="r" defTabSz="1066800">
            <a:lnSpc>
              <a:spcPct val="100000"/>
            </a:lnSpc>
            <a:spcBef>
              <a:spcPct val="0"/>
            </a:spcBef>
            <a:spcAft>
              <a:spcPct val="35000"/>
            </a:spcAft>
            <a:buNone/>
          </a:pPr>
          <a:r>
            <a:rPr lang="ar-BH" sz="2400" kern="1200"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 العمل الوطني المشترك. </a:t>
          </a:r>
        </a:p>
        <a:p>
          <a:pPr marL="0" lvl="0" indent="0" algn="r" defTabSz="1066800">
            <a:lnSpc>
              <a:spcPct val="100000"/>
            </a:lnSpc>
            <a:spcBef>
              <a:spcPct val="0"/>
            </a:spcBef>
            <a:spcAft>
              <a:spcPct val="35000"/>
            </a:spcAft>
            <a:buNone/>
          </a:pPr>
          <a:r>
            <a:rPr lang="ar-BH" sz="2400" kern="1200"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 التواصل بين القيادة والشعب.</a:t>
          </a:r>
          <a:endParaRPr lang="en-US" sz="2400" kern="1200"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dsp:txBody>
      <dsp:txXfrm>
        <a:off x="5529508" y="1059326"/>
        <a:ext cx="5282002" cy="248662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45AE6E-BD3A-4B24-A849-D67F1767BF4D}">
      <dsp:nvSpPr>
        <dsp:cNvPr id="0" name=""/>
        <dsp:cNvSpPr/>
      </dsp:nvSpPr>
      <dsp:spPr>
        <a:xfrm>
          <a:off x="5615490" y="1789301"/>
          <a:ext cx="91440" cy="91440"/>
        </a:xfrm>
        <a:custGeom>
          <a:avLst/>
          <a:gdLst/>
          <a:ahLst/>
          <a:cxnLst/>
          <a:rect l="0" t="0" r="0" b="0"/>
          <a:pathLst>
            <a:path>
              <a:moveTo>
                <a:pt x="45720" y="45720"/>
              </a:moveTo>
              <a:lnTo>
                <a:pt x="45806" y="45720"/>
              </a:lnTo>
              <a:lnTo>
                <a:pt x="45806" y="115195"/>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7F90D0D-29CA-452B-B00E-82053AF8EC13}">
      <dsp:nvSpPr>
        <dsp:cNvPr id="0" name=""/>
        <dsp:cNvSpPr/>
      </dsp:nvSpPr>
      <dsp:spPr>
        <a:xfrm>
          <a:off x="1300679" y="1022155"/>
          <a:ext cx="8721062" cy="812866"/>
        </a:xfrm>
        <a:prstGeom prst="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ar-BH" sz="2800" b="1" kern="1200"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الإطار العام لنهج جلالة </a:t>
          </a:r>
          <a:r>
            <a:rPr lang="ar-BH" sz="2800" b="1" kern="1200" dirty="0">
              <a:solidFill>
                <a:schemeClr val="bg2">
                  <a:lumMod val="10000"/>
                </a:schemeClr>
              </a:solidFill>
              <a:effectLst>
                <a:outerShdw blurRad="38100" dist="38100" dir="2700000" algn="tl">
                  <a:srgbClr val="000000">
                    <a:alpha val="43137"/>
                  </a:srgbClr>
                </a:outerShdw>
              </a:effectLst>
              <a:latin typeface="Sakkal Majalla" panose="02000000000000000000" pitchFamily="2" charset="-78"/>
              <a:ea typeface="+mn-ea"/>
              <a:cs typeface="Sakkal Majalla" panose="02000000000000000000" pitchFamily="2" charset="-78"/>
            </a:rPr>
            <a:t>الملك الوطني والتحديثي: </a:t>
          </a:r>
          <a:endParaRPr lang="en-US" sz="2800" b="1" kern="1200" dirty="0">
            <a:solidFill>
              <a:schemeClr val="bg2">
                <a:lumMod val="10000"/>
              </a:schemeClr>
            </a:solidFill>
            <a:effectLst>
              <a:outerShdw blurRad="38100" dist="38100" dir="2700000" algn="tl">
                <a:srgbClr val="000000">
                  <a:alpha val="43137"/>
                </a:srgbClr>
              </a:outerShdw>
            </a:effectLst>
            <a:latin typeface="Sakkal Majalla" panose="02000000000000000000" pitchFamily="2" charset="-78"/>
            <a:ea typeface="+mn-ea"/>
            <a:cs typeface="Sakkal Majalla" panose="02000000000000000000" pitchFamily="2" charset="-78"/>
          </a:endParaRPr>
        </a:p>
      </dsp:txBody>
      <dsp:txXfrm>
        <a:off x="1300679" y="1022155"/>
        <a:ext cx="8721062" cy="812866"/>
      </dsp:txXfrm>
    </dsp:sp>
    <dsp:sp modelId="{4EC2C70E-72A3-4246-9CF9-B6133C0ED9B2}">
      <dsp:nvSpPr>
        <dsp:cNvPr id="0" name=""/>
        <dsp:cNvSpPr/>
      </dsp:nvSpPr>
      <dsp:spPr>
        <a:xfrm>
          <a:off x="172" y="1904497"/>
          <a:ext cx="11322249" cy="2771914"/>
        </a:xfrm>
        <a:prstGeom prst="rect">
          <a:avLst/>
        </a:prstGeom>
        <a:gradFill rotWithShape="0">
          <a:gsLst>
            <a:gs pos="0">
              <a:schemeClr val="accent6">
                <a:hueOff val="0"/>
                <a:satOff val="0"/>
                <a:lumOff val="0"/>
                <a:alphaOff val="0"/>
                <a:lumMod val="110000"/>
                <a:satMod val="105000"/>
                <a:tint val="67000"/>
              </a:schemeClr>
            </a:gs>
            <a:gs pos="50000">
              <a:schemeClr val="accent6">
                <a:hueOff val="0"/>
                <a:satOff val="0"/>
                <a:lumOff val="0"/>
                <a:alphaOff val="0"/>
                <a:lumMod val="105000"/>
                <a:satMod val="103000"/>
                <a:tint val="73000"/>
              </a:schemeClr>
            </a:gs>
            <a:gs pos="100000">
              <a:schemeClr val="accent6">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780" tIns="17780" rIns="17780" bIns="17780" numCol="1" spcCol="1270" anchor="ctr" anchorCtr="0">
          <a:noAutofit/>
        </a:bodyPr>
        <a:lstStyle/>
        <a:p>
          <a:pPr marL="1255713" lvl="0" indent="-1255713" algn="r" defTabSz="1244600" rtl="1">
            <a:lnSpc>
              <a:spcPct val="90000"/>
            </a:lnSpc>
            <a:spcBef>
              <a:spcPct val="0"/>
            </a:spcBef>
            <a:spcAft>
              <a:spcPct val="35000"/>
            </a:spcAft>
            <a:buNone/>
          </a:pPr>
          <a:r>
            <a:rPr lang="ar-BH" sz="2800" b="1" kern="1200" dirty="0">
              <a:solidFill>
                <a:schemeClr val="bg2">
                  <a:lumMod val="10000"/>
                </a:schemeClr>
              </a:solidFill>
              <a:latin typeface="Sakkal Majalla" panose="02000000000000000000" pitchFamily="2" charset="-78"/>
              <a:ea typeface="+mn-ea"/>
              <a:cs typeface="Sakkal Majalla" panose="02000000000000000000" pitchFamily="2" charset="-78"/>
            </a:rPr>
            <a:t>◄	سياسة جامعة لأبناء الوطن كافّة على اختلاف الأصول والمذاهب، وفي إطار المواطنة المتساوية والانتماء الوطني الصادق.</a:t>
          </a:r>
        </a:p>
        <a:p>
          <a:pPr marL="1255713" lvl="0" indent="-1255713" algn="r" defTabSz="1244600" rtl="1">
            <a:lnSpc>
              <a:spcPct val="90000"/>
            </a:lnSpc>
            <a:spcBef>
              <a:spcPct val="0"/>
            </a:spcBef>
            <a:spcAft>
              <a:spcPct val="35000"/>
            </a:spcAft>
            <a:buNone/>
          </a:pPr>
          <a:endParaRPr lang="en-US" sz="2800" b="1" kern="1200" dirty="0">
            <a:solidFill>
              <a:schemeClr val="bg2">
                <a:lumMod val="10000"/>
              </a:schemeClr>
            </a:solidFill>
            <a:latin typeface="Sakkal Majalla" panose="02000000000000000000" pitchFamily="2" charset="-78"/>
            <a:ea typeface="+mn-ea"/>
            <a:cs typeface="Sakkal Majalla" panose="02000000000000000000" pitchFamily="2" charset="-78"/>
          </a:endParaRPr>
        </a:p>
        <a:p>
          <a:pPr marL="1255713" lvl="0" indent="-1255713" algn="r" defTabSz="1244600" rtl="1">
            <a:lnSpc>
              <a:spcPct val="90000"/>
            </a:lnSpc>
            <a:spcBef>
              <a:spcPct val="0"/>
            </a:spcBef>
            <a:spcAft>
              <a:spcPct val="35000"/>
            </a:spcAft>
            <a:buNone/>
          </a:pPr>
          <a:r>
            <a:rPr lang="ar-BH" sz="2800" b="1" kern="1200" dirty="0">
              <a:solidFill>
                <a:schemeClr val="bg2">
                  <a:lumMod val="10000"/>
                </a:schemeClr>
              </a:solidFill>
              <a:latin typeface="Sakkal Majalla" panose="02000000000000000000" pitchFamily="2" charset="-78"/>
              <a:ea typeface="+mn-ea"/>
              <a:cs typeface="Sakkal Majalla" panose="02000000000000000000" pitchFamily="2" charset="-78"/>
            </a:rPr>
            <a:t>◄	إرادة واضحة للإصلاح والتحديث، تتجاوب مع التطلعات المتجدّدة للشعب البحريني نحو مستقبل مزدهر للجميع. </a:t>
          </a:r>
          <a:endParaRPr lang="en-US" sz="2800" b="1" kern="1200" dirty="0">
            <a:solidFill>
              <a:schemeClr val="bg2">
                <a:lumMod val="10000"/>
              </a:schemeClr>
            </a:solidFill>
            <a:latin typeface="Sakkal Majalla" panose="02000000000000000000" pitchFamily="2" charset="-78"/>
            <a:ea typeface="+mn-ea"/>
            <a:cs typeface="Sakkal Majalla" panose="02000000000000000000" pitchFamily="2" charset="-78"/>
          </a:endParaRPr>
        </a:p>
      </dsp:txBody>
      <dsp:txXfrm>
        <a:off x="172" y="1904497"/>
        <a:ext cx="11322249" cy="277191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82E878-EFE7-4B48-9109-1B526814C657}">
      <dsp:nvSpPr>
        <dsp:cNvPr id="0" name=""/>
        <dsp:cNvSpPr/>
      </dsp:nvSpPr>
      <dsp:spPr>
        <a:xfrm>
          <a:off x="4121080" y="1775008"/>
          <a:ext cx="2256112" cy="1951628"/>
        </a:xfrm>
        <a:prstGeom prst="hexagon">
          <a:avLst>
            <a:gd name="adj" fmla="val 28570"/>
            <a:gd name="vf" fmla="val 11547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ar-BH" sz="2400" b="1" kern="1200" dirty="0">
              <a:solidFill>
                <a:srgbClr val="FF0000"/>
              </a:solidFill>
              <a:effectLst/>
              <a:latin typeface="Sakkal Majalla" panose="02000000000000000000" pitchFamily="2" charset="-78"/>
              <a:cs typeface="Sakkal Majalla" panose="02000000000000000000" pitchFamily="2" charset="-78"/>
            </a:rPr>
            <a:t>الخطوات التمهيدية التي استهل بها جلالة الملك مشروعه الإصلاحي </a:t>
          </a:r>
          <a:endParaRPr lang="en-US" sz="2400" kern="1200" dirty="0">
            <a:solidFill>
              <a:srgbClr val="FF0000"/>
            </a:solidFill>
            <a:effectLst/>
            <a:latin typeface="Sakkal Majalla" panose="02000000000000000000" pitchFamily="2" charset="-78"/>
            <a:cs typeface="Sakkal Majalla" panose="02000000000000000000" pitchFamily="2" charset="-78"/>
          </a:endParaRPr>
        </a:p>
      </dsp:txBody>
      <dsp:txXfrm>
        <a:off x="4494949" y="2098420"/>
        <a:ext cx="1508374" cy="1304804"/>
      </dsp:txXfrm>
    </dsp:sp>
    <dsp:sp modelId="{3FCF61D8-A739-4475-AABD-33E82DF7FE66}">
      <dsp:nvSpPr>
        <dsp:cNvPr id="0" name=""/>
        <dsp:cNvSpPr/>
      </dsp:nvSpPr>
      <dsp:spPr>
        <a:xfrm>
          <a:off x="5533840" y="841285"/>
          <a:ext cx="851224" cy="733442"/>
        </a:xfrm>
        <a:prstGeom prst="hexagon">
          <a:avLst>
            <a:gd name="adj" fmla="val 28900"/>
            <a:gd name="vf" fmla="val 11547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8E9F212-037C-474E-8999-35F984DB8BCF}">
      <dsp:nvSpPr>
        <dsp:cNvPr id="0" name=""/>
        <dsp:cNvSpPr/>
      </dsp:nvSpPr>
      <dsp:spPr>
        <a:xfrm>
          <a:off x="4328900" y="0"/>
          <a:ext cx="1848868" cy="1599488"/>
        </a:xfrm>
        <a:prstGeom prst="hexagon">
          <a:avLst>
            <a:gd name="adj" fmla="val 28570"/>
            <a:gd name="vf" fmla="val 11547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rtl="1">
            <a:lnSpc>
              <a:spcPct val="90000"/>
            </a:lnSpc>
            <a:spcBef>
              <a:spcPct val="0"/>
            </a:spcBef>
            <a:spcAft>
              <a:spcPct val="35000"/>
            </a:spcAft>
            <a:buNone/>
          </a:pPr>
          <a:r>
            <a:rPr lang="ar-BH" sz="1900" b="1" kern="1200" dirty="0">
              <a:solidFill>
                <a:schemeClr val="tx1">
                  <a:lumMod val="95000"/>
                  <a:lumOff val="5000"/>
                </a:schemeClr>
              </a:solidFill>
              <a:latin typeface="Sakkal Majalla" panose="02000000000000000000" pitchFamily="2" charset="-78"/>
              <a:cs typeface="Sakkal Majalla" panose="02000000000000000000" pitchFamily="2" charset="-78"/>
            </a:rPr>
            <a:t>6.إنشاء المجلس الأعلى للقضاء.</a:t>
          </a:r>
          <a:endParaRPr lang="en-US" sz="1900" kern="1200" dirty="0">
            <a:solidFill>
              <a:schemeClr val="tx1">
                <a:lumMod val="95000"/>
                <a:lumOff val="5000"/>
              </a:schemeClr>
            </a:solidFill>
            <a:latin typeface="Sakkal Majalla" panose="02000000000000000000" pitchFamily="2" charset="-78"/>
            <a:cs typeface="Sakkal Majalla" panose="02000000000000000000" pitchFamily="2" charset="-78"/>
          </a:endParaRPr>
        </a:p>
      </dsp:txBody>
      <dsp:txXfrm>
        <a:off x="4635297" y="265069"/>
        <a:ext cx="1236074" cy="1069350"/>
      </dsp:txXfrm>
    </dsp:sp>
    <dsp:sp modelId="{6D229EF7-8D71-4DFC-A56C-092C196AA1E0}">
      <dsp:nvSpPr>
        <dsp:cNvPr id="0" name=""/>
        <dsp:cNvSpPr/>
      </dsp:nvSpPr>
      <dsp:spPr>
        <a:xfrm>
          <a:off x="6527285" y="2212433"/>
          <a:ext cx="851224" cy="733442"/>
        </a:xfrm>
        <a:prstGeom prst="hexagon">
          <a:avLst>
            <a:gd name="adj" fmla="val 28900"/>
            <a:gd name="vf" fmla="val 11547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E5B1B44-0E16-44E4-92C9-D959F738D667}">
      <dsp:nvSpPr>
        <dsp:cNvPr id="0" name=""/>
        <dsp:cNvSpPr/>
      </dsp:nvSpPr>
      <dsp:spPr>
        <a:xfrm>
          <a:off x="6024527" y="983792"/>
          <a:ext cx="1848868" cy="1599488"/>
        </a:xfrm>
        <a:prstGeom prst="hexagon">
          <a:avLst>
            <a:gd name="adj" fmla="val 28570"/>
            <a:gd name="vf" fmla="val 115470"/>
          </a:avLst>
        </a:prstGeom>
        <a:solidFill>
          <a:schemeClr val="accent5">
            <a:hueOff val="-1470669"/>
            <a:satOff val="-2046"/>
            <a:lumOff val="-7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rtl="1">
            <a:lnSpc>
              <a:spcPct val="90000"/>
            </a:lnSpc>
            <a:spcBef>
              <a:spcPct val="0"/>
            </a:spcBef>
            <a:spcAft>
              <a:spcPct val="35000"/>
            </a:spcAft>
            <a:buNone/>
          </a:pPr>
          <a:r>
            <a:rPr lang="ar-BH" sz="1900" b="1" kern="1200" dirty="0">
              <a:solidFill>
                <a:schemeClr val="tx1">
                  <a:lumMod val="95000"/>
                  <a:lumOff val="5000"/>
                </a:schemeClr>
              </a:solidFill>
              <a:latin typeface="Sakkal Majalla" panose="02000000000000000000" pitchFamily="2" charset="-78"/>
              <a:cs typeface="Sakkal Majalla" panose="02000000000000000000" pitchFamily="2" charset="-78"/>
            </a:rPr>
            <a:t>1.إطلاق الحريات العامة ودعم حقوق الإنسان</a:t>
          </a:r>
          <a:endParaRPr lang="en-US" sz="1900" kern="1200" dirty="0">
            <a:solidFill>
              <a:schemeClr val="tx1">
                <a:lumMod val="95000"/>
                <a:lumOff val="5000"/>
              </a:schemeClr>
            </a:solidFill>
            <a:latin typeface="Sakkal Majalla" panose="02000000000000000000" pitchFamily="2" charset="-78"/>
            <a:cs typeface="Sakkal Majalla" panose="02000000000000000000" pitchFamily="2" charset="-78"/>
          </a:endParaRPr>
        </a:p>
      </dsp:txBody>
      <dsp:txXfrm>
        <a:off x="6330924" y="1248861"/>
        <a:ext cx="1236074" cy="1069350"/>
      </dsp:txXfrm>
    </dsp:sp>
    <dsp:sp modelId="{6672E02B-7CBC-44A1-B6CE-8328851BBFE4}">
      <dsp:nvSpPr>
        <dsp:cNvPr id="0" name=""/>
        <dsp:cNvSpPr/>
      </dsp:nvSpPr>
      <dsp:spPr>
        <a:xfrm>
          <a:off x="5837174" y="3760200"/>
          <a:ext cx="851224" cy="733442"/>
        </a:xfrm>
        <a:prstGeom prst="hexagon">
          <a:avLst>
            <a:gd name="adj" fmla="val 28900"/>
            <a:gd name="vf" fmla="val 11547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A321DFC-FCAA-47A7-80EA-3137D8BBFD11}">
      <dsp:nvSpPr>
        <dsp:cNvPr id="0" name=""/>
        <dsp:cNvSpPr/>
      </dsp:nvSpPr>
      <dsp:spPr>
        <a:xfrm>
          <a:off x="6024527" y="2917814"/>
          <a:ext cx="1848868" cy="1599488"/>
        </a:xfrm>
        <a:prstGeom prst="hexagon">
          <a:avLst>
            <a:gd name="adj" fmla="val 28570"/>
            <a:gd name="vf" fmla="val 115470"/>
          </a:avLst>
        </a:prstGeom>
        <a:solidFill>
          <a:schemeClr val="accent5">
            <a:hueOff val="-2941338"/>
            <a:satOff val="-4091"/>
            <a:lumOff val="-156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rtl="1">
            <a:lnSpc>
              <a:spcPct val="90000"/>
            </a:lnSpc>
            <a:spcBef>
              <a:spcPct val="0"/>
            </a:spcBef>
            <a:spcAft>
              <a:spcPct val="35000"/>
            </a:spcAft>
            <a:buNone/>
          </a:pPr>
          <a:r>
            <a:rPr lang="ar-BH" sz="1900" b="1" kern="1200" dirty="0">
              <a:solidFill>
                <a:schemeClr val="tx1">
                  <a:lumMod val="95000"/>
                  <a:lumOff val="5000"/>
                </a:schemeClr>
              </a:solidFill>
              <a:latin typeface="Sakkal Majalla" panose="02000000000000000000" pitchFamily="2" charset="-78"/>
              <a:cs typeface="Sakkal Majalla" panose="02000000000000000000" pitchFamily="2" charset="-78"/>
            </a:rPr>
            <a:t>2.إطلاق حرية الصحافة.</a:t>
          </a:r>
          <a:endParaRPr lang="en-US" sz="1900" kern="1200" dirty="0">
            <a:solidFill>
              <a:schemeClr val="tx1">
                <a:lumMod val="95000"/>
                <a:lumOff val="5000"/>
              </a:schemeClr>
            </a:solidFill>
            <a:latin typeface="Sakkal Majalla" panose="02000000000000000000" pitchFamily="2" charset="-78"/>
            <a:cs typeface="Sakkal Majalla" panose="02000000000000000000" pitchFamily="2" charset="-78"/>
          </a:endParaRPr>
        </a:p>
      </dsp:txBody>
      <dsp:txXfrm>
        <a:off x="6330924" y="3182883"/>
        <a:ext cx="1236074" cy="1069350"/>
      </dsp:txXfrm>
    </dsp:sp>
    <dsp:sp modelId="{FBD5719B-65F5-46E7-8CE5-649BC94B7C2A}">
      <dsp:nvSpPr>
        <dsp:cNvPr id="0" name=""/>
        <dsp:cNvSpPr/>
      </dsp:nvSpPr>
      <dsp:spPr>
        <a:xfrm>
          <a:off x="4125278" y="3920864"/>
          <a:ext cx="851224" cy="733442"/>
        </a:xfrm>
        <a:prstGeom prst="hexagon">
          <a:avLst>
            <a:gd name="adj" fmla="val 28900"/>
            <a:gd name="vf" fmla="val 11547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4D58009-03A3-44D3-A160-9F7056D027BD}">
      <dsp:nvSpPr>
        <dsp:cNvPr id="0" name=""/>
        <dsp:cNvSpPr/>
      </dsp:nvSpPr>
      <dsp:spPr>
        <a:xfrm>
          <a:off x="4328900" y="3902707"/>
          <a:ext cx="1848868" cy="1599488"/>
        </a:xfrm>
        <a:prstGeom prst="hexagon">
          <a:avLst>
            <a:gd name="adj" fmla="val 28570"/>
            <a:gd name="vf" fmla="val 115470"/>
          </a:avLst>
        </a:prstGeom>
        <a:solidFill>
          <a:schemeClr val="accent5">
            <a:hueOff val="-4412007"/>
            <a:satOff val="-6137"/>
            <a:lumOff val="-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rtl="1">
            <a:lnSpc>
              <a:spcPct val="90000"/>
            </a:lnSpc>
            <a:spcBef>
              <a:spcPct val="0"/>
            </a:spcBef>
            <a:spcAft>
              <a:spcPct val="35000"/>
            </a:spcAft>
            <a:buNone/>
          </a:pPr>
          <a:r>
            <a:rPr lang="ar-BH" sz="1900" b="1" kern="1200" dirty="0">
              <a:solidFill>
                <a:schemeClr val="tx1">
                  <a:lumMod val="95000"/>
                  <a:lumOff val="5000"/>
                </a:schemeClr>
              </a:solidFill>
              <a:latin typeface="Sakkal Majalla" panose="02000000000000000000" pitchFamily="2" charset="-78"/>
              <a:cs typeface="Sakkal Majalla" panose="02000000000000000000" pitchFamily="2" charset="-78"/>
            </a:rPr>
            <a:t>3.تعزيز حقوق الإنسان وحمايتها.</a:t>
          </a:r>
          <a:endParaRPr lang="en-US" sz="1900" kern="1200" dirty="0">
            <a:solidFill>
              <a:schemeClr val="tx1">
                <a:lumMod val="95000"/>
                <a:lumOff val="5000"/>
              </a:schemeClr>
            </a:solidFill>
            <a:latin typeface="Sakkal Majalla" panose="02000000000000000000" pitchFamily="2" charset="-78"/>
            <a:cs typeface="Sakkal Majalla" panose="02000000000000000000" pitchFamily="2" charset="-78"/>
          </a:endParaRPr>
        </a:p>
      </dsp:txBody>
      <dsp:txXfrm>
        <a:off x="4635297" y="4167776"/>
        <a:ext cx="1236074" cy="1069350"/>
      </dsp:txXfrm>
    </dsp:sp>
    <dsp:sp modelId="{14D032B8-5F37-4F29-ABC9-5542473BF81F}">
      <dsp:nvSpPr>
        <dsp:cNvPr id="0" name=""/>
        <dsp:cNvSpPr/>
      </dsp:nvSpPr>
      <dsp:spPr>
        <a:xfrm>
          <a:off x="3115564" y="2550267"/>
          <a:ext cx="851224" cy="733442"/>
        </a:xfrm>
        <a:prstGeom prst="hexagon">
          <a:avLst>
            <a:gd name="adj" fmla="val 28900"/>
            <a:gd name="vf" fmla="val 11547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4F9E56E-0E6A-49B5-A1AD-92522552D0EE}">
      <dsp:nvSpPr>
        <dsp:cNvPr id="0" name=""/>
        <dsp:cNvSpPr/>
      </dsp:nvSpPr>
      <dsp:spPr>
        <a:xfrm>
          <a:off x="2625401" y="2918914"/>
          <a:ext cx="1848868" cy="1599488"/>
        </a:xfrm>
        <a:prstGeom prst="hexagon">
          <a:avLst>
            <a:gd name="adj" fmla="val 28570"/>
            <a:gd name="vf" fmla="val 115470"/>
          </a:avLst>
        </a:prstGeom>
        <a:solidFill>
          <a:schemeClr val="accent5">
            <a:hueOff val="-5882676"/>
            <a:satOff val="-8182"/>
            <a:lumOff val="-313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rtl="1">
            <a:lnSpc>
              <a:spcPct val="90000"/>
            </a:lnSpc>
            <a:spcBef>
              <a:spcPct val="0"/>
            </a:spcBef>
            <a:spcAft>
              <a:spcPct val="35000"/>
            </a:spcAft>
            <a:buNone/>
          </a:pPr>
          <a:r>
            <a:rPr lang="ar-BH" sz="1900" b="1" kern="1200" dirty="0">
              <a:solidFill>
                <a:schemeClr val="tx1">
                  <a:lumMod val="95000"/>
                  <a:lumOff val="5000"/>
                </a:schemeClr>
              </a:solidFill>
              <a:latin typeface="Sakkal Majalla" panose="02000000000000000000" pitchFamily="2" charset="-78"/>
              <a:cs typeface="Sakkal Majalla" panose="02000000000000000000" pitchFamily="2" charset="-78"/>
            </a:rPr>
            <a:t>4.إعادة تشكيل مجلس الشورى.</a:t>
          </a:r>
          <a:endParaRPr lang="en-US" sz="1900" kern="1200" dirty="0">
            <a:solidFill>
              <a:schemeClr val="tx1">
                <a:lumMod val="95000"/>
                <a:lumOff val="5000"/>
              </a:schemeClr>
            </a:solidFill>
            <a:latin typeface="Sakkal Majalla" panose="02000000000000000000" pitchFamily="2" charset="-78"/>
            <a:cs typeface="Sakkal Majalla" panose="02000000000000000000" pitchFamily="2" charset="-78"/>
          </a:endParaRPr>
        </a:p>
      </dsp:txBody>
      <dsp:txXfrm>
        <a:off x="2931798" y="3183983"/>
        <a:ext cx="1236074" cy="1069350"/>
      </dsp:txXfrm>
    </dsp:sp>
    <dsp:sp modelId="{65D38F89-0781-4EF1-B2C9-4F8348E16979}">
      <dsp:nvSpPr>
        <dsp:cNvPr id="0" name=""/>
        <dsp:cNvSpPr/>
      </dsp:nvSpPr>
      <dsp:spPr>
        <a:xfrm>
          <a:off x="2625401" y="981591"/>
          <a:ext cx="1848868" cy="1599488"/>
        </a:xfrm>
        <a:prstGeom prst="hexagon">
          <a:avLst>
            <a:gd name="adj" fmla="val 28570"/>
            <a:gd name="vf" fmla="val 115470"/>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rtl="1">
            <a:lnSpc>
              <a:spcPct val="90000"/>
            </a:lnSpc>
            <a:spcBef>
              <a:spcPct val="0"/>
            </a:spcBef>
            <a:spcAft>
              <a:spcPct val="35000"/>
            </a:spcAft>
            <a:buNone/>
          </a:pPr>
          <a:r>
            <a:rPr lang="ar-BH" sz="1900" b="1" kern="1200" dirty="0">
              <a:solidFill>
                <a:schemeClr val="tx1">
                  <a:lumMod val="95000"/>
                  <a:lumOff val="5000"/>
                </a:schemeClr>
              </a:solidFill>
              <a:latin typeface="Sakkal Majalla" panose="02000000000000000000" pitchFamily="2" charset="-78"/>
              <a:cs typeface="Sakkal Majalla" panose="02000000000000000000" pitchFamily="2" charset="-78"/>
            </a:rPr>
            <a:t>5.إنشاء مجلس التنمية الاقتصادية </a:t>
          </a:r>
          <a:endParaRPr lang="en-US" sz="1900" kern="1200" dirty="0">
            <a:solidFill>
              <a:schemeClr val="tx1">
                <a:lumMod val="95000"/>
                <a:lumOff val="5000"/>
              </a:schemeClr>
            </a:solidFill>
            <a:latin typeface="Sakkal Majalla" panose="02000000000000000000" pitchFamily="2" charset="-78"/>
            <a:cs typeface="Sakkal Majalla" panose="02000000000000000000" pitchFamily="2" charset="-78"/>
          </a:endParaRPr>
        </a:p>
      </dsp:txBody>
      <dsp:txXfrm>
        <a:off x="2931798" y="1246660"/>
        <a:ext cx="1236074" cy="106935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6638A9-26E0-4A44-A477-4E8EB602979D}">
      <dsp:nvSpPr>
        <dsp:cNvPr id="0" name=""/>
        <dsp:cNvSpPr/>
      </dsp:nvSpPr>
      <dsp:spPr>
        <a:xfrm>
          <a:off x="9779" y="0"/>
          <a:ext cx="11563094" cy="506407"/>
        </a:xfrm>
        <a:prstGeom prst="roundRect">
          <a:avLst>
            <a:gd name="adj" fmla="val 10000"/>
          </a:avLst>
        </a:prstGeom>
        <a:solidFill>
          <a:srgbClr val="FFC000"/>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1">
            <a:lnSpc>
              <a:spcPct val="90000"/>
            </a:lnSpc>
            <a:spcBef>
              <a:spcPct val="0"/>
            </a:spcBef>
            <a:spcAft>
              <a:spcPct val="35000"/>
            </a:spcAft>
            <a:buNone/>
          </a:pPr>
          <a:r>
            <a:rPr lang="ar-EG" sz="2400" b="1" kern="1200" dirty="0">
              <a:solidFill>
                <a:schemeClr val="tx1"/>
              </a:solidFill>
              <a:latin typeface="Sakkal Majalla" panose="02000000000000000000" pitchFamily="2" charset="-78"/>
              <a:ea typeface="+mn-ea"/>
              <a:cs typeface="Sakkal Majalla" panose="02000000000000000000" pitchFamily="2" charset="-78"/>
            </a:rPr>
            <a:t>مشروع جلالة الملك للإصلاح والتحديث </a:t>
          </a:r>
          <a:r>
            <a:rPr lang="ar-BH" sz="2400" b="1" kern="1200" dirty="0">
              <a:solidFill>
                <a:schemeClr val="tx1"/>
              </a:solidFill>
              <a:latin typeface="Sakkal Majalla" panose="02000000000000000000" pitchFamily="2" charset="-78"/>
              <a:ea typeface="+mn-ea"/>
              <a:cs typeface="Sakkal Majalla" panose="02000000000000000000" pitchFamily="2" charset="-78"/>
            </a:rPr>
            <a:t> </a:t>
          </a:r>
          <a:endParaRPr lang="en-US" sz="2400" b="1" kern="1200" dirty="0">
            <a:solidFill>
              <a:schemeClr val="tx1"/>
            </a:solidFill>
            <a:latin typeface="Sakkal Majalla" panose="02000000000000000000" pitchFamily="2" charset="-78"/>
            <a:ea typeface="+mn-ea"/>
            <a:cs typeface="Sakkal Majalla" panose="02000000000000000000" pitchFamily="2" charset="-78"/>
          </a:endParaRPr>
        </a:p>
      </dsp:txBody>
      <dsp:txXfrm>
        <a:off x="24611" y="14832"/>
        <a:ext cx="11533430" cy="476743"/>
      </dsp:txXfrm>
    </dsp:sp>
    <dsp:sp modelId="{7927F2EC-DC60-42F0-8C51-ADE9A05120C0}">
      <dsp:nvSpPr>
        <dsp:cNvPr id="0" name=""/>
        <dsp:cNvSpPr/>
      </dsp:nvSpPr>
      <dsp:spPr>
        <a:xfrm>
          <a:off x="157301" y="743914"/>
          <a:ext cx="11255729" cy="573241"/>
        </a:xfrm>
        <a:prstGeom prst="roundRect">
          <a:avLst>
            <a:gd name="adj" fmla="val 10000"/>
          </a:avLst>
        </a:prstGeom>
        <a:solidFill>
          <a:schemeClr val="accent4">
            <a:lumMod val="20000"/>
            <a:lumOff val="80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r" defTabSz="889000" rtl="1">
            <a:lnSpc>
              <a:spcPct val="90000"/>
            </a:lnSpc>
            <a:spcBef>
              <a:spcPct val="0"/>
            </a:spcBef>
            <a:spcAft>
              <a:spcPct val="35000"/>
            </a:spcAft>
            <a:buNone/>
          </a:pPr>
          <a:r>
            <a:rPr lang="ar-EG" sz="2000" u="sng" kern="1200" dirty="0">
              <a:solidFill>
                <a:schemeClr val="tx1"/>
              </a:solidFill>
              <a:effectLst/>
              <a:cs typeface="+mn-cs"/>
            </a:rPr>
            <a:t>رؤية المشروع</a:t>
          </a:r>
          <a:r>
            <a:rPr lang="ar-BH" sz="2000" u="sng" kern="1200" dirty="0">
              <a:solidFill>
                <a:schemeClr val="tx1"/>
              </a:solidFill>
              <a:effectLst/>
              <a:cs typeface="+mn-cs"/>
            </a:rPr>
            <a:t>:</a:t>
          </a:r>
          <a:r>
            <a:rPr lang="ar-EG" sz="2000" kern="1200" dirty="0">
              <a:solidFill>
                <a:schemeClr val="tx1"/>
              </a:solidFill>
              <a:effectLst/>
              <a:cs typeface="+mn-cs"/>
            </a:rPr>
            <a:t> هي الرؤية الملكي</a:t>
          </a:r>
          <a:r>
            <a:rPr lang="ar-BH" sz="2000" kern="1200" dirty="0">
              <a:solidFill>
                <a:schemeClr val="tx1"/>
              </a:solidFill>
              <a:effectLst/>
              <a:cs typeface="+mn-cs"/>
            </a:rPr>
            <a:t>ّ</a:t>
          </a:r>
          <a:r>
            <a:rPr lang="ar-EG" sz="2000" kern="1200" dirty="0">
              <a:solidFill>
                <a:schemeClr val="tx1"/>
              </a:solidFill>
              <a:effectLst/>
              <a:cs typeface="+mn-cs"/>
            </a:rPr>
            <a:t>ة السامية لبحرين المستقبل بوصفها دولة عصري</a:t>
          </a:r>
          <a:r>
            <a:rPr lang="ar-BH" sz="2000" kern="1200" dirty="0">
              <a:solidFill>
                <a:schemeClr val="tx1"/>
              </a:solidFill>
              <a:effectLst/>
              <a:cs typeface="+mn-cs"/>
            </a:rPr>
            <a:t>ّ</a:t>
          </a:r>
          <a:r>
            <a:rPr lang="ar-EG" sz="2000" kern="1200" dirty="0">
              <a:solidFill>
                <a:schemeClr val="tx1"/>
              </a:solidFill>
              <a:effectLst/>
              <a:cs typeface="+mn-cs"/>
            </a:rPr>
            <a:t>ة تحتضن جميع أبنائها وتتيح لهم فرص حياة كريمة جيدة، قائمةً على التسامح والتعايش، ومشعّة بالعلم والمعرفة، ونشطة بالمال والاقتصاد، ومدافعة عن الاستقرار الإقليمي</a:t>
          </a:r>
          <a:r>
            <a:rPr lang="ar-BH" sz="2000" kern="1200" dirty="0">
              <a:solidFill>
                <a:schemeClr val="tx1"/>
              </a:solidFill>
              <a:effectLst/>
              <a:cs typeface="+mn-cs"/>
            </a:rPr>
            <a:t>ّ</a:t>
          </a:r>
          <a:r>
            <a:rPr lang="ar-EG" sz="2000" kern="1200" dirty="0">
              <a:solidFill>
                <a:schemeClr val="tx1"/>
              </a:solidFill>
              <a:effectLst/>
              <a:cs typeface="+mn-cs"/>
            </a:rPr>
            <a:t> والدولي</a:t>
          </a:r>
          <a:r>
            <a:rPr lang="ar-BH" sz="2000" kern="1200" dirty="0">
              <a:solidFill>
                <a:schemeClr val="tx1"/>
              </a:solidFill>
              <a:effectLst/>
              <a:cs typeface="+mn-cs"/>
            </a:rPr>
            <a:t>ّ</a:t>
          </a:r>
          <a:r>
            <a:rPr lang="ar-EG" sz="2000" kern="1200" dirty="0">
              <a:solidFill>
                <a:schemeClr val="tx1"/>
              </a:solidFill>
              <a:effectLst/>
              <a:cs typeface="+mn-cs"/>
            </a:rPr>
            <a:t>.</a:t>
          </a:r>
          <a:endParaRPr lang="en-US" sz="2000" kern="1200" dirty="0">
            <a:solidFill>
              <a:schemeClr val="tx1"/>
            </a:solidFill>
            <a:effectLst/>
            <a:cs typeface="+mn-cs"/>
          </a:endParaRPr>
        </a:p>
      </dsp:txBody>
      <dsp:txXfrm>
        <a:off x="174091" y="760704"/>
        <a:ext cx="11222149" cy="539661"/>
      </dsp:txXfrm>
    </dsp:sp>
    <dsp:sp modelId="{ED79A88F-97CB-489C-B7E9-F420884E914B}">
      <dsp:nvSpPr>
        <dsp:cNvPr id="0" name=""/>
        <dsp:cNvSpPr/>
      </dsp:nvSpPr>
      <dsp:spPr>
        <a:xfrm>
          <a:off x="128272" y="1495934"/>
          <a:ext cx="3752287" cy="3067813"/>
        </a:xfrm>
        <a:prstGeom prst="roundRect">
          <a:avLst>
            <a:gd name="adj" fmla="val 10000"/>
          </a:avLst>
        </a:prstGeom>
        <a:solidFill>
          <a:schemeClr val="accent6">
            <a:lumMod val="40000"/>
            <a:lumOff val="60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buNone/>
          </a:pPr>
          <a:r>
            <a:rPr lang="ar-EG" sz="2000" u="sng" kern="1200" dirty="0">
              <a:solidFill>
                <a:schemeClr val="tx1"/>
              </a:solidFill>
              <a:effectLst>
                <a:outerShdw blurRad="38100" dist="38100" dir="2700000" algn="tl">
                  <a:srgbClr val="000000">
                    <a:alpha val="43137"/>
                  </a:srgbClr>
                </a:outerShdw>
              </a:effectLst>
              <a:cs typeface="+mn-cs"/>
            </a:rPr>
            <a:t>أهداف المشروع </a:t>
          </a:r>
          <a:endParaRPr lang="ar-BH" sz="2000" u="sng" kern="1200" dirty="0">
            <a:solidFill>
              <a:schemeClr val="tx1"/>
            </a:solidFill>
            <a:effectLst>
              <a:outerShdw blurRad="38100" dist="38100" dir="2700000" algn="tl">
                <a:srgbClr val="000000">
                  <a:alpha val="43137"/>
                </a:srgbClr>
              </a:outerShdw>
            </a:effectLst>
            <a:cs typeface="+mn-cs"/>
          </a:endParaRPr>
        </a:p>
        <a:p>
          <a:pPr marL="519113" lvl="0" indent="-519113" algn="r" defTabSz="889000" rtl="1">
            <a:lnSpc>
              <a:spcPct val="90000"/>
            </a:lnSpc>
            <a:spcBef>
              <a:spcPct val="0"/>
            </a:spcBef>
            <a:spcAft>
              <a:spcPct val="35000"/>
            </a:spcAft>
            <a:buNone/>
          </a:pPr>
          <a:r>
            <a:rPr lang="ar-EG" sz="2000" u="none" kern="1200" dirty="0">
              <a:solidFill>
                <a:schemeClr val="tx1"/>
              </a:solidFill>
              <a:effectLst/>
              <a:cs typeface="+mn-cs"/>
            </a:rPr>
            <a:t>(أ) تعزيز التسامح والتعايش والتلاحم الوطني</a:t>
          </a:r>
          <a:r>
            <a:rPr lang="ar-BH" sz="2000" u="none" kern="1200" dirty="0">
              <a:solidFill>
                <a:schemeClr val="tx1"/>
              </a:solidFill>
              <a:effectLst/>
              <a:cs typeface="+mn-cs"/>
            </a:rPr>
            <a:t>.</a:t>
          </a:r>
        </a:p>
        <a:p>
          <a:pPr marL="519113" lvl="0" indent="-519113" algn="r" defTabSz="889000" rtl="1">
            <a:lnSpc>
              <a:spcPct val="90000"/>
            </a:lnSpc>
            <a:spcBef>
              <a:spcPct val="0"/>
            </a:spcBef>
            <a:spcAft>
              <a:spcPct val="35000"/>
            </a:spcAft>
            <a:buNone/>
          </a:pPr>
          <a:r>
            <a:rPr lang="ar-EG" sz="2000" u="none" kern="1200" dirty="0">
              <a:solidFill>
                <a:schemeClr val="tx1"/>
              </a:solidFill>
              <a:effectLst/>
              <a:cs typeface="+mn-cs"/>
            </a:rPr>
            <a:t> (ب) توسيع قاعدة المشاركة السياس</a:t>
          </a:r>
          <a:r>
            <a:rPr lang="ar-BH" sz="2000" u="none" kern="1200" dirty="0">
              <a:solidFill>
                <a:schemeClr val="tx1"/>
              </a:solidFill>
              <a:effectLst/>
              <a:cs typeface="+mn-cs"/>
            </a:rPr>
            <a:t>يّ</a:t>
          </a:r>
          <a:r>
            <a:rPr lang="ar-EG" sz="2000" u="none" kern="1200" dirty="0">
              <a:solidFill>
                <a:schemeClr val="tx1"/>
              </a:solidFill>
              <a:effectLst/>
              <a:cs typeface="+mn-cs"/>
            </a:rPr>
            <a:t>ة</a:t>
          </a:r>
          <a:r>
            <a:rPr lang="ar-BH" sz="2000" u="none" kern="1200" dirty="0">
              <a:solidFill>
                <a:schemeClr val="tx1"/>
              </a:solidFill>
              <a:effectLst/>
              <a:cs typeface="+mn-cs"/>
            </a:rPr>
            <a:t>.</a:t>
          </a:r>
        </a:p>
        <a:p>
          <a:pPr marL="519113" lvl="0" indent="-519113" algn="r" defTabSz="889000" rtl="1">
            <a:lnSpc>
              <a:spcPct val="90000"/>
            </a:lnSpc>
            <a:spcBef>
              <a:spcPct val="0"/>
            </a:spcBef>
            <a:spcAft>
              <a:spcPct val="35000"/>
            </a:spcAft>
            <a:buNone/>
          </a:pPr>
          <a:r>
            <a:rPr lang="ar-EG" sz="2000" u="none" kern="1200" dirty="0">
              <a:solidFill>
                <a:schemeClr val="tx1"/>
              </a:solidFill>
              <a:effectLst/>
              <a:cs typeface="+mn-cs"/>
            </a:rPr>
            <a:t>(ج) بناء تنمية مستدامة واقتصاد تنافسي</a:t>
          </a:r>
          <a:r>
            <a:rPr lang="ar-BH" sz="2000" u="none" kern="1200" dirty="0">
              <a:solidFill>
                <a:schemeClr val="tx1"/>
              </a:solidFill>
              <a:effectLst/>
              <a:cs typeface="+mn-cs"/>
            </a:rPr>
            <a:t>.</a:t>
          </a:r>
        </a:p>
        <a:p>
          <a:pPr lvl="0" algn="r" defTabSz="889000" rtl="1">
            <a:lnSpc>
              <a:spcPct val="90000"/>
            </a:lnSpc>
            <a:spcBef>
              <a:spcPct val="0"/>
            </a:spcBef>
            <a:spcAft>
              <a:spcPct val="35000"/>
            </a:spcAft>
            <a:buNone/>
          </a:pPr>
          <a:r>
            <a:rPr lang="ar-EG" sz="2000" u="none" kern="1200" dirty="0">
              <a:solidFill>
                <a:schemeClr val="tx1"/>
              </a:solidFill>
              <a:effectLst/>
              <a:cs typeface="+mn-cs"/>
            </a:rPr>
            <a:t> (د) تعزيز العدالة وتكافؤ الفرص.</a:t>
          </a:r>
          <a:r>
            <a:rPr lang="ar-BH" sz="2000" u="none" kern="1200" dirty="0">
              <a:solidFill>
                <a:schemeClr val="tx1"/>
              </a:solidFill>
              <a:effectLst/>
              <a:cs typeface="+mn-cs"/>
            </a:rPr>
            <a:t> </a:t>
          </a:r>
        </a:p>
        <a:p>
          <a:pPr lvl="0" algn="r" defTabSz="889000" rtl="1">
            <a:lnSpc>
              <a:spcPct val="90000"/>
            </a:lnSpc>
            <a:spcBef>
              <a:spcPct val="0"/>
            </a:spcBef>
            <a:spcAft>
              <a:spcPct val="35000"/>
            </a:spcAft>
            <a:buNone/>
          </a:pPr>
          <a:endParaRPr lang="ar-BH" sz="2000" u="none" kern="1200" dirty="0">
            <a:solidFill>
              <a:schemeClr val="tx1"/>
            </a:solidFill>
            <a:effectLst/>
            <a:cs typeface="+mn-cs"/>
          </a:endParaRPr>
        </a:p>
        <a:p>
          <a:pPr lvl="0" algn="r" defTabSz="889000" rtl="1">
            <a:lnSpc>
              <a:spcPct val="90000"/>
            </a:lnSpc>
            <a:spcBef>
              <a:spcPct val="0"/>
            </a:spcBef>
            <a:spcAft>
              <a:spcPct val="35000"/>
            </a:spcAft>
            <a:buNone/>
          </a:pPr>
          <a:endParaRPr lang="en-US" sz="2000" u="none" kern="1200" dirty="0">
            <a:solidFill>
              <a:schemeClr val="tx1"/>
            </a:solidFill>
            <a:effectLst/>
            <a:cs typeface="+mn-cs"/>
          </a:endParaRPr>
        </a:p>
      </dsp:txBody>
      <dsp:txXfrm>
        <a:off x="218125" y="1585787"/>
        <a:ext cx="3572581" cy="2888107"/>
      </dsp:txXfrm>
    </dsp:sp>
    <dsp:sp modelId="{6E31D347-58E7-4C09-8DD8-10B5C5BFF63A}">
      <dsp:nvSpPr>
        <dsp:cNvPr id="0" name=""/>
        <dsp:cNvSpPr/>
      </dsp:nvSpPr>
      <dsp:spPr>
        <a:xfrm>
          <a:off x="3947166" y="1466216"/>
          <a:ext cx="3120208" cy="3115662"/>
        </a:xfrm>
        <a:prstGeom prst="roundRect">
          <a:avLst>
            <a:gd name="adj" fmla="val 10000"/>
          </a:avLst>
        </a:prstGeom>
        <a:solidFill>
          <a:schemeClr val="accent6">
            <a:lumMod val="40000"/>
            <a:lumOff val="60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buNone/>
          </a:pPr>
          <a:r>
            <a:rPr lang="ar-EG" sz="2000" u="sng" kern="1200" dirty="0">
              <a:solidFill>
                <a:schemeClr val="tx1"/>
              </a:solidFill>
              <a:effectLst>
                <a:outerShdw blurRad="38100" dist="38100" dir="2700000" algn="tl">
                  <a:srgbClr val="000000">
                    <a:alpha val="43137"/>
                  </a:srgbClr>
                </a:outerShdw>
              </a:effectLst>
              <a:cs typeface="+mn-cs"/>
            </a:rPr>
            <a:t>مبادئ المشروع </a:t>
          </a:r>
          <a:endParaRPr lang="ar-BH" sz="2000" u="sng" kern="1200" dirty="0">
            <a:solidFill>
              <a:schemeClr val="tx1"/>
            </a:solidFill>
            <a:effectLst>
              <a:outerShdw blurRad="38100" dist="38100" dir="2700000" algn="tl">
                <a:srgbClr val="000000">
                  <a:alpha val="43137"/>
                </a:srgbClr>
              </a:outerShdw>
            </a:effectLst>
            <a:cs typeface="+mn-cs"/>
          </a:endParaRPr>
        </a:p>
        <a:p>
          <a:pPr lvl="0" algn="r" defTabSz="889000" rtl="1">
            <a:lnSpc>
              <a:spcPct val="90000"/>
            </a:lnSpc>
            <a:spcBef>
              <a:spcPct val="0"/>
            </a:spcBef>
            <a:spcAft>
              <a:spcPct val="35000"/>
            </a:spcAft>
            <a:buNone/>
          </a:pPr>
          <a:r>
            <a:rPr lang="ar-EG" sz="2000" u="none" kern="1200" dirty="0">
              <a:solidFill>
                <a:schemeClr val="tx1"/>
              </a:solidFill>
              <a:effectLst/>
              <a:cs typeface="+mn-cs"/>
            </a:rPr>
            <a:t>(أ) الوحدة الوطنية</a:t>
          </a:r>
          <a:r>
            <a:rPr lang="ar-BH" sz="2000" u="none" kern="1200" dirty="0">
              <a:solidFill>
                <a:schemeClr val="tx1"/>
              </a:solidFill>
              <a:effectLst/>
              <a:cs typeface="+mn-cs"/>
            </a:rPr>
            <a:t>.</a:t>
          </a:r>
        </a:p>
        <a:p>
          <a:pPr lvl="0" algn="r" defTabSz="889000" rtl="1">
            <a:lnSpc>
              <a:spcPct val="90000"/>
            </a:lnSpc>
            <a:spcBef>
              <a:spcPct val="0"/>
            </a:spcBef>
            <a:spcAft>
              <a:spcPct val="35000"/>
            </a:spcAft>
            <a:buNone/>
          </a:pPr>
          <a:r>
            <a:rPr lang="ar-EG" sz="2000" u="none" kern="1200" dirty="0">
              <a:solidFill>
                <a:schemeClr val="tx1"/>
              </a:solidFill>
              <a:effectLst/>
              <a:cs typeface="+mn-cs"/>
            </a:rPr>
            <a:t> (ب) المواطنة المتساوية</a:t>
          </a:r>
          <a:r>
            <a:rPr lang="ar-BH" sz="2000" u="none" kern="1200" dirty="0">
              <a:solidFill>
                <a:schemeClr val="tx1"/>
              </a:solidFill>
              <a:effectLst/>
              <a:cs typeface="+mn-cs"/>
            </a:rPr>
            <a:t>.</a:t>
          </a:r>
        </a:p>
        <a:p>
          <a:pPr marL="519113" lvl="0" indent="-519113" algn="r" defTabSz="889000" rtl="1">
            <a:lnSpc>
              <a:spcPct val="90000"/>
            </a:lnSpc>
            <a:spcBef>
              <a:spcPct val="0"/>
            </a:spcBef>
            <a:spcAft>
              <a:spcPct val="35000"/>
            </a:spcAft>
            <a:buNone/>
          </a:pPr>
          <a:r>
            <a:rPr lang="ar-EG" sz="2000" u="none" kern="1200" dirty="0">
              <a:solidFill>
                <a:schemeClr val="tx1"/>
              </a:solidFill>
              <a:effectLst/>
              <a:cs typeface="+mn-cs"/>
            </a:rPr>
            <a:t> (ج) العمل الوطني التشاوري المشترك</a:t>
          </a:r>
          <a:r>
            <a:rPr lang="ar-BH" sz="2000" u="none" kern="1200" dirty="0">
              <a:solidFill>
                <a:schemeClr val="tx1"/>
              </a:solidFill>
              <a:effectLst/>
              <a:cs typeface="+mn-cs"/>
            </a:rPr>
            <a:t>.</a:t>
          </a:r>
        </a:p>
        <a:p>
          <a:pPr marL="519113" lvl="0" indent="-519113" algn="r" defTabSz="889000" rtl="1">
            <a:lnSpc>
              <a:spcPct val="90000"/>
            </a:lnSpc>
            <a:spcBef>
              <a:spcPct val="0"/>
            </a:spcBef>
            <a:spcAft>
              <a:spcPct val="35000"/>
            </a:spcAft>
            <a:buNone/>
          </a:pPr>
          <a:r>
            <a:rPr lang="ar-EG" sz="2000" u="none" kern="1200" dirty="0">
              <a:solidFill>
                <a:schemeClr val="tx1"/>
              </a:solidFill>
              <a:effectLst/>
              <a:cs typeface="+mn-cs"/>
            </a:rPr>
            <a:t> (د) التواصل بين القيادة والشعب وتلاحمهما.</a:t>
          </a:r>
          <a:endParaRPr lang="ar-BH" sz="2000" u="none" kern="1200" dirty="0">
            <a:solidFill>
              <a:schemeClr val="tx1"/>
            </a:solidFill>
            <a:effectLst/>
            <a:cs typeface="+mn-cs"/>
          </a:endParaRPr>
        </a:p>
        <a:p>
          <a:pPr marL="519113" lvl="0" indent="-519113" algn="r" defTabSz="889000" rtl="1">
            <a:lnSpc>
              <a:spcPct val="90000"/>
            </a:lnSpc>
            <a:spcBef>
              <a:spcPct val="0"/>
            </a:spcBef>
            <a:spcAft>
              <a:spcPct val="35000"/>
            </a:spcAft>
            <a:buNone/>
          </a:pPr>
          <a:endParaRPr lang="en-US" sz="2000" u="none" kern="1200" dirty="0">
            <a:solidFill>
              <a:schemeClr val="tx1"/>
            </a:solidFill>
            <a:effectLst/>
            <a:cs typeface="+mn-cs"/>
          </a:endParaRPr>
        </a:p>
      </dsp:txBody>
      <dsp:txXfrm>
        <a:off x="4038421" y="1557471"/>
        <a:ext cx="2937698" cy="2933152"/>
      </dsp:txXfrm>
    </dsp:sp>
    <dsp:sp modelId="{9968FBEF-7925-4793-82A4-C6C9021DE0EA}">
      <dsp:nvSpPr>
        <dsp:cNvPr id="0" name=""/>
        <dsp:cNvSpPr/>
      </dsp:nvSpPr>
      <dsp:spPr>
        <a:xfrm>
          <a:off x="7146892" y="1471809"/>
          <a:ext cx="4275136" cy="3151499"/>
        </a:xfrm>
        <a:prstGeom prst="roundRect">
          <a:avLst>
            <a:gd name="adj" fmla="val 10000"/>
          </a:avLst>
        </a:prstGeom>
        <a:solidFill>
          <a:schemeClr val="accent6">
            <a:lumMod val="40000"/>
            <a:lumOff val="60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buNone/>
          </a:pPr>
          <a:r>
            <a:rPr lang="ar-EG" sz="2000" u="sng" kern="1200" dirty="0">
              <a:solidFill>
                <a:schemeClr val="tx1"/>
              </a:solidFill>
              <a:effectLst>
                <a:outerShdw blurRad="38100" dist="38100" dir="2700000" algn="tl">
                  <a:srgbClr val="000000">
                    <a:alpha val="43137"/>
                  </a:srgbClr>
                </a:outerShdw>
              </a:effectLst>
              <a:cs typeface="+mn-cs"/>
            </a:rPr>
            <a:t>ثوابت المشروع</a:t>
          </a:r>
          <a:r>
            <a:rPr lang="ar-EG" sz="2000" kern="1200" dirty="0">
              <a:solidFill>
                <a:schemeClr val="tx1"/>
              </a:solidFill>
              <a:effectLst>
                <a:outerShdw blurRad="38100" dist="38100" dir="2700000" algn="tl">
                  <a:srgbClr val="000000">
                    <a:alpha val="43137"/>
                  </a:srgbClr>
                </a:outerShdw>
              </a:effectLst>
              <a:cs typeface="+mn-cs"/>
            </a:rPr>
            <a:t> </a:t>
          </a:r>
          <a:endParaRPr lang="ar-BH" sz="2000" kern="1200" dirty="0">
            <a:solidFill>
              <a:schemeClr val="tx1"/>
            </a:solidFill>
            <a:effectLst>
              <a:outerShdw blurRad="38100" dist="38100" dir="2700000" algn="tl">
                <a:srgbClr val="000000">
                  <a:alpha val="43137"/>
                </a:srgbClr>
              </a:outerShdw>
            </a:effectLst>
            <a:cs typeface="+mn-cs"/>
          </a:endParaRPr>
        </a:p>
        <a:p>
          <a:pPr marL="519113" lvl="0" indent="-519113" algn="r" defTabSz="889000" rtl="1">
            <a:lnSpc>
              <a:spcPct val="90000"/>
            </a:lnSpc>
            <a:spcBef>
              <a:spcPct val="0"/>
            </a:spcBef>
            <a:spcAft>
              <a:spcPct val="35000"/>
            </a:spcAft>
            <a:buNone/>
          </a:pPr>
          <a:r>
            <a:rPr lang="ar-EG" sz="2000" u="none" kern="1200" dirty="0">
              <a:solidFill>
                <a:schemeClr val="tx1"/>
              </a:solidFill>
              <a:effectLst/>
              <a:cs typeface="+mn-cs"/>
            </a:rPr>
            <a:t> (أ) الولاء للبحرين والتمسّك بسيادتها واستقلالها ووحدة إقليمها وشعبها</a:t>
          </a:r>
          <a:r>
            <a:rPr lang="ar-BH" sz="2000" u="none" kern="1200" dirty="0">
              <a:solidFill>
                <a:schemeClr val="tx1"/>
              </a:solidFill>
              <a:effectLst/>
              <a:cs typeface="+mn-cs"/>
            </a:rPr>
            <a:t>.</a:t>
          </a:r>
          <a:r>
            <a:rPr lang="ar-EG" sz="2000" u="none" kern="1200" dirty="0">
              <a:solidFill>
                <a:schemeClr val="tx1"/>
              </a:solidFill>
              <a:effectLst/>
              <a:cs typeface="+mn-cs"/>
            </a:rPr>
            <a:t> </a:t>
          </a:r>
          <a:endParaRPr lang="ar-BH" sz="2000" u="none" kern="1200" dirty="0">
            <a:solidFill>
              <a:schemeClr val="tx1"/>
            </a:solidFill>
            <a:effectLst/>
            <a:cs typeface="+mn-cs"/>
          </a:endParaRPr>
        </a:p>
        <a:p>
          <a:pPr marL="519113" lvl="0" indent="-519113" algn="r" defTabSz="889000" rtl="1">
            <a:lnSpc>
              <a:spcPct val="90000"/>
            </a:lnSpc>
            <a:spcBef>
              <a:spcPct val="0"/>
            </a:spcBef>
            <a:spcAft>
              <a:spcPct val="35000"/>
            </a:spcAft>
            <a:buNone/>
          </a:pPr>
          <a:r>
            <a:rPr lang="ar-EG" sz="2000" u="none" kern="1200" dirty="0">
              <a:solidFill>
                <a:schemeClr val="tx1"/>
              </a:solidFill>
              <a:effectLst/>
              <a:cs typeface="+mn-cs"/>
            </a:rPr>
            <a:t> (ب) منظومة القيم والتقاليد العربي</a:t>
          </a:r>
          <a:r>
            <a:rPr lang="ar-BH" sz="2000" u="none" kern="1200" dirty="0">
              <a:solidFill>
                <a:schemeClr val="tx1"/>
              </a:solidFill>
              <a:effectLst/>
              <a:cs typeface="+mn-cs"/>
            </a:rPr>
            <a:t>ّ</a:t>
          </a:r>
          <a:r>
            <a:rPr lang="ar-EG" sz="2000" u="none" kern="1200" dirty="0">
              <a:solidFill>
                <a:schemeClr val="tx1"/>
              </a:solidFill>
              <a:effectLst/>
              <a:cs typeface="+mn-cs"/>
            </a:rPr>
            <a:t>ة والإسلامي</a:t>
          </a:r>
          <a:r>
            <a:rPr lang="ar-BH" sz="2000" u="none" kern="1200" dirty="0">
              <a:solidFill>
                <a:schemeClr val="tx1"/>
              </a:solidFill>
              <a:effectLst/>
              <a:cs typeface="+mn-cs"/>
            </a:rPr>
            <a:t>ّ</a:t>
          </a:r>
          <a:r>
            <a:rPr lang="ar-EG" sz="2000" u="none" kern="1200" dirty="0">
              <a:solidFill>
                <a:schemeClr val="tx1"/>
              </a:solidFill>
              <a:effectLst/>
              <a:cs typeface="+mn-cs"/>
            </a:rPr>
            <a:t>ة الأصيلة</a:t>
          </a:r>
          <a:r>
            <a:rPr lang="ar-BH" sz="2000" u="none" kern="1200" dirty="0">
              <a:solidFill>
                <a:schemeClr val="tx1"/>
              </a:solidFill>
              <a:effectLst/>
              <a:cs typeface="+mn-cs"/>
            </a:rPr>
            <a:t>.</a:t>
          </a:r>
        </a:p>
        <a:p>
          <a:pPr marL="519113" lvl="0" indent="-519113" algn="r" defTabSz="889000" rtl="1">
            <a:lnSpc>
              <a:spcPct val="90000"/>
            </a:lnSpc>
            <a:spcBef>
              <a:spcPct val="0"/>
            </a:spcBef>
            <a:spcAft>
              <a:spcPct val="35000"/>
            </a:spcAft>
            <a:buNone/>
          </a:pPr>
          <a:r>
            <a:rPr lang="ar-EG" sz="2000" u="none" kern="1200" dirty="0">
              <a:solidFill>
                <a:schemeClr val="tx1"/>
              </a:solidFill>
              <a:effectLst/>
              <a:cs typeface="+mn-cs"/>
            </a:rPr>
            <a:t> (ج) متطل</a:t>
          </a:r>
          <a:r>
            <a:rPr lang="ar-BH" sz="2000" u="none" kern="1200" dirty="0">
              <a:solidFill>
                <a:schemeClr val="tx1"/>
              </a:solidFill>
              <a:effectLst/>
              <a:cs typeface="+mn-cs"/>
            </a:rPr>
            <a:t>ّ</a:t>
          </a:r>
          <a:r>
            <a:rPr lang="ar-EG" sz="2000" u="none" kern="1200" dirty="0">
              <a:solidFill>
                <a:schemeClr val="tx1"/>
              </a:solidFill>
              <a:effectLst/>
              <a:cs typeface="+mn-cs"/>
            </a:rPr>
            <a:t>بات التقدّم والمشاركة بفاعلي</a:t>
          </a:r>
          <a:r>
            <a:rPr lang="ar-BH" sz="2000" u="none" kern="1200" dirty="0">
              <a:solidFill>
                <a:schemeClr val="tx1"/>
              </a:solidFill>
              <a:effectLst/>
              <a:cs typeface="+mn-cs"/>
            </a:rPr>
            <a:t>ّ</a:t>
          </a:r>
          <a:r>
            <a:rPr lang="ar-EG" sz="2000" u="none" kern="1200" dirty="0">
              <a:solidFill>
                <a:schemeClr val="tx1"/>
              </a:solidFill>
              <a:effectLst/>
              <a:cs typeface="+mn-cs"/>
            </a:rPr>
            <a:t>ة في مسيرة العالم المعاصر</a:t>
          </a:r>
          <a:r>
            <a:rPr lang="ar-BH" sz="2000" u="none" kern="1200" dirty="0">
              <a:solidFill>
                <a:schemeClr val="tx1"/>
              </a:solidFill>
              <a:effectLst/>
              <a:cs typeface="+mn-cs"/>
            </a:rPr>
            <a:t>.</a:t>
          </a:r>
        </a:p>
        <a:p>
          <a:pPr marL="519113" lvl="0" indent="-519113" algn="r" defTabSz="889000" rtl="1">
            <a:lnSpc>
              <a:spcPct val="90000"/>
            </a:lnSpc>
            <a:spcBef>
              <a:spcPct val="0"/>
            </a:spcBef>
            <a:spcAft>
              <a:spcPct val="35000"/>
            </a:spcAft>
            <a:buNone/>
          </a:pPr>
          <a:r>
            <a:rPr lang="ar-EG" sz="2000" u="none" kern="1200" dirty="0">
              <a:solidFill>
                <a:schemeClr val="tx1"/>
              </a:solidFill>
              <a:effectLst/>
              <a:cs typeface="+mn-cs"/>
            </a:rPr>
            <a:t> (د) الموقع الاستراتيجي للبحرين من منطقة الخليج العربي</a:t>
          </a:r>
          <a:r>
            <a:rPr lang="ar-BH" sz="2000" u="none" kern="1200" dirty="0">
              <a:solidFill>
                <a:schemeClr val="tx1"/>
              </a:solidFill>
              <a:effectLst/>
              <a:cs typeface="+mn-cs"/>
            </a:rPr>
            <a:t>ّ</a:t>
          </a:r>
          <a:r>
            <a:rPr lang="ar-EG" sz="2000" u="none" kern="1200" dirty="0">
              <a:solidFill>
                <a:schemeClr val="tx1"/>
              </a:solidFill>
              <a:effectLst/>
              <a:cs typeface="+mn-cs"/>
            </a:rPr>
            <a:t> والعالم</a:t>
          </a:r>
          <a:r>
            <a:rPr lang="ar-BH" sz="2000" u="none" kern="1200" dirty="0">
              <a:solidFill>
                <a:schemeClr val="tx1"/>
              </a:solidFill>
              <a:effectLst/>
              <a:cs typeface="+mn-cs"/>
            </a:rPr>
            <a:t>.</a:t>
          </a:r>
          <a:endParaRPr lang="en-US" sz="2000" b="1" u="none" kern="1200" dirty="0">
            <a:solidFill>
              <a:schemeClr val="tx1"/>
            </a:solidFill>
            <a:effectLst/>
            <a:cs typeface="+mn-cs"/>
          </a:endParaRPr>
        </a:p>
      </dsp:txBody>
      <dsp:txXfrm>
        <a:off x="7239196" y="1564113"/>
        <a:ext cx="4090528" cy="2966891"/>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4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5BB54EE-DF0D-4FA1-B48F-C292469C25C4}" type="datetimeFigureOut">
              <a:rPr lang="en-US" smtClean="0"/>
              <a:t>9/4/2022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dirty="0"/>
          </a:p>
        </p:txBody>
      </p:sp>
    </p:spTree>
    <p:extLst>
      <p:ext uri="{BB962C8B-B14F-4D97-AF65-F5344CB8AC3E}">
        <p14:creationId xmlns:p14="http://schemas.microsoft.com/office/powerpoint/2010/main" val="9056367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9/4/2022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dirty="0"/>
          </a:p>
        </p:txBody>
      </p:sp>
    </p:spTree>
    <p:extLst>
      <p:ext uri="{BB962C8B-B14F-4D97-AF65-F5344CB8AC3E}">
        <p14:creationId xmlns:p14="http://schemas.microsoft.com/office/powerpoint/2010/main" val="41077490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5BB54EE-DF0D-4FA1-B48F-C292469C25C4}" type="datetimeFigureOut">
              <a:rPr lang="en-US" smtClean="0"/>
              <a:t>9/4/2022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dirty="0"/>
          </a:p>
        </p:txBody>
      </p:sp>
    </p:spTree>
    <p:extLst>
      <p:ext uri="{BB962C8B-B14F-4D97-AF65-F5344CB8AC3E}">
        <p14:creationId xmlns:p14="http://schemas.microsoft.com/office/powerpoint/2010/main" val="3581707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5BB54EE-DF0D-4FA1-B48F-C292469C25C4}" type="datetimeFigureOut">
              <a:rPr lang="en-US" smtClean="0"/>
              <a:t>9/4/2022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dirty="0"/>
          </a:p>
        </p:txBody>
      </p:sp>
    </p:spTree>
    <p:extLst>
      <p:ext uri="{BB962C8B-B14F-4D97-AF65-F5344CB8AC3E}">
        <p14:creationId xmlns:p14="http://schemas.microsoft.com/office/powerpoint/2010/main" val="19345611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5BB54EE-DF0D-4FA1-B48F-C292469C25C4}" type="datetimeFigureOut">
              <a:rPr lang="en-US" smtClean="0"/>
              <a:t>9/4/2022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6F20112-F681-4D23-BAD6-386DBC2EFDE9}" type="slidenum">
              <a:rPr lang="en-US" smtClean="0"/>
              <a:t>‹#›</a:t>
            </a:fld>
            <a:endParaRPr lang="en-US" dirty="0"/>
          </a:p>
        </p:txBody>
      </p:sp>
    </p:spTree>
    <p:extLst>
      <p:ext uri="{BB962C8B-B14F-4D97-AF65-F5344CB8AC3E}">
        <p14:creationId xmlns:p14="http://schemas.microsoft.com/office/powerpoint/2010/main" val="29223078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5BB54EE-DF0D-4FA1-B48F-C292469C25C4}" type="datetimeFigureOut">
              <a:rPr lang="en-US" smtClean="0"/>
              <a:t>9/4/2022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6F20112-F681-4D23-BAD6-386DBC2EFDE9}" type="slidenum">
              <a:rPr lang="en-US" smtClean="0"/>
              <a:t>‹#›</a:t>
            </a:fld>
            <a:endParaRPr lang="en-US" dirty="0"/>
          </a:p>
        </p:txBody>
      </p:sp>
    </p:spTree>
    <p:extLst>
      <p:ext uri="{BB962C8B-B14F-4D97-AF65-F5344CB8AC3E}">
        <p14:creationId xmlns:p14="http://schemas.microsoft.com/office/powerpoint/2010/main" val="10950306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BB54EE-DF0D-4FA1-B48F-C292469C25C4}" type="datetimeFigureOut">
              <a:rPr lang="en-US" smtClean="0"/>
              <a:t>9/4/2022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6F20112-F681-4D23-BAD6-386DBC2EFDE9}" type="slidenum">
              <a:rPr lang="en-US" smtClean="0"/>
              <a:t>‹#›</a:t>
            </a:fld>
            <a:endParaRPr lang="en-US" dirty="0"/>
          </a:p>
        </p:txBody>
      </p:sp>
    </p:spTree>
    <p:extLst>
      <p:ext uri="{BB962C8B-B14F-4D97-AF65-F5344CB8AC3E}">
        <p14:creationId xmlns:p14="http://schemas.microsoft.com/office/powerpoint/2010/main" val="32155930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9/4/2022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dirty="0"/>
          </a:p>
        </p:txBody>
      </p:sp>
    </p:spTree>
    <p:extLst>
      <p:ext uri="{BB962C8B-B14F-4D97-AF65-F5344CB8AC3E}">
        <p14:creationId xmlns:p14="http://schemas.microsoft.com/office/powerpoint/2010/main" val="28105181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9/4/2022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dirty="0"/>
          </a:p>
        </p:txBody>
      </p:sp>
    </p:spTree>
    <p:extLst>
      <p:ext uri="{BB962C8B-B14F-4D97-AF65-F5344CB8AC3E}">
        <p14:creationId xmlns:p14="http://schemas.microsoft.com/office/powerpoint/2010/main" val="1805427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9/4/2022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dirty="0"/>
          </a:p>
        </p:txBody>
      </p:sp>
    </p:spTree>
    <p:extLst>
      <p:ext uri="{BB962C8B-B14F-4D97-AF65-F5344CB8AC3E}">
        <p14:creationId xmlns:p14="http://schemas.microsoft.com/office/powerpoint/2010/main" val="34950672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9/4/2022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dirty="0"/>
          </a:p>
        </p:txBody>
      </p:sp>
    </p:spTree>
    <p:extLst>
      <p:ext uri="{BB962C8B-B14F-4D97-AF65-F5344CB8AC3E}">
        <p14:creationId xmlns:p14="http://schemas.microsoft.com/office/powerpoint/2010/main" val="11042296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78000">
              <a:srgbClr val="ECECEC"/>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BB54EE-DF0D-4FA1-B48F-C292469C25C4}" type="datetimeFigureOut">
              <a:rPr lang="en-US" smtClean="0"/>
              <a:t>9/4/2022</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F20112-F681-4D23-BAD6-386DBC2EFDE9}" type="slidenum">
              <a:rPr lang="en-US" smtClean="0"/>
              <a:t>‹#›</a:t>
            </a:fld>
            <a:endParaRPr lang="en-US" dirty="0"/>
          </a:p>
        </p:txBody>
      </p:sp>
    </p:spTree>
    <p:extLst>
      <p:ext uri="{BB962C8B-B14F-4D97-AF65-F5344CB8AC3E}">
        <p14:creationId xmlns:p14="http://schemas.microsoft.com/office/powerpoint/2010/main" val="42807650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 /><Relationship Id="rId2" Type="http://schemas.openxmlformats.org/officeDocument/2006/relationships/image" Target="../media/image1.jpg"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3" Type="http://schemas.openxmlformats.org/officeDocument/2006/relationships/image" Target="../media/image4.png" /><Relationship Id="rId2" Type="http://schemas.openxmlformats.org/officeDocument/2006/relationships/image" Target="../media/image3.png"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2" Type="http://schemas.openxmlformats.org/officeDocument/2006/relationships/image" Target="../media/image3.png"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 /><Relationship Id="rId7" Type="http://schemas.microsoft.com/office/2007/relationships/diagramDrawing" Target="../diagrams/drawing2.xml" /><Relationship Id="rId2" Type="http://schemas.openxmlformats.org/officeDocument/2006/relationships/image" Target="../media/image3.png" /><Relationship Id="rId1" Type="http://schemas.openxmlformats.org/officeDocument/2006/relationships/slideLayout" Target="../slideLayouts/slideLayout2.xml" /><Relationship Id="rId6" Type="http://schemas.openxmlformats.org/officeDocument/2006/relationships/diagramColors" Target="../diagrams/colors2.xml" /><Relationship Id="rId5" Type="http://schemas.openxmlformats.org/officeDocument/2006/relationships/diagramQuickStyle" Target="../diagrams/quickStyle2.xml" /><Relationship Id="rId4" Type="http://schemas.openxmlformats.org/officeDocument/2006/relationships/diagramLayout" Target="../diagrams/layout2.xml" /></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 /><Relationship Id="rId7" Type="http://schemas.microsoft.com/office/2007/relationships/diagramDrawing" Target="../diagrams/drawing3.xml" /><Relationship Id="rId2" Type="http://schemas.openxmlformats.org/officeDocument/2006/relationships/image" Target="../media/image3.png" /><Relationship Id="rId1" Type="http://schemas.openxmlformats.org/officeDocument/2006/relationships/slideLayout" Target="../slideLayouts/slideLayout2.xml" /><Relationship Id="rId6" Type="http://schemas.openxmlformats.org/officeDocument/2006/relationships/diagramColors" Target="../diagrams/colors3.xml" /><Relationship Id="rId5" Type="http://schemas.openxmlformats.org/officeDocument/2006/relationships/diagramQuickStyle" Target="../diagrams/quickStyle3.xml" /><Relationship Id="rId4" Type="http://schemas.openxmlformats.org/officeDocument/2006/relationships/diagramLayout" Target="../diagrams/layout3.xml" /></Relationships>
</file>

<file path=ppt/slides/_rels/slide9.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Layout" Target="../slideLayouts/slideLayout3.xml" /></Relationships>
</file>

<file path=ppt/slides/_rels/slide10.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4.xml" /><Relationship Id="rId7" Type="http://schemas.microsoft.com/office/2007/relationships/diagramDrawing" Target="../diagrams/drawing4.xml" /><Relationship Id="rId2" Type="http://schemas.openxmlformats.org/officeDocument/2006/relationships/image" Target="../media/image3.png" /><Relationship Id="rId1" Type="http://schemas.openxmlformats.org/officeDocument/2006/relationships/slideLayout" Target="../slideLayouts/slideLayout2.xml" /><Relationship Id="rId6" Type="http://schemas.openxmlformats.org/officeDocument/2006/relationships/diagramColors" Target="../diagrams/colors4.xml" /><Relationship Id="rId5" Type="http://schemas.openxmlformats.org/officeDocument/2006/relationships/diagramQuickStyle" Target="../diagrams/quickStyle4.xml" /><Relationship Id="rId4" Type="http://schemas.openxmlformats.org/officeDocument/2006/relationships/diagramLayout" Target="../diagrams/layout4.xml" /></Relationships>
</file>

<file path=ppt/slides/_rels/slide13.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3" Type="http://schemas.openxmlformats.org/officeDocument/2006/relationships/image" Target="../media/image5.png" /><Relationship Id="rId2" Type="http://schemas.openxmlformats.org/officeDocument/2006/relationships/image" Target="../media/image3.png" /><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46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clrChange>
              <a:clrFrom>
                <a:srgbClr val="FDFDFD"/>
              </a:clrFrom>
              <a:clrTo>
                <a:srgbClr val="FDFDFD">
                  <a:alpha val="0"/>
                </a:srgbClr>
              </a:clrTo>
            </a:clrChange>
            <a:extLst>
              <a:ext uri="{28A0092B-C50C-407E-A947-70E740481C1C}">
                <a14:useLocalDpi xmlns:a14="http://schemas.microsoft.com/office/drawing/2010/main" val="0"/>
              </a:ext>
            </a:extLst>
          </a:blip>
          <a:srcRect l="6723" t="25076" r="6723" b="21638"/>
          <a:stretch/>
        </p:blipFill>
        <p:spPr>
          <a:xfrm>
            <a:off x="2438400" y="381000"/>
            <a:ext cx="7162800" cy="1182210"/>
          </a:xfrm>
          <a:prstGeom prst="rect">
            <a:avLst/>
          </a:prstGeom>
        </p:spPr>
      </p:pic>
      <p:cxnSp>
        <p:nvCxnSpPr>
          <p:cNvPr id="3" name="Straight Connector 2"/>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6" name="Rectangle 5"/>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–العام الدراسي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1" name="مستطيل 6"/>
          <p:cNvSpPr/>
          <p:nvPr/>
        </p:nvSpPr>
        <p:spPr>
          <a:xfrm>
            <a:off x="119733" y="1704772"/>
            <a:ext cx="11886431" cy="4417831"/>
          </a:xfrm>
          <a:prstGeom prst="rect">
            <a:avLst/>
          </a:prstGeom>
          <a:solidFill>
            <a:schemeClr val="accent4">
              <a:lumMod val="20000"/>
              <a:lumOff val="80000"/>
            </a:schemeClr>
          </a:solidFill>
          <a:ln w="9525">
            <a:solidFill>
              <a:srgbClr val="FF000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700" b="1" i="0" u="none" strike="noStrike" kern="1200" cap="none" spc="0" normalizeH="0" baseline="0" noProof="0" dirty="0">
              <a:ln>
                <a:noFill/>
              </a:ln>
              <a:solidFill>
                <a:srgbClr val="E7E6E6">
                  <a:lumMod val="10000"/>
                </a:srgbClr>
              </a:solidFill>
              <a:effectLst/>
              <a:uLnTx/>
              <a:uFillTx/>
              <a:latin typeface="Calibri"/>
              <a:ea typeface="+mn-ea"/>
              <a:cs typeface="+mn-cs"/>
            </a:endParaRPr>
          </a:p>
        </p:txBody>
      </p:sp>
      <p:sp>
        <p:nvSpPr>
          <p:cNvPr id="14" name="مستطيل 10"/>
          <p:cNvSpPr/>
          <p:nvPr/>
        </p:nvSpPr>
        <p:spPr>
          <a:xfrm>
            <a:off x="3355821" y="1846872"/>
            <a:ext cx="8492826" cy="933647"/>
          </a:xfrm>
          <a:prstGeom prst="rect">
            <a:avLst/>
          </a:prstGeom>
          <a:solidFill>
            <a:schemeClr val="bg2"/>
          </a:solidFill>
          <a:ln w="2857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rtl="1"/>
            <a:r>
              <a:rPr lang="ar-BH" sz="4400" b="1" dirty="0">
                <a:solidFill>
                  <a:prstClr val="black"/>
                </a:solidFill>
                <a:ea typeface="Calibri" panose="020F0502020204030204" pitchFamily="34" charset="0"/>
                <a:cs typeface="Sakkal Majalla" panose="02000000000000000000" pitchFamily="2" charset="-78"/>
              </a:rPr>
              <a:t>تاريخ البحرين الحديث والمعاصر</a:t>
            </a:r>
            <a:endParaRPr lang="en-US" sz="4400" b="1" dirty="0">
              <a:solidFill>
                <a:prstClr val="black"/>
              </a:solidFill>
              <a:ea typeface="Calibri" panose="020F0502020204030204" pitchFamily="34" charset="0"/>
              <a:cs typeface="Sakkal Majalla" panose="02000000000000000000" pitchFamily="2" charset="-78"/>
            </a:endParaRPr>
          </a:p>
        </p:txBody>
      </p:sp>
      <p:sp>
        <p:nvSpPr>
          <p:cNvPr id="17" name="مستطيل 16"/>
          <p:cNvSpPr/>
          <p:nvPr/>
        </p:nvSpPr>
        <p:spPr>
          <a:xfrm>
            <a:off x="3355821" y="3163373"/>
            <a:ext cx="8492826" cy="2825303"/>
          </a:xfrm>
          <a:prstGeom prst="rect">
            <a:avLst/>
          </a:prstGeom>
          <a:solidFill>
            <a:schemeClr val="bg2"/>
          </a:solidFill>
          <a:ln w="2857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9263" indent="-1719263" algn="r" rtl="1">
              <a:buNone/>
            </a:pPr>
            <a:endParaRPr lang="ar-BH" sz="4400" b="1" dirty="0">
              <a:solidFill>
                <a:prstClr val="black"/>
              </a:solidFill>
              <a:ea typeface="Calibri" panose="020F0502020204030204" pitchFamily="34" charset="0"/>
              <a:cs typeface="Sakkal Majalla" panose="02000000000000000000" pitchFamily="2" charset="-78"/>
            </a:endParaRPr>
          </a:p>
          <a:p>
            <a:pPr marL="1719263" indent="-1719263" algn="r" rtl="1">
              <a:buNone/>
            </a:pPr>
            <a:r>
              <a:rPr lang="ar-BH" sz="4400" b="1" dirty="0">
                <a:solidFill>
                  <a:prstClr val="black"/>
                </a:solidFill>
                <a:ea typeface="Calibri" panose="020F0502020204030204" pitchFamily="34" charset="0"/>
                <a:cs typeface="Sakkal Majalla" panose="02000000000000000000" pitchFamily="2" charset="-78"/>
              </a:rPr>
              <a:t>الوحدة الثانية/ الدرس الأول: </a:t>
            </a:r>
          </a:p>
          <a:p>
            <a:pPr marL="1719263" indent="-1719263" algn="r" rtl="1">
              <a:buNone/>
            </a:pPr>
            <a:r>
              <a:rPr lang="ar-BH" sz="3600" b="1" dirty="0">
                <a:solidFill>
                  <a:prstClr val="black"/>
                </a:solidFill>
                <a:ea typeface="Calibri" panose="020F0502020204030204" pitchFamily="34" charset="0"/>
                <a:cs typeface="Sakkal Majalla" panose="02000000000000000000" pitchFamily="2" charset="-78"/>
              </a:rPr>
              <a:t>مشروع الإصلاح والتحديث لحضرة صاحب الجلالة </a:t>
            </a:r>
          </a:p>
          <a:p>
            <a:pPr marL="1719263" indent="-1719263" algn="r" rtl="1">
              <a:buNone/>
            </a:pPr>
            <a:r>
              <a:rPr lang="ar-BH" sz="3600" b="1" dirty="0">
                <a:solidFill>
                  <a:prstClr val="black"/>
                </a:solidFill>
                <a:ea typeface="Calibri" panose="020F0502020204030204" pitchFamily="34" charset="0"/>
                <a:cs typeface="Sakkal Majalla" panose="02000000000000000000" pitchFamily="2" charset="-78"/>
              </a:rPr>
              <a:t>«الملك حمد بن عيسى آل خليفة» عاهل البلاد حفظه الله ورعاه</a:t>
            </a:r>
            <a:endParaRPr lang="en-US" sz="3600" b="1" dirty="0">
              <a:solidFill>
                <a:prstClr val="black"/>
              </a:solidFill>
              <a:ea typeface="Calibri" panose="020F0502020204030204" pitchFamily="34" charset="0"/>
              <a:cs typeface="Sakkal Majalla" panose="02000000000000000000" pitchFamily="2" charset="-78"/>
            </a:endParaRPr>
          </a:p>
        </p:txBody>
      </p:sp>
      <p:sp>
        <p:nvSpPr>
          <p:cNvPr id="18" name="مستطيل 2"/>
          <p:cNvSpPr/>
          <p:nvPr/>
        </p:nvSpPr>
        <p:spPr>
          <a:xfrm>
            <a:off x="3355821" y="3257654"/>
            <a:ext cx="4195172" cy="598612"/>
          </a:xfrm>
          <a:prstGeom prst="rect">
            <a:avLst/>
          </a:prstGeom>
          <a:solidFill>
            <a:schemeClr val="accent4">
              <a:lumMod val="40000"/>
              <a:lumOff val="60000"/>
            </a:schemeClr>
          </a:solidFill>
          <a:ln w="2857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3600" b="1" dirty="0">
                <a:solidFill>
                  <a:schemeClr val="tx1"/>
                </a:solidFill>
                <a:ea typeface="Calibri" panose="020F0502020204030204" pitchFamily="34" charset="0"/>
                <a:cs typeface="Sakkal Majalla" panose="02000000000000000000" pitchFamily="2" charset="-78"/>
              </a:rPr>
              <a:t>المستوى الثاني/الثالث الثانوي</a:t>
            </a:r>
            <a:endParaRPr lang="en-US" sz="3600" b="1" dirty="0">
              <a:solidFill>
                <a:schemeClr val="tx1"/>
              </a:solidFill>
              <a:ea typeface="Calibri" panose="020F0502020204030204" pitchFamily="34" charset="0"/>
              <a:cs typeface="Sakkal Majalla" panose="02000000000000000000" pitchFamily="2" charset="-78"/>
            </a:endParaRPr>
          </a:p>
        </p:txBody>
      </p:sp>
      <p:sp>
        <p:nvSpPr>
          <p:cNvPr id="19" name="مستطيل 2"/>
          <p:cNvSpPr/>
          <p:nvPr/>
        </p:nvSpPr>
        <p:spPr>
          <a:xfrm>
            <a:off x="3355821" y="1946064"/>
            <a:ext cx="2543345" cy="598612"/>
          </a:xfrm>
          <a:prstGeom prst="rect">
            <a:avLst/>
          </a:prstGeom>
          <a:solidFill>
            <a:schemeClr val="accent4">
              <a:lumMod val="40000"/>
              <a:lumOff val="60000"/>
            </a:schemeClr>
          </a:solidFill>
          <a:ln w="2857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2800" b="1" dirty="0">
                <a:solidFill>
                  <a:schemeClr val="tx1"/>
                </a:solidFill>
                <a:ea typeface="Calibri" panose="020F0502020204030204" pitchFamily="34" charset="0"/>
                <a:cs typeface="Sakkal Majalla" panose="02000000000000000000" pitchFamily="2" charset="-78"/>
              </a:rPr>
              <a:t>أجا203،وطن803/815</a:t>
            </a:r>
            <a:endParaRPr lang="en-US" sz="2800" b="1" dirty="0">
              <a:solidFill>
                <a:schemeClr val="tx1"/>
              </a:solidFill>
              <a:ea typeface="Calibri" panose="020F0502020204030204" pitchFamily="34" charset="0"/>
              <a:cs typeface="Sakkal Majalla" panose="02000000000000000000" pitchFamily="2" charset="-78"/>
            </a:endParaRPr>
          </a:p>
        </p:txBody>
      </p:sp>
      <p:pic>
        <p:nvPicPr>
          <p:cNvPr id="2" name="Picture 1"/>
          <p:cNvPicPr>
            <a:picLocks noChangeAspect="1"/>
          </p:cNvPicPr>
          <p:nvPr/>
        </p:nvPicPr>
        <p:blipFill>
          <a:blip r:embed="rId3"/>
          <a:stretch>
            <a:fillRect/>
          </a:stretch>
        </p:blipFill>
        <p:spPr>
          <a:xfrm>
            <a:off x="270641" y="1946064"/>
            <a:ext cx="3006122" cy="4042612"/>
          </a:xfrm>
          <a:prstGeom prst="rect">
            <a:avLst/>
          </a:prstGeom>
        </p:spPr>
      </p:pic>
    </p:spTree>
    <p:extLst>
      <p:ext uri="{BB962C8B-B14F-4D97-AF65-F5344CB8AC3E}">
        <p14:creationId xmlns:p14="http://schemas.microsoft.com/office/powerpoint/2010/main" val="3255457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bldP spid="17" grpId="0" animBg="1"/>
      <p:bldP spid="18" grpId="0" animBg="1"/>
      <p:bldP spid="19"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5" name="Straight Connector 4"/>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1" name="Rectangle 3"/>
          <p:cNvSpPr/>
          <p:nvPr/>
        </p:nvSpPr>
        <p:spPr>
          <a:xfrm>
            <a:off x="1" y="219836"/>
            <a:ext cx="4086578"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a:t>مشروع الإصلاح والتحديث-أجا203-وطن803/815</a:t>
            </a:r>
            <a:endParaRPr lang="en-US" sz="1600" dirty="0"/>
          </a:p>
        </p:txBody>
      </p:sp>
      <p:grpSp>
        <p:nvGrpSpPr>
          <p:cNvPr id="21" name="Group 20"/>
          <p:cNvGrpSpPr/>
          <p:nvPr/>
        </p:nvGrpSpPr>
        <p:grpSpPr>
          <a:xfrm>
            <a:off x="803350" y="1100145"/>
            <a:ext cx="10965608" cy="624350"/>
            <a:chOff x="803350" y="1100144"/>
            <a:chExt cx="10965608" cy="778493"/>
          </a:xfrm>
        </p:grpSpPr>
        <p:sp>
          <p:nvSpPr>
            <p:cNvPr id="13" name="عنصر نائب للمحتوى 2"/>
            <p:cNvSpPr txBox="1">
              <a:spLocks/>
            </p:cNvSpPr>
            <p:nvPr/>
          </p:nvSpPr>
          <p:spPr bwMode="auto">
            <a:xfrm>
              <a:off x="803350" y="1128350"/>
              <a:ext cx="7243609" cy="735074"/>
            </a:xfrm>
            <a:prstGeom prst="rect">
              <a:avLst/>
            </a:prstGeom>
            <a:solidFill>
              <a:schemeClr val="bg2"/>
            </a:solidFill>
            <a:ln w="9525">
              <a:solidFill>
                <a:srgbClr val="FF000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algn="ctr">
                <a:defRPr sz="1700" b="1">
                  <a:solidFill>
                    <a:srgbClr val="E7E6E6">
                      <a:lumMod val="10000"/>
                    </a:srgbClr>
                  </a:solidFill>
                  <a:latin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ar-BH" sz="3600" dirty="0">
                  <a:solidFill>
                    <a:srgbClr val="FF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يتوقّع من الطالب في نهاية الدّرس أن:</a:t>
              </a:r>
              <a:r>
                <a:rPr lang="en-US" sz="3600" dirty="0">
                  <a:solidFill>
                    <a:srgbClr val="FF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 </a:t>
              </a:r>
              <a:endParaRPr lang="ar-BH" sz="3600" dirty="0">
                <a:solidFill>
                  <a:srgbClr val="FF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pic>
          <p:nvPicPr>
            <p:cNvPr id="19" name="Picture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46959" y="1100144"/>
              <a:ext cx="3721999" cy="778493"/>
            </a:xfrm>
            <a:prstGeom prst="rect">
              <a:avLst/>
            </a:prstGeom>
          </p:spPr>
        </p:pic>
      </p:grpSp>
      <p:grpSp>
        <p:nvGrpSpPr>
          <p:cNvPr id="28" name="Group 27"/>
          <p:cNvGrpSpPr/>
          <p:nvPr/>
        </p:nvGrpSpPr>
        <p:grpSpPr>
          <a:xfrm>
            <a:off x="1081218" y="2157483"/>
            <a:ext cx="10415598" cy="793031"/>
            <a:chOff x="1040418" y="1903043"/>
            <a:chExt cx="10415598" cy="793031"/>
          </a:xfrm>
        </p:grpSpPr>
        <p:grpSp>
          <p:nvGrpSpPr>
            <p:cNvPr id="10" name="مجموعة 10"/>
            <p:cNvGrpSpPr/>
            <p:nvPr/>
          </p:nvGrpSpPr>
          <p:grpSpPr>
            <a:xfrm>
              <a:off x="1040418" y="1903043"/>
              <a:ext cx="10415598" cy="747108"/>
              <a:chOff x="115910" y="1256651"/>
              <a:chExt cx="8369351" cy="825157"/>
            </a:xfrm>
            <a:solidFill>
              <a:schemeClr val="tx2">
                <a:lumMod val="20000"/>
                <a:lumOff val="80000"/>
              </a:schemeClr>
            </a:solidFill>
            <a:scene3d>
              <a:camera prst="orthographicFront">
                <a:rot lat="0" lon="0" rev="0"/>
              </a:camera>
              <a:lightRig rig="balanced" dir="t">
                <a:rot lat="0" lon="0" rev="8700000"/>
              </a:lightRig>
            </a:scene3d>
          </p:grpSpPr>
          <p:sp>
            <p:nvSpPr>
              <p:cNvPr id="14" name="Rounded Rectangle 13"/>
              <p:cNvSpPr/>
              <p:nvPr/>
            </p:nvSpPr>
            <p:spPr bwMode="auto">
              <a:xfrm>
                <a:off x="115910" y="1256651"/>
                <a:ext cx="7493911" cy="825157"/>
              </a:xfrm>
              <a:prstGeom prst="roundRect">
                <a:avLst/>
              </a:prstGeom>
              <a:grpFill/>
              <a:ln>
                <a:noFill/>
              </a:ln>
              <a:effectLst>
                <a:outerShdw blurRad="44450" dist="27940" dir="5400000" algn="ctr">
                  <a:srgbClr val="000000">
                    <a:alpha val="32000"/>
                  </a:srgbClr>
                </a:outerShdw>
              </a:effectLst>
              <a:sp3d>
                <a:bevelT w="190500" h="38100"/>
              </a:sp3d>
            </p:spPr>
            <p:style>
              <a:lnRef idx="1">
                <a:schemeClr val="accent1"/>
              </a:lnRef>
              <a:fillRef idx="2">
                <a:schemeClr val="accent1"/>
              </a:fillRef>
              <a:effectRef idx="1">
                <a:schemeClr val="accent1"/>
              </a:effectRef>
              <a:fontRef idx="minor">
                <a:schemeClr val="dk1"/>
              </a:fontRef>
            </p:style>
            <p:txBody>
              <a:bodyPr lIns="93287" tIns="46644" rIns="93287" bIns="46644" rtlCol="1"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r" defTabSz="932962" rtl="1" fontAlgn="base">
                  <a:spcBef>
                    <a:spcPct val="0"/>
                  </a:spcBef>
                  <a:spcAft>
                    <a:spcPct val="0"/>
                  </a:spcAft>
                  <a:defRPr/>
                </a:pPr>
                <a:endParaRPr lang="ar-BH" sz="4000" b="1" dirty="0">
                  <a:ln w="0"/>
                  <a:solidFill>
                    <a:schemeClr val="bg2">
                      <a:lumMod val="10000"/>
                    </a:schemeClr>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sp>
            <p:nvSpPr>
              <p:cNvPr id="15" name="مستطيل 12"/>
              <p:cNvSpPr/>
              <p:nvPr/>
            </p:nvSpPr>
            <p:spPr>
              <a:xfrm>
                <a:off x="7712528" y="1256651"/>
                <a:ext cx="772733" cy="758549"/>
              </a:xfrm>
              <a:prstGeom prst="rect">
                <a:avLst/>
              </a:prstGeom>
              <a:grpFill/>
              <a:ln>
                <a:noFill/>
              </a:ln>
              <a:effectLst>
                <a:outerShdw blurRad="44450" dist="27940" dir="5400000" algn="ctr">
                  <a:srgbClr val="000000">
                    <a:alpha val="32000"/>
                  </a:srgbClr>
                </a:outerShdw>
              </a:effectLst>
              <a:sp3d>
                <a:bevelT w="190500" h="38100"/>
              </a:sp3d>
            </p:spPr>
            <p:style>
              <a:lnRef idx="1">
                <a:schemeClr val="accent1"/>
              </a:lnRef>
              <a:fillRef idx="2">
                <a:schemeClr val="accent1"/>
              </a:fillRef>
              <a:effectRef idx="1">
                <a:schemeClr val="accent1"/>
              </a:effectRef>
              <a:fontRef idx="minor">
                <a:schemeClr val="dk1"/>
              </a:fontRef>
            </p:style>
            <p:txBody>
              <a:bodyPr lIns="93287" tIns="46644" rIns="93287" bIns="46644" rtlCol="1"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defTabSz="932962" rtl="1" fontAlgn="base">
                  <a:spcBef>
                    <a:spcPct val="0"/>
                  </a:spcBef>
                  <a:spcAft>
                    <a:spcPct val="0"/>
                  </a:spcAft>
                  <a:defRPr/>
                </a:pPr>
                <a:r>
                  <a:rPr lang="ar-SA" sz="4000" b="1" dirty="0">
                    <a:ln w="0"/>
                    <a:solidFill>
                      <a:schemeClr val="bg2">
                        <a:lumMod val="10000"/>
                      </a:schemeClr>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1</a:t>
                </a:r>
                <a:endParaRPr lang="en-US" sz="4000" b="1" dirty="0">
                  <a:ln w="0"/>
                  <a:solidFill>
                    <a:schemeClr val="bg2">
                      <a:lumMod val="10000"/>
                    </a:schemeClr>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grpSp>
        <p:sp>
          <p:nvSpPr>
            <p:cNvPr id="2" name="Rectangle 1"/>
            <p:cNvSpPr/>
            <p:nvPr/>
          </p:nvSpPr>
          <p:spPr>
            <a:xfrm>
              <a:off x="1066890" y="1988188"/>
              <a:ext cx="9115689" cy="707886"/>
            </a:xfrm>
            <a:prstGeom prst="rect">
              <a:avLst/>
            </a:prstGeom>
          </p:spPr>
          <p:txBody>
            <a:bodyPr wrap="square">
              <a:spAutoFit/>
            </a:bodyPr>
            <a:lstStyle/>
            <a:p>
              <a:pPr lvl="0" algn="r" rtl="1">
                <a:lnSpc>
                  <a:spcPct val="100000"/>
                </a:lnSpc>
              </a:pPr>
              <a:r>
                <a:rPr lang="ar-BH" sz="2000" b="1" dirty="0">
                  <a:latin typeface="Sakkal Majalla" panose="02000000000000000000" pitchFamily="2" charset="-78"/>
                  <a:cs typeface="Sakkal Majalla" panose="02000000000000000000" pitchFamily="2" charset="-78"/>
                </a:rPr>
                <a:t>أن </a:t>
              </a:r>
              <a:r>
                <a:rPr lang="ar-EG" sz="2000" b="1" dirty="0">
                  <a:latin typeface="Sakkal Majalla" panose="02000000000000000000" pitchFamily="2" charset="-78"/>
                  <a:cs typeface="Sakkal Majalla" panose="02000000000000000000" pitchFamily="2" charset="-78"/>
                </a:rPr>
                <a:t>يستخلص </a:t>
              </a:r>
              <a:r>
                <a:rPr lang="ar-BH" sz="2000" b="1" dirty="0">
                  <a:latin typeface="Sakkal Majalla" panose="02000000000000000000" pitchFamily="2" charset="-78"/>
                  <a:cs typeface="Sakkal Majalla" panose="02000000000000000000" pitchFamily="2" charset="-78"/>
                </a:rPr>
                <a:t>الطالب المبادئ الوطنية والتطلعات المستقبلية التي أكّدها حضرة صاحب الجلالة الملك "حمد بن عيسى</a:t>
              </a:r>
              <a:endParaRPr lang="en-US" sz="2000" b="1" dirty="0">
                <a:latin typeface="Sakkal Majalla" panose="02000000000000000000" pitchFamily="2" charset="-78"/>
                <a:cs typeface="Sakkal Majalla" panose="02000000000000000000" pitchFamily="2" charset="-78"/>
              </a:endParaRPr>
            </a:p>
            <a:p>
              <a:pPr lvl="0" algn="r" rtl="1">
                <a:lnSpc>
                  <a:spcPct val="100000"/>
                </a:lnSpc>
              </a:pPr>
              <a:r>
                <a:rPr lang="ar-BH" sz="2000" b="1" dirty="0">
                  <a:latin typeface="Sakkal Majalla" panose="02000000000000000000" pitchFamily="2" charset="-78"/>
                  <a:cs typeface="Sakkal Majalla" panose="02000000000000000000" pitchFamily="2" charset="-78"/>
                </a:rPr>
                <a:t> آل خليفة" حفظه الله ورعاه حين توليه مقاليد الحكم.</a:t>
              </a:r>
              <a:endParaRPr lang="en-US" sz="2000" dirty="0">
                <a:latin typeface="Sakkal Majalla" panose="02000000000000000000" pitchFamily="2" charset="-78"/>
                <a:cs typeface="Sakkal Majalla" panose="02000000000000000000" pitchFamily="2" charset="-78"/>
              </a:endParaRPr>
            </a:p>
          </p:txBody>
        </p:sp>
      </p:grpSp>
      <p:grpSp>
        <p:nvGrpSpPr>
          <p:cNvPr id="20" name="Group 19"/>
          <p:cNvGrpSpPr/>
          <p:nvPr/>
        </p:nvGrpSpPr>
        <p:grpSpPr>
          <a:xfrm>
            <a:off x="1084066" y="3196735"/>
            <a:ext cx="10386278" cy="809567"/>
            <a:chOff x="1069738" y="2783489"/>
            <a:chExt cx="10386278" cy="809567"/>
          </a:xfrm>
        </p:grpSpPr>
        <p:grpSp>
          <p:nvGrpSpPr>
            <p:cNvPr id="16" name="مجموعة 10"/>
            <p:cNvGrpSpPr/>
            <p:nvPr/>
          </p:nvGrpSpPr>
          <p:grpSpPr>
            <a:xfrm>
              <a:off x="1069738" y="2783489"/>
              <a:ext cx="10386278" cy="806390"/>
              <a:chOff x="139470" y="1256651"/>
              <a:chExt cx="8345791" cy="825157"/>
            </a:xfrm>
            <a:solidFill>
              <a:schemeClr val="tx2">
                <a:lumMod val="20000"/>
                <a:lumOff val="80000"/>
              </a:schemeClr>
            </a:solidFill>
            <a:scene3d>
              <a:camera prst="orthographicFront">
                <a:rot lat="0" lon="0" rev="0"/>
              </a:camera>
              <a:lightRig rig="balanced" dir="t">
                <a:rot lat="0" lon="0" rev="8700000"/>
              </a:lightRig>
            </a:scene3d>
          </p:grpSpPr>
          <p:sp>
            <p:nvSpPr>
              <p:cNvPr id="17" name="Rounded Rectangle 16"/>
              <p:cNvSpPr/>
              <p:nvPr/>
            </p:nvSpPr>
            <p:spPr bwMode="auto">
              <a:xfrm>
                <a:off x="139470" y="1256651"/>
                <a:ext cx="7493911" cy="825157"/>
              </a:xfrm>
              <a:prstGeom prst="roundRect">
                <a:avLst/>
              </a:prstGeom>
              <a:grpFill/>
              <a:ln>
                <a:noFill/>
              </a:ln>
              <a:effectLst>
                <a:outerShdw blurRad="44450" dist="27940" dir="5400000" algn="ctr">
                  <a:srgbClr val="000000">
                    <a:alpha val="32000"/>
                  </a:srgbClr>
                </a:outerShdw>
              </a:effectLst>
              <a:sp3d>
                <a:bevelT w="190500" h="38100"/>
              </a:sp3d>
            </p:spPr>
            <p:style>
              <a:lnRef idx="1">
                <a:schemeClr val="accent1"/>
              </a:lnRef>
              <a:fillRef idx="2">
                <a:schemeClr val="accent1"/>
              </a:fillRef>
              <a:effectRef idx="1">
                <a:schemeClr val="accent1"/>
              </a:effectRef>
              <a:fontRef idx="minor">
                <a:schemeClr val="dk1"/>
              </a:fontRef>
            </p:style>
            <p:txBody>
              <a:bodyPr lIns="93287" tIns="46644" rIns="93287" bIns="46644" rtlCol="1"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r" defTabSz="932962" rtl="1" fontAlgn="base">
                  <a:spcBef>
                    <a:spcPct val="0"/>
                  </a:spcBef>
                  <a:spcAft>
                    <a:spcPct val="0"/>
                  </a:spcAft>
                  <a:defRPr/>
                </a:pPr>
                <a:endParaRPr lang="ar-BH" sz="4000" b="1" dirty="0">
                  <a:ln w="0"/>
                  <a:solidFill>
                    <a:schemeClr val="bg2">
                      <a:lumMod val="10000"/>
                    </a:schemeClr>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sp>
            <p:nvSpPr>
              <p:cNvPr id="18" name="مستطيل 12"/>
              <p:cNvSpPr/>
              <p:nvPr/>
            </p:nvSpPr>
            <p:spPr>
              <a:xfrm>
                <a:off x="7712528" y="1256651"/>
                <a:ext cx="772733" cy="758549"/>
              </a:xfrm>
              <a:prstGeom prst="rect">
                <a:avLst/>
              </a:prstGeom>
              <a:grpFill/>
              <a:ln>
                <a:noFill/>
              </a:ln>
              <a:effectLst>
                <a:outerShdw blurRad="44450" dist="27940" dir="5400000" algn="ctr">
                  <a:srgbClr val="000000">
                    <a:alpha val="32000"/>
                  </a:srgbClr>
                </a:outerShdw>
              </a:effectLst>
              <a:sp3d>
                <a:bevelT w="190500" h="38100"/>
              </a:sp3d>
            </p:spPr>
            <p:style>
              <a:lnRef idx="1">
                <a:schemeClr val="accent1"/>
              </a:lnRef>
              <a:fillRef idx="2">
                <a:schemeClr val="accent1"/>
              </a:fillRef>
              <a:effectRef idx="1">
                <a:schemeClr val="accent1"/>
              </a:effectRef>
              <a:fontRef idx="minor">
                <a:schemeClr val="dk1"/>
              </a:fontRef>
            </p:style>
            <p:txBody>
              <a:bodyPr lIns="93287" tIns="46644" rIns="93287" bIns="46644" rtlCol="1"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defTabSz="932962" rtl="1" fontAlgn="base">
                  <a:spcBef>
                    <a:spcPct val="0"/>
                  </a:spcBef>
                  <a:spcAft>
                    <a:spcPct val="0"/>
                  </a:spcAft>
                  <a:defRPr/>
                </a:pPr>
                <a:r>
                  <a:rPr lang="ar-BH" sz="4000" b="1" dirty="0">
                    <a:ln w="0"/>
                    <a:solidFill>
                      <a:schemeClr val="bg2">
                        <a:lumMod val="10000"/>
                      </a:schemeClr>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2</a:t>
                </a:r>
                <a:endParaRPr lang="en-US" sz="4000" b="1" dirty="0">
                  <a:ln w="0"/>
                  <a:solidFill>
                    <a:schemeClr val="bg2">
                      <a:lumMod val="10000"/>
                    </a:schemeClr>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grpSp>
        <p:sp>
          <p:nvSpPr>
            <p:cNvPr id="3" name="Rectangle 2"/>
            <p:cNvSpPr/>
            <p:nvPr/>
          </p:nvSpPr>
          <p:spPr>
            <a:xfrm>
              <a:off x="1249251" y="2885170"/>
              <a:ext cx="8963059" cy="707886"/>
            </a:xfrm>
            <a:prstGeom prst="rect">
              <a:avLst/>
            </a:prstGeom>
          </p:spPr>
          <p:txBody>
            <a:bodyPr wrap="square">
              <a:spAutoFit/>
            </a:bodyPr>
            <a:lstStyle/>
            <a:p>
              <a:pPr algn="r" rtl="1"/>
              <a:r>
                <a:rPr lang="ar-BH" sz="2000" b="1" dirty="0">
                  <a:latin typeface="Sakkal Majalla" panose="02000000000000000000" pitchFamily="2" charset="-78"/>
                  <a:cs typeface="Sakkal Majalla" panose="02000000000000000000" pitchFamily="2" charset="-78"/>
                </a:rPr>
                <a:t>أن </a:t>
              </a:r>
              <a:r>
                <a:rPr lang="ar-EG" sz="2000" b="1" dirty="0">
                  <a:latin typeface="Sakkal Majalla" panose="02000000000000000000" pitchFamily="2" charset="-78"/>
                  <a:cs typeface="Sakkal Majalla" panose="02000000000000000000" pitchFamily="2" charset="-78"/>
                </a:rPr>
                <a:t>يتعرّف</a:t>
              </a:r>
              <a:r>
                <a:rPr lang="ar-BH" sz="2000" b="1" dirty="0">
                  <a:latin typeface="Sakkal Majalla" panose="02000000000000000000" pitchFamily="2" charset="-78"/>
                  <a:cs typeface="Sakkal Majalla" panose="02000000000000000000" pitchFamily="2" charset="-78"/>
                </a:rPr>
                <a:t> الطالب</a:t>
              </a:r>
              <a:r>
                <a:rPr lang="ar-EG" sz="2000" b="1" dirty="0">
                  <a:latin typeface="Sakkal Majalla" panose="02000000000000000000" pitchFamily="2" charset="-78"/>
                  <a:cs typeface="Sakkal Majalla" panose="02000000000000000000" pitchFamily="2" charset="-78"/>
                </a:rPr>
                <a:t> الخطوات التي اتّخذها جلالته تمهيد</a:t>
              </a:r>
              <a:r>
                <a:rPr lang="ar-BH" sz="2000" b="1" dirty="0">
                  <a:latin typeface="Sakkal Majalla" panose="02000000000000000000" pitchFamily="2" charset="-78"/>
                  <a:cs typeface="Sakkal Majalla" panose="02000000000000000000" pitchFamily="2" charset="-78"/>
                </a:rPr>
                <a:t>ً</a:t>
              </a:r>
              <a:r>
                <a:rPr lang="ar-EG" sz="2000" b="1" dirty="0">
                  <a:latin typeface="Sakkal Majalla" panose="02000000000000000000" pitchFamily="2" charset="-78"/>
                  <a:cs typeface="Sakkal Majalla" panose="02000000000000000000" pitchFamily="2" charset="-78"/>
                </a:rPr>
                <a:t>ا لمشروعه الحضاري للإصلاح والتحديث؛ مدرك</a:t>
              </a:r>
              <a:r>
                <a:rPr lang="ar-BH" sz="2000" b="1" dirty="0">
                  <a:latin typeface="Sakkal Majalla" panose="02000000000000000000" pitchFamily="2" charset="-78"/>
                  <a:cs typeface="Sakkal Majalla" panose="02000000000000000000" pitchFamily="2" charset="-78"/>
                </a:rPr>
                <a:t>ً</a:t>
              </a:r>
              <a:r>
                <a:rPr lang="ar-EG" sz="2000" b="1" dirty="0">
                  <a:latin typeface="Sakkal Majalla" panose="02000000000000000000" pitchFamily="2" charset="-78"/>
                  <a:cs typeface="Sakkal Majalla" panose="02000000000000000000" pitchFamily="2" charset="-78"/>
                </a:rPr>
                <a:t>ا مغزاها ومقدّر</a:t>
              </a:r>
              <a:r>
                <a:rPr lang="ar-BH" sz="2000" b="1" dirty="0">
                  <a:latin typeface="Sakkal Majalla" panose="02000000000000000000" pitchFamily="2" charset="-78"/>
                  <a:cs typeface="Sakkal Majalla" panose="02000000000000000000" pitchFamily="2" charset="-78"/>
                </a:rPr>
                <a:t>ً</a:t>
              </a:r>
              <a:r>
                <a:rPr lang="ar-EG" sz="2000" b="1" dirty="0">
                  <a:latin typeface="Sakkal Majalla" panose="02000000000000000000" pitchFamily="2" charset="-78"/>
                  <a:cs typeface="Sakkal Majalla" panose="02000000000000000000" pitchFamily="2" charset="-78"/>
                </a:rPr>
                <a:t>ا أهميتها.</a:t>
              </a:r>
              <a:endParaRPr lang="en-US" sz="2000" b="1" dirty="0">
                <a:latin typeface="Sakkal Majalla" panose="02000000000000000000" pitchFamily="2" charset="-78"/>
                <a:cs typeface="Sakkal Majalla" panose="02000000000000000000" pitchFamily="2" charset="-78"/>
              </a:endParaRPr>
            </a:p>
          </p:txBody>
        </p:sp>
      </p:grpSp>
      <p:grpSp>
        <p:nvGrpSpPr>
          <p:cNvPr id="12" name="Group 11"/>
          <p:cNvGrpSpPr/>
          <p:nvPr/>
        </p:nvGrpSpPr>
        <p:grpSpPr>
          <a:xfrm>
            <a:off x="1084066" y="4220149"/>
            <a:ext cx="10386278" cy="684248"/>
            <a:chOff x="1069738" y="3793806"/>
            <a:chExt cx="10386278" cy="684248"/>
          </a:xfrm>
        </p:grpSpPr>
        <p:grpSp>
          <p:nvGrpSpPr>
            <p:cNvPr id="22" name="مجموعة 10"/>
            <p:cNvGrpSpPr/>
            <p:nvPr/>
          </p:nvGrpSpPr>
          <p:grpSpPr>
            <a:xfrm>
              <a:off x="1069738" y="3793806"/>
              <a:ext cx="10386278" cy="684248"/>
              <a:chOff x="139470" y="1240441"/>
              <a:chExt cx="8345791" cy="825157"/>
            </a:xfrm>
            <a:solidFill>
              <a:schemeClr val="tx2">
                <a:lumMod val="20000"/>
                <a:lumOff val="80000"/>
              </a:schemeClr>
            </a:solidFill>
            <a:scene3d>
              <a:camera prst="orthographicFront">
                <a:rot lat="0" lon="0" rev="0"/>
              </a:camera>
              <a:lightRig rig="balanced" dir="t">
                <a:rot lat="0" lon="0" rev="8700000"/>
              </a:lightRig>
            </a:scene3d>
          </p:grpSpPr>
          <p:sp>
            <p:nvSpPr>
              <p:cNvPr id="23" name="Rounded Rectangle 22"/>
              <p:cNvSpPr/>
              <p:nvPr/>
            </p:nvSpPr>
            <p:spPr bwMode="auto">
              <a:xfrm>
                <a:off x="139470" y="1240441"/>
                <a:ext cx="7493911" cy="825157"/>
              </a:xfrm>
              <a:prstGeom prst="roundRect">
                <a:avLst/>
              </a:prstGeom>
              <a:grpFill/>
              <a:ln>
                <a:noFill/>
              </a:ln>
              <a:effectLst>
                <a:outerShdw blurRad="44450" dist="27940" dir="5400000" algn="ctr">
                  <a:srgbClr val="000000">
                    <a:alpha val="32000"/>
                  </a:srgbClr>
                </a:outerShdw>
              </a:effectLst>
              <a:sp3d>
                <a:bevelT w="190500" h="38100"/>
              </a:sp3d>
            </p:spPr>
            <p:style>
              <a:lnRef idx="1">
                <a:schemeClr val="accent1"/>
              </a:lnRef>
              <a:fillRef idx="2">
                <a:schemeClr val="accent1"/>
              </a:fillRef>
              <a:effectRef idx="1">
                <a:schemeClr val="accent1"/>
              </a:effectRef>
              <a:fontRef idx="minor">
                <a:schemeClr val="dk1"/>
              </a:fontRef>
            </p:style>
            <p:txBody>
              <a:bodyPr lIns="93287" tIns="46644" rIns="93287" bIns="46644" rtlCol="1"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r" defTabSz="932962" rtl="1" fontAlgn="base">
                  <a:spcBef>
                    <a:spcPct val="0"/>
                  </a:spcBef>
                  <a:spcAft>
                    <a:spcPct val="0"/>
                  </a:spcAft>
                  <a:defRPr/>
                </a:pPr>
                <a:endParaRPr lang="ar-BH" sz="4000" b="1" dirty="0">
                  <a:ln w="0"/>
                  <a:solidFill>
                    <a:schemeClr val="bg2">
                      <a:lumMod val="10000"/>
                    </a:schemeClr>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sp>
            <p:nvSpPr>
              <p:cNvPr id="24" name="مستطيل 12"/>
              <p:cNvSpPr/>
              <p:nvPr/>
            </p:nvSpPr>
            <p:spPr>
              <a:xfrm>
                <a:off x="7712528" y="1256651"/>
                <a:ext cx="772733" cy="758549"/>
              </a:xfrm>
              <a:prstGeom prst="rect">
                <a:avLst/>
              </a:prstGeom>
              <a:grpFill/>
              <a:ln>
                <a:noFill/>
              </a:ln>
              <a:effectLst>
                <a:outerShdw blurRad="44450" dist="27940" dir="5400000" algn="ctr">
                  <a:srgbClr val="000000">
                    <a:alpha val="32000"/>
                  </a:srgbClr>
                </a:outerShdw>
              </a:effectLst>
              <a:sp3d>
                <a:bevelT w="190500" h="38100"/>
              </a:sp3d>
            </p:spPr>
            <p:style>
              <a:lnRef idx="1">
                <a:schemeClr val="accent1"/>
              </a:lnRef>
              <a:fillRef idx="2">
                <a:schemeClr val="accent1"/>
              </a:fillRef>
              <a:effectRef idx="1">
                <a:schemeClr val="accent1"/>
              </a:effectRef>
              <a:fontRef idx="minor">
                <a:schemeClr val="dk1"/>
              </a:fontRef>
            </p:style>
            <p:txBody>
              <a:bodyPr lIns="93287" tIns="46644" rIns="93287" bIns="46644" rtlCol="1"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defTabSz="932962" rtl="1" fontAlgn="base">
                  <a:spcBef>
                    <a:spcPct val="0"/>
                  </a:spcBef>
                  <a:spcAft>
                    <a:spcPct val="0"/>
                  </a:spcAft>
                  <a:defRPr/>
                </a:pPr>
                <a:r>
                  <a:rPr lang="en-US" sz="4000" b="1" dirty="0">
                    <a:ln w="0"/>
                    <a:solidFill>
                      <a:schemeClr val="bg2">
                        <a:lumMod val="10000"/>
                      </a:schemeClr>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3</a:t>
                </a:r>
              </a:p>
            </p:txBody>
          </p:sp>
        </p:grpSp>
        <p:sp>
          <p:nvSpPr>
            <p:cNvPr id="4" name="Rectangle 3"/>
            <p:cNvSpPr/>
            <p:nvPr/>
          </p:nvSpPr>
          <p:spPr>
            <a:xfrm>
              <a:off x="1249251" y="3831723"/>
              <a:ext cx="8967032" cy="400110"/>
            </a:xfrm>
            <a:prstGeom prst="rect">
              <a:avLst/>
            </a:prstGeom>
          </p:spPr>
          <p:txBody>
            <a:bodyPr wrap="square">
              <a:spAutoFit/>
            </a:bodyPr>
            <a:lstStyle/>
            <a:p>
              <a:pPr lvl="0" algn="r" rtl="1">
                <a:lnSpc>
                  <a:spcPct val="100000"/>
                </a:lnSpc>
              </a:pPr>
              <a:r>
                <a:rPr lang="ar-BH" sz="2000" b="1" dirty="0">
                  <a:latin typeface="Sakkal Majalla" panose="02000000000000000000" pitchFamily="2" charset="-78"/>
                  <a:cs typeface="Sakkal Majalla" panose="02000000000000000000" pitchFamily="2" charset="-78"/>
                </a:rPr>
                <a:t>أن </a:t>
              </a:r>
              <a:r>
                <a:rPr lang="ar-EG" sz="2000" b="1" dirty="0">
                  <a:latin typeface="Sakkal Majalla" panose="02000000000000000000" pitchFamily="2" charset="-78"/>
                  <a:cs typeface="Sakkal Majalla" panose="02000000000000000000" pitchFamily="2" charset="-78"/>
                </a:rPr>
                <a:t>يتبيّن</a:t>
              </a:r>
              <a:r>
                <a:rPr lang="ar-BH" sz="2000" b="1" dirty="0">
                  <a:latin typeface="Sakkal Majalla" panose="02000000000000000000" pitchFamily="2" charset="-78"/>
                  <a:cs typeface="Sakkal Majalla" panose="02000000000000000000" pitchFamily="2" charset="-78"/>
                </a:rPr>
                <a:t> الطالب</a:t>
              </a:r>
              <a:r>
                <a:rPr lang="ar-EG" sz="2000" b="1" dirty="0">
                  <a:latin typeface="Sakkal Majalla" panose="02000000000000000000" pitchFamily="2" charset="-78"/>
                  <a:cs typeface="Sakkal Majalla" panose="02000000000000000000" pitchFamily="2" charset="-78"/>
                </a:rPr>
                <a:t> المشروع الحضاري لجلالة الملك للإصلاح والتحديث من حيث: رؤيته، ومبادئه، و</a:t>
              </a:r>
              <a:r>
                <a:rPr lang="ar-BH" sz="2000" b="1" dirty="0">
                  <a:latin typeface="Sakkal Majalla" panose="02000000000000000000" pitchFamily="2" charset="-78"/>
                  <a:cs typeface="Sakkal Majalla" panose="02000000000000000000" pitchFamily="2" charset="-78"/>
                </a:rPr>
                <a:t>ث</a:t>
              </a:r>
              <a:r>
                <a:rPr lang="ar-EG" sz="2000" b="1" dirty="0">
                  <a:latin typeface="Sakkal Majalla" panose="02000000000000000000" pitchFamily="2" charset="-78"/>
                  <a:cs typeface="Sakkal Majalla" panose="02000000000000000000" pitchFamily="2" charset="-78"/>
                </a:rPr>
                <a:t>وابته، وغاياته، وسماته</a:t>
              </a:r>
              <a:r>
                <a:rPr lang="ar-EG" b="1" dirty="0">
                  <a:latin typeface="Frutiger LT Arabic 45 Light" panose="01000000000000000000" pitchFamily="2" charset="-78"/>
                </a:rPr>
                <a:t>.</a:t>
              </a:r>
              <a:endParaRPr lang="en-US" dirty="0">
                <a:latin typeface="Frutiger LT Arabic 45 Light" panose="01000000000000000000" pitchFamily="2" charset="-78"/>
              </a:endParaRPr>
            </a:p>
          </p:txBody>
        </p:sp>
      </p:grpSp>
      <p:grpSp>
        <p:nvGrpSpPr>
          <p:cNvPr id="9" name="Group 8"/>
          <p:cNvGrpSpPr/>
          <p:nvPr/>
        </p:nvGrpSpPr>
        <p:grpSpPr>
          <a:xfrm>
            <a:off x="1081218" y="5140395"/>
            <a:ext cx="10389126" cy="709006"/>
            <a:chOff x="1081218" y="5140395"/>
            <a:chExt cx="10389126" cy="709006"/>
          </a:xfrm>
        </p:grpSpPr>
        <p:grpSp>
          <p:nvGrpSpPr>
            <p:cNvPr id="31" name="مجموعة 10"/>
            <p:cNvGrpSpPr/>
            <p:nvPr/>
          </p:nvGrpSpPr>
          <p:grpSpPr>
            <a:xfrm>
              <a:off x="1081218" y="5140395"/>
              <a:ext cx="10389126" cy="709006"/>
              <a:chOff x="115909" y="1256651"/>
              <a:chExt cx="8369352" cy="825157"/>
            </a:xfrm>
            <a:solidFill>
              <a:schemeClr val="tx2">
                <a:lumMod val="20000"/>
                <a:lumOff val="80000"/>
              </a:schemeClr>
            </a:solidFill>
            <a:scene3d>
              <a:camera prst="orthographicFront">
                <a:rot lat="0" lon="0" rev="0"/>
              </a:camera>
              <a:lightRig rig="balanced" dir="t">
                <a:rot lat="0" lon="0" rev="8700000"/>
              </a:lightRig>
            </a:scene3d>
          </p:grpSpPr>
          <p:sp>
            <p:nvSpPr>
              <p:cNvPr id="33" name="Rounded Rectangle 32"/>
              <p:cNvSpPr/>
              <p:nvPr/>
            </p:nvSpPr>
            <p:spPr bwMode="auto">
              <a:xfrm>
                <a:off x="115909" y="1256651"/>
                <a:ext cx="7493911" cy="825157"/>
              </a:xfrm>
              <a:prstGeom prst="roundRect">
                <a:avLst/>
              </a:prstGeom>
              <a:grpFill/>
              <a:ln>
                <a:noFill/>
              </a:ln>
              <a:effectLst>
                <a:outerShdw blurRad="44450" dist="27940" dir="5400000" algn="ctr">
                  <a:srgbClr val="000000">
                    <a:alpha val="32000"/>
                  </a:srgbClr>
                </a:outerShdw>
              </a:effectLst>
              <a:sp3d>
                <a:bevelT w="190500" h="38100"/>
              </a:sp3d>
            </p:spPr>
            <p:style>
              <a:lnRef idx="1">
                <a:schemeClr val="accent1"/>
              </a:lnRef>
              <a:fillRef idx="2">
                <a:schemeClr val="accent1"/>
              </a:fillRef>
              <a:effectRef idx="1">
                <a:schemeClr val="accent1"/>
              </a:effectRef>
              <a:fontRef idx="minor">
                <a:schemeClr val="dk1"/>
              </a:fontRef>
            </p:style>
            <p:txBody>
              <a:bodyPr lIns="93287" tIns="46644" rIns="93287" bIns="46644" rtlCol="1"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r" defTabSz="932962" rtl="1" fontAlgn="base">
                  <a:spcBef>
                    <a:spcPct val="0"/>
                  </a:spcBef>
                  <a:spcAft>
                    <a:spcPct val="0"/>
                  </a:spcAft>
                  <a:defRPr/>
                </a:pPr>
                <a:endParaRPr lang="ar-BH" sz="4000" b="1" dirty="0">
                  <a:ln w="0"/>
                  <a:solidFill>
                    <a:schemeClr val="bg2">
                      <a:lumMod val="10000"/>
                    </a:schemeClr>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sp>
            <p:nvSpPr>
              <p:cNvPr id="34" name="مستطيل 12"/>
              <p:cNvSpPr/>
              <p:nvPr/>
            </p:nvSpPr>
            <p:spPr>
              <a:xfrm>
                <a:off x="7712528" y="1256651"/>
                <a:ext cx="772733" cy="758549"/>
              </a:xfrm>
              <a:prstGeom prst="rect">
                <a:avLst/>
              </a:prstGeom>
              <a:grpFill/>
              <a:ln>
                <a:noFill/>
              </a:ln>
              <a:effectLst>
                <a:outerShdw blurRad="44450" dist="27940" dir="5400000" algn="ctr">
                  <a:srgbClr val="000000">
                    <a:alpha val="32000"/>
                  </a:srgbClr>
                </a:outerShdw>
              </a:effectLst>
              <a:sp3d>
                <a:bevelT w="190500" h="38100"/>
              </a:sp3d>
            </p:spPr>
            <p:style>
              <a:lnRef idx="1">
                <a:schemeClr val="accent1"/>
              </a:lnRef>
              <a:fillRef idx="2">
                <a:schemeClr val="accent1"/>
              </a:fillRef>
              <a:effectRef idx="1">
                <a:schemeClr val="accent1"/>
              </a:effectRef>
              <a:fontRef idx="minor">
                <a:schemeClr val="dk1"/>
              </a:fontRef>
            </p:style>
            <p:txBody>
              <a:bodyPr lIns="93287" tIns="46644" rIns="93287" bIns="46644" rtlCol="1"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defTabSz="932962" rtl="1" fontAlgn="base">
                  <a:spcBef>
                    <a:spcPct val="0"/>
                  </a:spcBef>
                  <a:spcAft>
                    <a:spcPct val="0"/>
                  </a:spcAft>
                  <a:defRPr/>
                </a:pPr>
                <a:r>
                  <a:rPr lang="en-US" sz="4000" b="1" dirty="0">
                    <a:ln w="0"/>
                    <a:solidFill>
                      <a:schemeClr val="bg2">
                        <a:lumMod val="10000"/>
                      </a:schemeClr>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4</a:t>
                </a:r>
              </a:p>
            </p:txBody>
          </p:sp>
        </p:grpSp>
        <p:sp>
          <p:nvSpPr>
            <p:cNvPr id="8" name="Rectangle 7"/>
            <p:cNvSpPr/>
            <p:nvPr/>
          </p:nvSpPr>
          <p:spPr>
            <a:xfrm>
              <a:off x="4086579" y="5300293"/>
              <a:ext cx="6096000" cy="400110"/>
            </a:xfrm>
            <a:prstGeom prst="rect">
              <a:avLst/>
            </a:prstGeom>
          </p:spPr>
          <p:txBody>
            <a:bodyPr>
              <a:spAutoFit/>
            </a:bodyPr>
            <a:lstStyle/>
            <a:p>
              <a:pPr lvl="0" algn="r" rtl="1">
                <a:lnSpc>
                  <a:spcPct val="100000"/>
                </a:lnSpc>
              </a:pPr>
              <a:r>
                <a:rPr lang="ar-BH" sz="2000" b="1" dirty="0">
                  <a:latin typeface="Sakkal Majalla" panose="02000000000000000000" pitchFamily="2" charset="-78"/>
                  <a:cs typeface="Sakkal Majalla" panose="02000000000000000000" pitchFamily="2" charset="-78"/>
                </a:rPr>
                <a:t>أن </a:t>
              </a:r>
              <a:r>
                <a:rPr lang="ar-EG" sz="2000" b="1" dirty="0">
                  <a:latin typeface="Sakkal Majalla" panose="02000000000000000000" pitchFamily="2" charset="-78"/>
                  <a:cs typeface="Sakkal Majalla" panose="02000000000000000000" pitchFamily="2" charset="-78"/>
                </a:rPr>
                <a:t>يعتز </a:t>
              </a:r>
              <a:r>
                <a:rPr lang="ar-BH" sz="2000" b="1" dirty="0">
                  <a:latin typeface="Sakkal Majalla" panose="02000000000000000000" pitchFamily="2" charset="-78"/>
                  <a:cs typeface="Sakkal Majalla" panose="02000000000000000000" pitchFamily="2" charset="-78"/>
                </a:rPr>
                <a:t>الطالب </a:t>
              </a:r>
              <a:r>
                <a:rPr lang="ar-EG" sz="2000" b="1" dirty="0">
                  <a:latin typeface="Sakkal Majalla" panose="02000000000000000000" pitchFamily="2" charset="-78"/>
                  <a:cs typeface="Sakkal Majalla" panose="02000000000000000000" pitchFamily="2" charset="-78"/>
                </a:rPr>
                <a:t>بالمشروع الحضاري لجلالة الملك للإصلاح والتحديث مقدّرا أهميته.</a:t>
              </a:r>
              <a:endParaRPr lang="en-US" sz="2000" b="1" dirty="0">
                <a:latin typeface="Sakkal Majalla" panose="02000000000000000000" pitchFamily="2" charset="-78"/>
                <a:cs typeface="Sakkal Majalla" panose="02000000000000000000" pitchFamily="2" charset="-78"/>
              </a:endParaRPr>
            </a:p>
          </p:txBody>
        </p:sp>
      </p:grpSp>
      <p:sp>
        <p:nvSpPr>
          <p:cNvPr id="32" name="Rectangle 31"/>
          <p:cNvSpPr>
            <a:spLocks/>
          </p:cNvSpPr>
          <p:nvPr/>
        </p:nvSpPr>
        <p:spPr>
          <a:xfrm>
            <a:off x="8198220" y="6379678"/>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–العام الدراسي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056518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fade">
                                      <p:cBhvr>
                                        <p:cTn id="11" dur="1000"/>
                                        <p:tgtEl>
                                          <p:spTgt spid="28"/>
                                        </p:tgtEl>
                                      </p:cBhvr>
                                    </p:animEffect>
                                    <p:anim calcmode="lin" valueType="num">
                                      <p:cBhvr>
                                        <p:cTn id="12" dur="1000" fill="hold"/>
                                        <p:tgtEl>
                                          <p:spTgt spid="28"/>
                                        </p:tgtEl>
                                        <p:attrNameLst>
                                          <p:attrName>ppt_x</p:attrName>
                                        </p:attrNameLst>
                                      </p:cBhvr>
                                      <p:tavLst>
                                        <p:tav tm="0">
                                          <p:val>
                                            <p:strVal val="#ppt_x"/>
                                          </p:val>
                                        </p:tav>
                                        <p:tav tm="100000">
                                          <p:val>
                                            <p:strVal val="#ppt_x"/>
                                          </p:val>
                                        </p:tav>
                                      </p:tavLst>
                                    </p:anim>
                                    <p:anim calcmode="lin" valueType="num">
                                      <p:cBhvr>
                                        <p:cTn id="13"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1000"/>
                                        <p:tgtEl>
                                          <p:spTgt spid="20"/>
                                        </p:tgtEl>
                                      </p:cBhvr>
                                    </p:animEffect>
                                    <p:anim calcmode="lin" valueType="num">
                                      <p:cBhvr>
                                        <p:cTn id="19" dur="1000" fill="hold"/>
                                        <p:tgtEl>
                                          <p:spTgt spid="20"/>
                                        </p:tgtEl>
                                        <p:attrNameLst>
                                          <p:attrName>ppt_x</p:attrName>
                                        </p:attrNameLst>
                                      </p:cBhvr>
                                      <p:tavLst>
                                        <p:tav tm="0">
                                          <p:val>
                                            <p:strVal val="#ppt_x"/>
                                          </p:val>
                                        </p:tav>
                                        <p:tav tm="100000">
                                          <p:val>
                                            <p:strVal val="#ppt_x"/>
                                          </p:val>
                                        </p:tav>
                                      </p:tavLst>
                                    </p:anim>
                                    <p:anim calcmode="lin" valueType="num">
                                      <p:cBhvr>
                                        <p:cTn id="20"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1000"/>
                                        <p:tgtEl>
                                          <p:spTgt spid="12"/>
                                        </p:tgtEl>
                                      </p:cBhvr>
                                    </p:animEffect>
                                    <p:anim calcmode="lin" valueType="num">
                                      <p:cBhvr>
                                        <p:cTn id="26" dur="1000" fill="hold"/>
                                        <p:tgtEl>
                                          <p:spTgt spid="12"/>
                                        </p:tgtEl>
                                        <p:attrNameLst>
                                          <p:attrName>ppt_x</p:attrName>
                                        </p:attrNameLst>
                                      </p:cBhvr>
                                      <p:tavLst>
                                        <p:tav tm="0">
                                          <p:val>
                                            <p:strVal val="#ppt_x"/>
                                          </p:val>
                                        </p:tav>
                                        <p:tav tm="100000">
                                          <p:val>
                                            <p:strVal val="#ppt_x"/>
                                          </p:val>
                                        </p:tav>
                                      </p:tavLst>
                                    </p:anim>
                                    <p:anim calcmode="lin" valueType="num">
                                      <p:cBhvr>
                                        <p:cTn id="27"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1000"/>
                                        <p:tgtEl>
                                          <p:spTgt spid="9"/>
                                        </p:tgtEl>
                                      </p:cBhvr>
                                    </p:animEffect>
                                    <p:anim calcmode="lin" valueType="num">
                                      <p:cBhvr>
                                        <p:cTn id="33" dur="1000" fill="hold"/>
                                        <p:tgtEl>
                                          <p:spTgt spid="9"/>
                                        </p:tgtEl>
                                        <p:attrNameLst>
                                          <p:attrName>ppt_x</p:attrName>
                                        </p:attrNameLst>
                                      </p:cBhvr>
                                      <p:tavLst>
                                        <p:tav tm="0">
                                          <p:val>
                                            <p:strVal val="#ppt_x"/>
                                          </p:val>
                                        </p:tav>
                                        <p:tav tm="100000">
                                          <p:val>
                                            <p:strVal val="#ppt_x"/>
                                          </p:val>
                                        </p:tav>
                                      </p:tavLst>
                                    </p:anim>
                                    <p:anim calcmode="lin" valueType="num">
                                      <p:cBhvr>
                                        <p:cTn id="3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3" name="مستطيل 2"/>
          <p:cNvSpPr/>
          <p:nvPr/>
        </p:nvSpPr>
        <p:spPr>
          <a:xfrm>
            <a:off x="2897242" y="1174985"/>
            <a:ext cx="6322816" cy="598612"/>
          </a:xfrm>
          <a:prstGeom prst="rect">
            <a:avLst/>
          </a:prstGeom>
          <a:solidFill>
            <a:schemeClr val="accent4">
              <a:lumMod val="20000"/>
              <a:lumOff val="80000"/>
            </a:schemeClr>
          </a:solidFill>
          <a:ln w="2857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3600" b="1" dirty="0">
                <a:solidFill>
                  <a:srgbClr val="FF0000"/>
                </a:solidFill>
                <a:latin typeface="Sakkal Majalla" panose="02000000000000000000" pitchFamily="2" charset="-78"/>
                <a:cs typeface="Sakkal Majalla" panose="02000000000000000000" pitchFamily="2" charset="-78"/>
              </a:rPr>
              <a:t>مُقدمة</a:t>
            </a:r>
            <a:endParaRPr lang="en-US" sz="3600" b="1" dirty="0">
              <a:solidFill>
                <a:srgbClr val="FF0000"/>
              </a:solidFill>
              <a:latin typeface="Sakkal Majalla" panose="02000000000000000000" pitchFamily="2" charset="-78"/>
              <a:cs typeface="Sakkal Majalla" panose="02000000000000000000" pitchFamily="2" charset="-78"/>
            </a:endParaRPr>
          </a:p>
        </p:txBody>
      </p:sp>
      <p:sp>
        <p:nvSpPr>
          <p:cNvPr id="12" name="Content Placeholder 2"/>
          <p:cNvSpPr txBox="1">
            <a:spLocks/>
          </p:cNvSpPr>
          <p:nvPr/>
        </p:nvSpPr>
        <p:spPr>
          <a:xfrm>
            <a:off x="270641" y="2267081"/>
            <a:ext cx="11771399" cy="2991048"/>
          </a:xfrm>
          <a:prstGeom prst="rect">
            <a:avLst/>
          </a:prstGeom>
          <a:solidFill>
            <a:schemeClr val="accent6">
              <a:lumMod val="20000"/>
              <a:lumOff val="80000"/>
            </a:schemeClr>
          </a:solidFill>
          <a:ln>
            <a:solidFill>
              <a:schemeClr val="tx1"/>
            </a:solidFill>
            <a:prstDash val="dash"/>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rtl="1">
              <a:lnSpc>
                <a:spcPct val="150000"/>
              </a:lnSpc>
              <a:buNone/>
            </a:pPr>
            <a:r>
              <a:rPr lang="ar-BH" b="1" dirty="0">
                <a:latin typeface="Sakkal Majalla" panose="02000000000000000000" pitchFamily="2" charset="-78"/>
                <a:cs typeface="Sakkal Majalla" panose="02000000000000000000" pitchFamily="2" charset="-78"/>
              </a:rPr>
              <a:t>	</a:t>
            </a:r>
            <a:r>
              <a:rPr lang="ar-EG" b="1" dirty="0">
                <a:latin typeface="Sakkal Majalla" panose="02000000000000000000" pitchFamily="2" charset="-78"/>
                <a:cs typeface="Sakkal Majalla" panose="02000000000000000000" pitchFamily="2" charset="-78"/>
              </a:rPr>
              <a:t>ببصيرة القائد الذي استلهم روح بلده المتجدّدة ونهج آبائه وأجداده، واستوعب متغيّرات عصره وتطلّعات شعبه؛ جاء </a:t>
            </a:r>
            <a:r>
              <a:rPr lang="ar-BH" b="1" dirty="0">
                <a:latin typeface="Sakkal Majalla" panose="02000000000000000000" pitchFamily="2" charset="-78"/>
                <a:cs typeface="Sakkal Majalla" panose="02000000000000000000" pitchFamily="2" charset="-78"/>
              </a:rPr>
              <a:t>حضرة صاحب ال</a:t>
            </a:r>
            <a:r>
              <a:rPr lang="ar-EG" b="1" dirty="0">
                <a:latin typeface="Sakkal Majalla" panose="02000000000000000000" pitchFamily="2" charset="-78"/>
                <a:cs typeface="Sakkal Majalla" panose="02000000000000000000" pitchFamily="2" charset="-78"/>
              </a:rPr>
              <a:t>جلالة الملك حمد بن عيسى آل خليفة مبشّر</a:t>
            </a:r>
            <a:r>
              <a:rPr lang="ar-BH" b="1" dirty="0">
                <a:latin typeface="Sakkal Majalla" panose="02000000000000000000" pitchFamily="2" charset="-78"/>
                <a:cs typeface="Sakkal Majalla" panose="02000000000000000000" pitchFamily="2" charset="-78"/>
              </a:rPr>
              <a:t>ً</a:t>
            </a:r>
            <a:r>
              <a:rPr lang="ar-EG" b="1" dirty="0">
                <a:latin typeface="Sakkal Majalla" panose="02000000000000000000" pitchFamily="2" charset="-78"/>
                <a:cs typeface="Sakkal Majalla" panose="02000000000000000000" pitchFamily="2" charset="-78"/>
              </a:rPr>
              <a:t>ا بمرحلة جديدة من الإصلاح والتطوير والتحديث. فما أبرز ما كان في حدث تولّي جلالته مقاليد الحكم؟ وما الخطوات التي مهّد بها جلالته لمشروعه الحضاري للإصلاح والتحديث؟ وما هذا المشروع؟ وما سماته؟</a:t>
            </a:r>
            <a:endParaRPr lang="en-US" b="1" dirty="0">
              <a:latin typeface="Sakkal Majalla" panose="02000000000000000000" pitchFamily="2" charset="-78"/>
              <a:cs typeface="Sakkal Majalla" panose="02000000000000000000" pitchFamily="2" charset="-78"/>
            </a:endParaRPr>
          </a:p>
        </p:txBody>
      </p:sp>
      <p:sp>
        <p:nvSpPr>
          <p:cNvPr id="8" name="Rectangle 3"/>
          <p:cNvSpPr/>
          <p:nvPr/>
        </p:nvSpPr>
        <p:spPr>
          <a:xfrm>
            <a:off x="0" y="259654"/>
            <a:ext cx="4086578"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a:t>مشروع الإصلاح والتحديث-أجا203-وطن803/815</a:t>
            </a:r>
            <a:endParaRPr lang="en-US" sz="1600" dirty="0"/>
          </a:p>
        </p:txBody>
      </p:sp>
      <p:sp>
        <p:nvSpPr>
          <p:cNvPr id="11" name="Rectangle 10"/>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–العام الدراسي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818966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circle(in)">
                                      <p:cBhvr>
                                        <p:cTn id="7" dur="20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Rounded Rectangle 1"/>
          <p:cNvSpPr/>
          <p:nvPr/>
        </p:nvSpPr>
        <p:spPr>
          <a:xfrm>
            <a:off x="270642" y="875763"/>
            <a:ext cx="10032458" cy="927116"/>
          </a:xfrm>
          <a:prstGeom prst="roundRect">
            <a:avLst/>
          </a:prstGeom>
          <a:gradFill flip="none" rotWithShape="1">
            <a:gsLst>
              <a:gs pos="0">
                <a:srgbClr val="FF0000"/>
              </a:gs>
              <a:gs pos="38000">
                <a:schemeClr val="accent2">
                  <a:lumMod val="45000"/>
                  <a:lumOff val="55000"/>
                </a:schemeClr>
              </a:gs>
              <a:gs pos="30000">
                <a:schemeClr val="accent2">
                  <a:lumMod val="45000"/>
                  <a:lumOff val="55000"/>
                </a:schemeClr>
              </a:gs>
              <a:gs pos="57000">
                <a:schemeClr val="accent2">
                  <a:lumMod val="30000"/>
                  <a:lumOff val="70000"/>
                </a:schemeClr>
              </a:gs>
            </a:gsLst>
            <a:path path="circle">
              <a:fillToRect t="100000" r="100000"/>
            </a:path>
            <a:tileRect l="-100000" b="-100000"/>
          </a:gradFill>
          <a:ln>
            <a:solidFill>
              <a:schemeClr val="accent2">
                <a:lumMod val="40000"/>
                <a:lumOff val="6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r" rtl="1"/>
            <a:r>
              <a:rPr lang="ar-BH" sz="3200" b="1" dirty="0">
                <a:solidFill>
                  <a:schemeClr val="tx1"/>
                </a:solidFill>
                <a:latin typeface="Sakkal Majalla" panose="02000000000000000000" pitchFamily="2" charset="-78"/>
                <a:cs typeface="Sakkal Majalla" panose="02000000000000000000" pitchFamily="2" charset="-78"/>
              </a:rPr>
              <a:t>أولًا: تولي حضرة صاحب الجلالة الملك "</a:t>
            </a:r>
            <a:r>
              <a:rPr lang="ar-EG" sz="3200" b="1" dirty="0">
                <a:solidFill>
                  <a:schemeClr val="tx1"/>
                </a:solidFill>
                <a:latin typeface="Sakkal Majalla" panose="02000000000000000000" pitchFamily="2" charset="-78"/>
                <a:cs typeface="Sakkal Majalla" panose="02000000000000000000" pitchFamily="2" charset="-78"/>
              </a:rPr>
              <a:t>حمد بن عيسى </a:t>
            </a:r>
            <a:r>
              <a:rPr lang="ar-BH" sz="3200" b="1" dirty="0">
                <a:solidFill>
                  <a:schemeClr val="tx1"/>
                </a:solidFill>
                <a:latin typeface="Sakkal Majalla" panose="02000000000000000000" pitchFamily="2" charset="-78"/>
                <a:cs typeface="Sakkal Majalla" panose="02000000000000000000" pitchFamily="2" charset="-78"/>
              </a:rPr>
              <a:t>آل </a:t>
            </a:r>
            <a:r>
              <a:rPr lang="ar-EG" sz="3200" b="1" dirty="0">
                <a:solidFill>
                  <a:schemeClr val="tx1"/>
                </a:solidFill>
                <a:latin typeface="Sakkal Majalla" panose="02000000000000000000" pitchFamily="2" charset="-78"/>
                <a:cs typeface="Sakkal Majalla" panose="02000000000000000000" pitchFamily="2" charset="-78"/>
              </a:rPr>
              <a:t>خليفة </a:t>
            </a:r>
            <a:r>
              <a:rPr lang="ar-BH" sz="3200" b="1" dirty="0">
                <a:solidFill>
                  <a:schemeClr val="tx1"/>
                </a:solidFill>
                <a:latin typeface="Sakkal Majalla" panose="02000000000000000000" pitchFamily="2" charset="-78"/>
                <a:cs typeface="Sakkal Majalla" panose="02000000000000000000" pitchFamily="2" charset="-78"/>
              </a:rPr>
              <a:t>" حفظه الله ورعاه مقاليد الحكم</a:t>
            </a:r>
            <a:endParaRPr lang="en-US" sz="3200" kern="0" dirty="0">
              <a:solidFill>
                <a:schemeClr val="tx1"/>
              </a:solidFill>
              <a:latin typeface="Sakkal Majalla" panose="02000000000000000000" pitchFamily="2" charset="-78"/>
              <a:cs typeface="Sakkal Majalla" panose="02000000000000000000" pitchFamily="2" charset="-78"/>
            </a:endParaRPr>
          </a:p>
        </p:txBody>
      </p:sp>
      <p:sp>
        <p:nvSpPr>
          <p:cNvPr id="9" name="Rectangle 3"/>
          <p:cNvSpPr/>
          <p:nvPr/>
        </p:nvSpPr>
        <p:spPr>
          <a:xfrm>
            <a:off x="1" y="219836"/>
            <a:ext cx="4086578"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a:t>مشروع الإصلاح والتحديث-أجا203-وطن803/815</a:t>
            </a:r>
            <a:endParaRPr lang="en-US" sz="1600" dirty="0"/>
          </a:p>
        </p:txBody>
      </p:sp>
      <p:sp>
        <p:nvSpPr>
          <p:cNvPr id="13" name="Rectangle 12"/>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–العام الدراسي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4" name="Rectangle 13"/>
          <p:cNvSpPr/>
          <p:nvPr/>
        </p:nvSpPr>
        <p:spPr>
          <a:xfrm>
            <a:off x="9530367" y="1850410"/>
            <a:ext cx="2511674" cy="42504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000" b="1" dirty="0">
                <a:solidFill>
                  <a:schemeClr val="bg1"/>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 أقرأ وأحلل </a:t>
            </a:r>
            <a:endParaRPr lang="en-US" sz="2000" dirty="0">
              <a:latin typeface="Sakkal Majalla" panose="02000000000000000000" pitchFamily="2" charset="-78"/>
              <a:cs typeface="Sakkal Majalla" panose="02000000000000000000" pitchFamily="2" charset="-78"/>
            </a:endParaRPr>
          </a:p>
        </p:txBody>
      </p:sp>
      <p:sp>
        <p:nvSpPr>
          <p:cNvPr id="15" name="Content Placeholder 2"/>
          <p:cNvSpPr>
            <a:spLocks noGrp="1"/>
          </p:cNvSpPr>
          <p:nvPr>
            <p:ph idx="1"/>
          </p:nvPr>
        </p:nvSpPr>
        <p:spPr>
          <a:xfrm>
            <a:off x="671151" y="2317495"/>
            <a:ext cx="11101698" cy="3883468"/>
          </a:xfrm>
          <a:solidFill>
            <a:schemeClr val="accent4">
              <a:lumMod val="20000"/>
              <a:lumOff val="80000"/>
            </a:schemeClr>
          </a:solidFill>
          <a:ln>
            <a:solidFill>
              <a:schemeClr val="bg2">
                <a:lumMod val="75000"/>
              </a:schemeClr>
            </a:solidFill>
          </a:ln>
        </p:spPr>
        <p:txBody>
          <a:bodyPr>
            <a:noAutofit/>
          </a:bodyPr>
          <a:lstStyle/>
          <a:p>
            <a:pPr marL="0" indent="0" algn="justLow" rtl="1">
              <a:lnSpc>
                <a:spcPct val="100000"/>
              </a:lnSpc>
              <a:buNone/>
            </a:pPr>
            <a:r>
              <a:rPr lang="ar-BH" sz="2200" b="1" dirty="0">
                <a:latin typeface="Sakkal Majalla" panose="02000000000000000000" pitchFamily="2" charset="-78"/>
                <a:cs typeface="Sakkal Majalla" panose="02000000000000000000" pitchFamily="2" charset="-78"/>
              </a:rPr>
              <a:t>أقرأ المستند، ثم أجب عن الأسئلة الآتية:</a:t>
            </a:r>
          </a:p>
          <a:p>
            <a:pPr marL="0" indent="0" algn="just" rtl="1">
              <a:buNone/>
            </a:pPr>
            <a:r>
              <a:rPr lang="ar-EG" sz="2200" dirty="0">
                <a:latin typeface="Sakkal Majalla" panose="02000000000000000000" pitchFamily="2" charset="-78"/>
                <a:cs typeface="Sakkal Majalla" panose="02000000000000000000" pitchFamily="2" charset="-78"/>
              </a:rPr>
              <a:t>"شعبنا العزيز،،، نتقدّم لكم جميع</a:t>
            </a:r>
            <a:r>
              <a:rPr lang="ar-BH" sz="2200" dirty="0">
                <a:latin typeface="Sakkal Majalla" panose="02000000000000000000" pitchFamily="2" charset="-78"/>
                <a:cs typeface="Sakkal Majalla" panose="02000000000000000000" pitchFamily="2" charset="-78"/>
              </a:rPr>
              <a:t>ً</a:t>
            </a:r>
            <a:r>
              <a:rPr lang="ar-EG" sz="2200" dirty="0">
                <a:latin typeface="Sakkal Majalla" panose="02000000000000000000" pitchFamily="2" charset="-78"/>
                <a:cs typeface="Sakkal Majalla" panose="02000000000000000000" pitchFamily="2" charset="-78"/>
              </a:rPr>
              <a:t>ا بالشّكر والتقدير على ما أبديتموه نحونا من التفاف وولاء صادق في هذا الموقف التّاريخيّ الذي مثّل من جانبكم بيعة متجدّدة في تاريخ التّلاحم بين الشّعب وقيادته في هذا البلد الأمين. وأودّ أن أقول لكم، جميع</a:t>
            </a:r>
            <a:r>
              <a:rPr lang="ar-BH" sz="2200" dirty="0">
                <a:latin typeface="Sakkal Majalla" panose="02000000000000000000" pitchFamily="2" charset="-78"/>
                <a:cs typeface="Sakkal Majalla" panose="02000000000000000000" pitchFamily="2" charset="-78"/>
              </a:rPr>
              <a:t>ً</a:t>
            </a:r>
            <a:r>
              <a:rPr lang="ar-EG" sz="2200" dirty="0">
                <a:latin typeface="Sakkal Majalla" panose="02000000000000000000" pitchFamily="2" charset="-78"/>
                <a:cs typeface="Sakkal Majalla" panose="02000000000000000000" pitchFamily="2" charset="-78"/>
              </a:rPr>
              <a:t>ا بمنتهى الوضوح</a:t>
            </a:r>
            <a:r>
              <a:rPr lang="ar-BH" sz="2200" dirty="0">
                <a:latin typeface="Sakkal Majalla" panose="02000000000000000000" pitchFamily="2" charset="-78"/>
                <a:cs typeface="Sakkal Majalla" panose="02000000000000000000" pitchFamily="2" charset="-78"/>
              </a:rPr>
              <a:t>:</a:t>
            </a:r>
            <a:r>
              <a:rPr lang="ar-EG" sz="2200" dirty="0">
                <a:latin typeface="Sakkal Majalla" panose="02000000000000000000" pitchFamily="2" charset="-78"/>
                <a:cs typeface="Sakkal Majalla" panose="02000000000000000000" pitchFamily="2" charset="-78"/>
              </a:rPr>
              <a:t> إنّني -كابن لعيسى وحافظ لعهده-سوف أحمل لواء نهجه الذي لا يميّز بين أبناء الوطن الواحد في اختلاف الأصول والمذاهب، ولا ينظر إلاّ إلى صدق الانتماء الوطنيّ، وروح المواطنة الحقّة التي تريد الخير للبحرين وأهلها كافّة. (...) ونعاهدكم أن نبقى بينكم ومعكم في كلّ خطوة ومرحلة من عملنا الوطنيّ؛ فنحن أقوياء بعون اللّه معكم وبكم. وسيبقى التّواصل بيننا قائم</a:t>
            </a:r>
            <a:r>
              <a:rPr lang="ar-BH" sz="2200" dirty="0">
                <a:latin typeface="Sakkal Majalla" panose="02000000000000000000" pitchFamily="2" charset="-78"/>
                <a:cs typeface="Sakkal Majalla" panose="02000000000000000000" pitchFamily="2" charset="-78"/>
              </a:rPr>
              <a:t>ً</a:t>
            </a:r>
            <a:r>
              <a:rPr lang="ar-EG" sz="2200" dirty="0">
                <a:latin typeface="Sakkal Majalla" panose="02000000000000000000" pitchFamily="2" charset="-78"/>
                <a:cs typeface="Sakkal Majalla" panose="02000000000000000000" pitchFamily="2" charset="-78"/>
              </a:rPr>
              <a:t>ا ومتطوّرا بإذن اللّه من أجل رفعة البحرين ورخائها. وسنطلعكم على أفكارنا وتصوّراتنا لمستقبل العمل الوطنيّ، ويهمّنا أن نستطلع ما لديكم من آمال وتطلّعات لخير البحرين، في ظلّ ما تعارفنا عليه من تواصل بين القيادة والمواطن منذ بدء المسيرة. </a:t>
            </a:r>
            <a:r>
              <a:rPr lang="ar-BH" sz="2200" dirty="0">
                <a:latin typeface="Sakkal Majalla" panose="02000000000000000000" pitchFamily="2" charset="-78"/>
                <a:cs typeface="Sakkal Majalla" panose="02000000000000000000" pitchFamily="2" charset="-78"/>
              </a:rPr>
              <a:t>وثقتنا كبيرة أنّ مجتمعنا البحرينيّ المتحضّر يمتلك الكثير من مقوّمات التّقدّم الحقيقيّ التي يمكن البناء عليها في مسيرة التّطوّر السّياسيّ والإداريّ والاقتصاديّ الذي نؤمن به، ونتطلّع إليه، إغناء لتقاليدنا في الشّورى، ومواصلة لنهجنا في التّطوير الحكوميّ، وبرامج التّنمية الشّاملة، وتنويع الاقتصاد لصالح جميع أبناء هذا الوطن في مختلف مواقعهم وعلى كلّ ذرّة من ترابه</a:t>
            </a:r>
            <a:r>
              <a:rPr lang="ar-EG" sz="2200" dirty="0">
                <a:latin typeface="Sakkal Majalla" panose="02000000000000000000" pitchFamily="2" charset="-78"/>
                <a:cs typeface="Sakkal Majalla" panose="02000000000000000000" pitchFamily="2" charset="-78"/>
              </a:rPr>
              <a:t>"</a:t>
            </a:r>
            <a:r>
              <a:rPr lang="ar-BH" sz="2200" dirty="0">
                <a:latin typeface="Sakkal Majalla" panose="02000000000000000000" pitchFamily="2" charset="-78"/>
                <a:cs typeface="Sakkal Majalla" panose="02000000000000000000" pitchFamily="2" charset="-78"/>
              </a:rPr>
              <a:t>.</a:t>
            </a:r>
            <a:endParaRPr lang="en-US" sz="2200" dirty="0">
              <a:latin typeface="Sakkal Majalla" panose="02000000000000000000" pitchFamily="2" charset="-78"/>
              <a:cs typeface="Sakkal Majalla" panose="02000000000000000000" pitchFamily="2" charset="-78"/>
            </a:endParaRPr>
          </a:p>
          <a:p>
            <a:pPr marL="0" indent="0" algn="just" rtl="1">
              <a:buNone/>
            </a:pPr>
            <a:r>
              <a:rPr lang="ar-EG" sz="2200" b="1" u="sng" dirty="0">
                <a:latin typeface="Sakkal Majalla" panose="02000000000000000000" pitchFamily="2" charset="-78"/>
                <a:cs typeface="Sakkal Majalla" panose="02000000000000000000" pitchFamily="2" charset="-78"/>
              </a:rPr>
              <a:t>من خطاب </a:t>
            </a:r>
            <a:r>
              <a:rPr lang="ar-BH" sz="2200" b="1" u="sng" dirty="0">
                <a:latin typeface="Sakkal Majalla" panose="02000000000000000000" pitchFamily="2" charset="-78"/>
                <a:cs typeface="Sakkal Majalla" panose="02000000000000000000" pitchFamily="2" charset="-78"/>
              </a:rPr>
              <a:t>حضرة صاحب ال</a:t>
            </a:r>
            <a:r>
              <a:rPr lang="ar-EG" sz="2200" b="1" u="sng" dirty="0">
                <a:latin typeface="Sakkal Majalla" panose="02000000000000000000" pitchFamily="2" charset="-78"/>
                <a:cs typeface="Sakkal Majalla" panose="02000000000000000000" pitchFamily="2" charset="-78"/>
              </a:rPr>
              <a:t>جلالة الملك حمد بن عيسى آل خليفة</a:t>
            </a:r>
            <a:r>
              <a:rPr lang="ar-BH" sz="2200" b="1" u="sng" dirty="0">
                <a:latin typeface="Sakkal Majalla" panose="02000000000000000000" pitchFamily="2" charset="-78"/>
                <a:cs typeface="Sakkal Majalla" panose="02000000000000000000" pitchFamily="2" charset="-78"/>
              </a:rPr>
              <a:t> </a:t>
            </a:r>
            <a:r>
              <a:rPr lang="ar-EG" sz="2200" b="1" u="sng" dirty="0">
                <a:latin typeface="Sakkal Majalla" panose="02000000000000000000" pitchFamily="2" charset="-78"/>
                <a:cs typeface="Sakkal Majalla" panose="02000000000000000000" pitchFamily="2" charset="-78"/>
              </a:rPr>
              <a:t>بمناسبة تولّي جلالته الحكم خلف</a:t>
            </a:r>
            <a:r>
              <a:rPr lang="ar-BH" sz="2200" b="1" u="sng" dirty="0">
                <a:latin typeface="Sakkal Majalla" panose="02000000000000000000" pitchFamily="2" charset="-78"/>
                <a:cs typeface="Sakkal Majalla" panose="02000000000000000000" pitchFamily="2" charset="-78"/>
              </a:rPr>
              <a:t>ً</a:t>
            </a:r>
            <a:r>
              <a:rPr lang="ar-EG" sz="2200" b="1" u="sng" dirty="0">
                <a:latin typeface="Sakkal Majalla" panose="02000000000000000000" pitchFamily="2" charset="-78"/>
                <a:cs typeface="Sakkal Majalla" panose="02000000000000000000" pitchFamily="2" charset="-78"/>
              </a:rPr>
              <a:t>ا لوالده المغفور له بإذن اللّه تعالى الشّيخ عيسى بن سلمان آل خليفة، بتاريخ 13 مارس 1999م.</a:t>
            </a:r>
            <a:r>
              <a:rPr lang="ar-EG" sz="2200" b="1" dirty="0">
                <a:latin typeface="Sakkal Majalla" panose="02000000000000000000" pitchFamily="2" charset="-78"/>
                <a:cs typeface="Sakkal Majalla" panose="02000000000000000000" pitchFamily="2" charset="-78"/>
              </a:rPr>
              <a:t> </a:t>
            </a:r>
            <a:endParaRPr lang="ar-BH" sz="2200" b="1" dirty="0">
              <a:latin typeface="Sakkal Majalla" panose="02000000000000000000" pitchFamily="2" charset="-78"/>
              <a:cs typeface="Sakkal Majalla" panose="02000000000000000000" pitchFamily="2" charset="-78"/>
            </a:endParaRPr>
          </a:p>
          <a:p>
            <a:pPr marL="0" indent="0" algn="r" rtl="1">
              <a:buNone/>
            </a:pPr>
            <a:endParaRPr lang="en-US" sz="2200"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33759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1000"/>
                                        <p:tgtEl>
                                          <p:spTgt spid="14"/>
                                        </p:tgtEl>
                                      </p:cBhvr>
                                    </p:animEffect>
                                    <p:anim calcmode="lin" valueType="num">
                                      <p:cBhvr>
                                        <p:cTn id="15" dur="1000" fill="hold"/>
                                        <p:tgtEl>
                                          <p:spTgt spid="14"/>
                                        </p:tgtEl>
                                        <p:attrNameLst>
                                          <p:attrName>ppt_x</p:attrName>
                                        </p:attrNameLst>
                                      </p:cBhvr>
                                      <p:tavLst>
                                        <p:tav tm="0">
                                          <p:val>
                                            <p:strVal val="#ppt_x"/>
                                          </p:val>
                                        </p:tav>
                                        <p:tav tm="100000">
                                          <p:val>
                                            <p:strVal val="#ppt_x"/>
                                          </p:val>
                                        </p:tav>
                                      </p:tavLst>
                                    </p:anim>
                                    <p:anim calcmode="lin" valueType="num">
                                      <p:cBhvr>
                                        <p:cTn id="1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15">
                                            <p:bg/>
                                          </p:spTgt>
                                        </p:tgtEl>
                                        <p:attrNameLst>
                                          <p:attrName>style.visibility</p:attrName>
                                        </p:attrNameLst>
                                      </p:cBhvr>
                                      <p:to>
                                        <p:strVal val="visible"/>
                                      </p:to>
                                    </p:set>
                                    <p:animEffect transition="in" filter="barn(inVertical)">
                                      <p:cBhvr>
                                        <p:cTn id="21" dur="500"/>
                                        <p:tgtEl>
                                          <p:spTgt spid="15">
                                            <p:bg/>
                                          </p:spTgt>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15">
                                            <p:txEl>
                                              <p:pRg st="0" end="0"/>
                                            </p:txEl>
                                          </p:spTgt>
                                        </p:tgtEl>
                                        <p:attrNameLst>
                                          <p:attrName>style.visibility</p:attrName>
                                        </p:attrNameLst>
                                      </p:cBhvr>
                                      <p:to>
                                        <p:strVal val="visible"/>
                                      </p:to>
                                    </p:set>
                                    <p:animEffect transition="in" filter="barn(inVertical)">
                                      <p:cBhvr>
                                        <p:cTn id="26" dur="500"/>
                                        <p:tgtEl>
                                          <p:spTgt spid="15">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15">
                                            <p:txEl>
                                              <p:pRg st="1" end="1"/>
                                            </p:txEl>
                                          </p:spTgt>
                                        </p:tgtEl>
                                        <p:attrNameLst>
                                          <p:attrName>style.visibility</p:attrName>
                                        </p:attrNameLst>
                                      </p:cBhvr>
                                      <p:to>
                                        <p:strVal val="visible"/>
                                      </p:to>
                                    </p:set>
                                    <p:animEffect transition="in" filter="barn(inVertical)">
                                      <p:cBhvr>
                                        <p:cTn id="31" dur="500"/>
                                        <p:tgtEl>
                                          <p:spTgt spid="15">
                                            <p:txEl>
                                              <p:pRg st="1" end="1"/>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grpId="0" nodeType="clickEffect">
                                  <p:stCondLst>
                                    <p:cond delay="0"/>
                                  </p:stCondLst>
                                  <p:childTnLst>
                                    <p:set>
                                      <p:cBhvr>
                                        <p:cTn id="35" dur="1" fill="hold">
                                          <p:stCondLst>
                                            <p:cond delay="0"/>
                                          </p:stCondLst>
                                        </p:cTn>
                                        <p:tgtEl>
                                          <p:spTgt spid="15">
                                            <p:txEl>
                                              <p:pRg st="2" end="2"/>
                                            </p:txEl>
                                          </p:spTgt>
                                        </p:tgtEl>
                                        <p:attrNameLst>
                                          <p:attrName>style.visibility</p:attrName>
                                        </p:attrNameLst>
                                      </p:cBhvr>
                                      <p:to>
                                        <p:strVal val="visible"/>
                                      </p:to>
                                    </p:set>
                                    <p:animEffect transition="in" filter="barn(inVertical)">
                                      <p:cBhvr>
                                        <p:cTn id="36" dur="500"/>
                                        <p:tgtEl>
                                          <p:spTgt spid="1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4" grpId="0" animBg="1"/>
      <p:bldP spid="15" grpId="0"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2236819" y="3324152"/>
            <a:ext cx="8756939" cy="1470495"/>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2" name="Rectangle 11"/>
          <p:cNvSpPr/>
          <p:nvPr/>
        </p:nvSpPr>
        <p:spPr>
          <a:xfrm>
            <a:off x="8526196" y="732884"/>
            <a:ext cx="1981487" cy="57722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000" b="1" dirty="0">
                <a:solidFill>
                  <a:schemeClr val="bg1"/>
                </a:solidFill>
                <a:effectLst>
                  <a:outerShdw blurRad="38100" dist="38100" dir="2700000" algn="tl">
                    <a:srgbClr val="000000">
                      <a:alpha val="43137"/>
                    </a:srgbClr>
                  </a:outerShdw>
                </a:effectLst>
                <a:latin typeface="Frutiger LT Arabic 45 Light" panose="01000000000000000000" pitchFamily="2" charset="-78"/>
              </a:rPr>
              <a:t> إجابة</a:t>
            </a:r>
            <a:endParaRPr lang="en-US" sz="2000" dirty="0">
              <a:latin typeface="Frutiger LT Arabic 45 Light" panose="01000000000000000000" pitchFamily="2" charset="-78"/>
            </a:endParaRPr>
          </a:p>
        </p:txBody>
      </p:sp>
      <p:sp>
        <p:nvSpPr>
          <p:cNvPr id="13" name="Content Placeholder 2"/>
          <p:cNvSpPr>
            <a:spLocks noGrp="1"/>
          </p:cNvSpPr>
          <p:nvPr>
            <p:ph idx="1"/>
          </p:nvPr>
        </p:nvSpPr>
        <p:spPr>
          <a:xfrm>
            <a:off x="487810" y="1534824"/>
            <a:ext cx="11045281" cy="4630330"/>
          </a:xfrm>
          <a:solidFill>
            <a:schemeClr val="accent4">
              <a:lumMod val="20000"/>
              <a:lumOff val="80000"/>
            </a:schemeClr>
          </a:solidFill>
          <a:ln>
            <a:solidFill>
              <a:schemeClr val="bg2">
                <a:lumMod val="75000"/>
              </a:schemeClr>
            </a:solidFill>
          </a:ln>
        </p:spPr>
        <p:txBody>
          <a:bodyPr>
            <a:noAutofit/>
          </a:bodyPr>
          <a:lstStyle/>
          <a:p>
            <a:pPr marL="231775" indent="-231775" algn="r" rtl="1">
              <a:lnSpc>
                <a:spcPct val="100000"/>
              </a:lnSpc>
              <a:buNone/>
            </a:pPr>
            <a:r>
              <a:rPr lang="ar-EG" sz="2200" u="sng" dirty="0">
                <a:latin typeface="Sakkal Majalla" panose="02000000000000000000" pitchFamily="2" charset="-78"/>
                <a:cs typeface="Sakkal Majalla" panose="02000000000000000000" pitchFamily="2" charset="-78"/>
              </a:rPr>
              <a:t>1</a:t>
            </a:r>
            <a:r>
              <a:rPr lang="ar-EG" sz="2200" b="1" u="sng" dirty="0">
                <a:latin typeface="Sakkal Majalla" panose="02000000000000000000" pitchFamily="2" charset="-78"/>
                <a:cs typeface="Sakkal Majalla" panose="02000000000000000000" pitchFamily="2" charset="-78"/>
              </a:rPr>
              <a:t>.المستند مقتطف من خطاب ألقاه </a:t>
            </a:r>
            <a:r>
              <a:rPr lang="ar-BH" sz="2200" b="1" u="sng" dirty="0">
                <a:latin typeface="Sakkal Majalla" panose="02000000000000000000" pitchFamily="2" charset="-78"/>
                <a:cs typeface="Sakkal Majalla" panose="02000000000000000000" pitchFamily="2" charset="-78"/>
              </a:rPr>
              <a:t>حضرة صاحب ال</a:t>
            </a:r>
            <a:r>
              <a:rPr lang="ar-EG" sz="2200" b="1" u="sng" dirty="0">
                <a:latin typeface="Sakkal Majalla" panose="02000000000000000000" pitchFamily="2" charset="-78"/>
                <a:cs typeface="Sakkal Majalla" panose="02000000000000000000" pitchFamily="2" charset="-78"/>
              </a:rPr>
              <a:t>جلالة الملك حمد بن عيسى آل خليفة في ظرف تاريخيّ ذي أهمّيّ</a:t>
            </a:r>
            <a:r>
              <a:rPr lang="ar-BH" sz="2200" b="1" u="sng" dirty="0">
                <a:latin typeface="Sakkal Majalla" panose="02000000000000000000" pitchFamily="2" charset="-78"/>
                <a:cs typeface="Sakkal Majalla" panose="02000000000000000000" pitchFamily="2" charset="-78"/>
              </a:rPr>
              <a:t>ة </a:t>
            </a:r>
            <a:r>
              <a:rPr lang="ar-EG" sz="2200" b="1" u="sng" dirty="0">
                <a:latin typeface="Sakkal Majalla" panose="02000000000000000000" pitchFamily="2" charset="-78"/>
                <a:cs typeface="Sakkal Majalla" panose="02000000000000000000" pitchFamily="2" charset="-78"/>
              </a:rPr>
              <a:t>خاصّة. حدّد بالاستناد إليه المناسبة التي ألقي فيها الخطاب.</a:t>
            </a:r>
            <a:endParaRPr lang="ar-BH" sz="2200" b="1" u="sng" dirty="0">
              <a:latin typeface="Sakkal Majalla" panose="02000000000000000000" pitchFamily="2" charset="-78"/>
              <a:cs typeface="Sakkal Majalla" panose="02000000000000000000" pitchFamily="2" charset="-78"/>
            </a:endParaRPr>
          </a:p>
          <a:p>
            <a:pPr algn="r" rtl="1">
              <a:lnSpc>
                <a:spcPct val="100000"/>
              </a:lnSpc>
              <a:buFontTx/>
              <a:buChar char="-"/>
            </a:pPr>
            <a:r>
              <a:rPr lang="ar-EG" sz="2200" dirty="0">
                <a:solidFill>
                  <a:schemeClr val="accent1">
                    <a:lumMod val="50000"/>
                  </a:schemeClr>
                </a:solidFill>
                <a:latin typeface="Sakkal Majalla" panose="02000000000000000000" pitchFamily="2" charset="-78"/>
                <a:cs typeface="Sakkal Majalla" panose="02000000000000000000" pitchFamily="2" charset="-78"/>
              </a:rPr>
              <a:t>تولّي جلالته الحكم خلف</a:t>
            </a:r>
            <a:r>
              <a:rPr lang="ar-BH" sz="2200" dirty="0">
                <a:solidFill>
                  <a:schemeClr val="accent1">
                    <a:lumMod val="50000"/>
                  </a:schemeClr>
                </a:solidFill>
                <a:latin typeface="Sakkal Majalla" panose="02000000000000000000" pitchFamily="2" charset="-78"/>
                <a:cs typeface="Sakkal Majalla" panose="02000000000000000000" pitchFamily="2" charset="-78"/>
              </a:rPr>
              <a:t>ً</a:t>
            </a:r>
            <a:r>
              <a:rPr lang="ar-EG" sz="2200" dirty="0">
                <a:solidFill>
                  <a:schemeClr val="accent1">
                    <a:lumMod val="50000"/>
                  </a:schemeClr>
                </a:solidFill>
                <a:latin typeface="Sakkal Majalla" panose="02000000000000000000" pitchFamily="2" charset="-78"/>
                <a:cs typeface="Sakkal Majalla" panose="02000000000000000000" pitchFamily="2" charset="-78"/>
              </a:rPr>
              <a:t>ا لوالده المغفور له بإذن اللّه تعالى الشّيخ عيسى بن سلمان آل خليفة، بتاريخ 13 مارس 1999م. </a:t>
            </a:r>
            <a:endParaRPr lang="ar-BH" sz="2200" dirty="0">
              <a:solidFill>
                <a:schemeClr val="accent1">
                  <a:lumMod val="50000"/>
                </a:schemeClr>
              </a:solidFill>
              <a:latin typeface="Sakkal Majalla" panose="02000000000000000000" pitchFamily="2" charset="-78"/>
              <a:cs typeface="Sakkal Majalla" panose="02000000000000000000" pitchFamily="2" charset="-78"/>
            </a:endParaRPr>
          </a:p>
          <a:p>
            <a:pPr marL="0" indent="0" algn="r" rtl="1">
              <a:lnSpc>
                <a:spcPct val="100000"/>
              </a:lnSpc>
              <a:buNone/>
            </a:pPr>
            <a:r>
              <a:rPr lang="ar-EG" sz="2200" b="1" u="sng" dirty="0">
                <a:latin typeface="Sakkal Majalla" panose="02000000000000000000" pitchFamily="2" charset="-78"/>
                <a:cs typeface="Sakkal Majalla" panose="02000000000000000000" pitchFamily="2" charset="-78"/>
              </a:rPr>
              <a:t>2.استحقّ الشّعب البحرينيّ الوفيّ من قائده الجديد الشّكر والعهد</a:t>
            </a:r>
            <a:r>
              <a:rPr lang="ar-BH" sz="2200" b="1" u="sng" dirty="0">
                <a:latin typeface="Sakkal Majalla" panose="02000000000000000000" pitchFamily="2" charset="-78"/>
                <a:cs typeface="Sakkal Majalla" panose="02000000000000000000" pitchFamily="2" charset="-78"/>
              </a:rPr>
              <a:t>، </a:t>
            </a:r>
            <a:r>
              <a:rPr lang="ar-EG" sz="2200" b="1" u="sng" dirty="0">
                <a:latin typeface="Sakkal Majalla" panose="02000000000000000000" pitchFamily="2" charset="-78"/>
                <a:cs typeface="Sakkal Majalla" panose="02000000000000000000" pitchFamily="2" charset="-78"/>
              </a:rPr>
              <a:t>فعلام شكر جلالة الملك شعبه؟ </a:t>
            </a:r>
            <a:endParaRPr lang="ar-BH" sz="2200" b="1" u="sng">
              <a:latin typeface="Sakkal Majalla" panose="02000000000000000000" pitchFamily="2" charset="-78"/>
              <a:cs typeface="Sakkal Majalla" panose="02000000000000000000" pitchFamily="2" charset="-78"/>
            </a:endParaRPr>
          </a:p>
          <a:p>
            <a:pPr marL="0" indent="0" algn="r" rtl="1">
              <a:lnSpc>
                <a:spcPct val="100000"/>
              </a:lnSpc>
              <a:buNone/>
            </a:pPr>
            <a:r>
              <a:rPr lang="ar-BH" sz="2200">
                <a:solidFill>
                  <a:schemeClr val="accent1">
                    <a:lumMod val="50000"/>
                  </a:schemeClr>
                </a:solidFill>
                <a:latin typeface="Sakkal Majalla" panose="02000000000000000000" pitchFamily="2" charset="-78"/>
                <a:cs typeface="Sakkal Majalla" panose="02000000000000000000" pitchFamily="2" charset="-78"/>
              </a:rPr>
              <a:t>ما </a:t>
            </a:r>
            <a:r>
              <a:rPr lang="ar-BH" sz="2200" dirty="0">
                <a:solidFill>
                  <a:schemeClr val="accent1">
                    <a:lumMod val="50000"/>
                  </a:schemeClr>
                </a:solidFill>
                <a:latin typeface="Sakkal Majalla" panose="02000000000000000000" pitchFamily="2" charset="-78"/>
                <a:cs typeface="Sakkal Majalla" panose="02000000000000000000" pitchFamily="2" charset="-78"/>
              </a:rPr>
              <a:t>أبداه الشعب </a:t>
            </a:r>
            <a:r>
              <a:rPr lang="ar-EG" sz="2200" dirty="0">
                <a:solidFill>
                  <a:schemeClr val="accent1">
                    <a:lumMod val="50000"/>
                  </a:schemeClr>
                </a:solidFill>
                <a:latin typeface="Sakkal Majalla" panose="02000000000000000000" pitchFamily="2" charset="-78"/>
                <a:cs typeface="Sakkal Majalla" panose="02000000000000000000" pitchFamily="2" charset="-78"/>
              </a:rPr>
              <a:t>من التفاف وولاء صادق في هذا الموقف التّاريخيّ الذي مثّل بيعة متجدّدة في تاريخ التّلاحم بين الشّعب وقيادته في هذا البلد الأمين. </a:t>
            </a:r>
            <a:endParaRPr lang="ar-BH" sz="2200" dirty="0">
              <a:solidFill>
                <a:schemeClr val="accent1">
                  <a:lumMod val="50000"/>
                </a:schemeClr>
              </a:solidFill>
              <a:latin typeface="Sakkal Majalla" panose="02000000000000000000" pitchFamily="2" charset="-78"/>
              <a:cs typeface="Sakkal Majalla" panose="02000000000000000000" pitchFamily="2" charset="-78"/>
            </a:endParaRPr>
          </a:p>
          <a:p>
            <a:pPr marL="231775" indent="-231775" algn="r" rtl="1">
              <a:lnSpc>
                <a:spcPct val="100000"/>
              </a:lnSpc>
              <a:buNone/>
            </a:pPr>
            <a:r>
              <a:rPr lang="ar-BH" sz="2200" b="1" u="sng" dirty="0">
                <a:latin typeface="Sakkal Majalla" panose="02000000000000000000" pitchFamily="2" charset="-78"/>
                <a:cs typeface="Sakkal Majalla" panose="02000000000000000000" pitchFamily="2" charset="-78"/>
              </a:rPr>
              <a:t>3. </a:t>
            </a:r>
            <a:r>
              <a:rPr lang="ar-EG" sz="2200" b="1" u="sng" dirty="0">
                <a:latin typeface="Sakkal Majalla" panose="02000000000000000000" pitchFamily="2" charset="-78"/>
                <a:cs typeface="Sakkal Majalla" panose="02000000000000000000" pitchFamily="2" charset="-78"/>
              </a:rPr>
              <a:t>ما المبدأ الوطنيّ الذي أعلن جلالة الملك، بوضوح، أنّه الجوهر الثّابت والمستمرّ بين عهد </a:t>
            </a:r>
            <a:r>
              <a:rPr lang="ar-EG" sz="2200" b="1" u="sng" dirty="0" err="1">
                <a:latin typeface="Sakkal Majalla" panose="02000000000000000000" pitchFamily="2" charset="-78"/>
                <a:cs typeface="Sakkal Majalla" panose="02000000000000000000" pitchFamily="2" charset="-78"/>
              </a:rPr>
              <a:t>جلالت</a:t>
            </a:r>
            <a:r>
              <a:rPr lang="ar-BH" sz="2200" b="1" u="sng" dirty="0">
                <a:latin typeface="Sakkal Majalla" panose="02000000000000000000" pitchFamily="2" charset="-78"/>
                <a:cs typeface="Sakkal Majalla" panose="02000000000000000000" pitchFamily="2" charset="-78"/>
              </a:rPr>
              <a:t>ه </a:t>
            </a:r>
            <a:r>
              <a:rPr lang="ar-EG" sz="2200" b="1" u="sng" dirty="0">
                <a:latin typeface="Sakkal Majalla" panose="02000000000000000000" pitchFamily="2" charset="-78"/>
                <a:cs typeface="Sakkal Majalla" panose="02000000000000000000" pitchFamily="2" charset="-78"/>
              </a:rPr>
              <a:t>الزّاهر</a:t>
            </a:r>
            <a:r>
              <a:rPr lang="ar-BH" sz="2200" b="1" u="sng" dirty="0">
                <a:latin typeface="Sakkal Majalla" panose="02000000000000000000" pitchFamily="2" charset="-78"/>
                <a:cs typeface="Sakkal Majalla" panose="02000000000000000000" pitchFamily="2" charset="-78"/>
              </a:rPr>
              <a:t> </a:t>
            </a:r>
            <a:r>
              <a:rPr lang="ar-EG" sz="2200" b="1" u="sng" dirty="0">
                <a:latin typeface="Sakkal Majalla" panose="02000000000000000000" pitchFamily="2" charset="-78"/>
                <a:cs typeface="Sakkal Majalla" panose="02000000000000000000" pitchFamily="2" charset="-78"/>
              </a:rPr>
              <a:t>وعهد الرّاحل والده صاحب السموّ الشّيخ عيسى بن سلمان آل خليفة رحمه اللّه؟</a:t>
            </a:r>
            <a:endParaRPr lang="ar-BH" sz="2200" b="1" u="sng" dirty="0">
              <a:latin typeface="Sakkal Majalla" panose="02000000000000000000" pitchFamily="2" charset="-78"/>
              <a:cs typeface="Sakkal Majalla" panose="02000000000000000000" pitchFamily="2" charset="-78"/>
            </a:endParaRPr>
          </a:p>
          <a:p>
            <a:pPr marL="287338" indent="-287338" algn="just" rtl="1">
              <a:lnSpc>
                <a:spcPct val="100000"/>
              </a:lnSpc>
              <a:buNone/>
            </a:pPr>
            <a:r>
              <a:rPr lang="ar-BH" sz="2200" dirty="0">
                <a:solidFill>
                  <a:schemeClr val="accent1">
                    <a:lumMod val="50000"/>
                  </a:schemeClr>
                </a:solidFill>
                <a:latin typeface="Sakkal Majalla" panose="02000000000000000000" pitchFamily="2" charset="-78"/>
                <a:cs typeface="Sakkal Majalla" panose="02000000000000000000" pitchFamily="2" charset="-78"/>
              </a:rPr>
              <a:t>-عدم التمييز </a:t>
            </a:r>
            <a:r>
              <a:rPr lang="ar-EG" sz="2200" dirty="0">
                <a:solidFill>
                  <a:schemeClr val="accent1">
                    <a:lumMod val="50000"/>
                  </a:schemeClr>
                </a:solidFill>
                <a:latin typeface="Sakkal Majalla" panose="02000000000000000000" pitchFamily="2" charset="-78"/>
                <a:cs typeface="Sakkal Majalla" panose="02000000000000000000" pitchFamily="2" charset="-78"/>
              </a:rPr>
              <a:t>بين أبناء الوطن الواحد في اختلاف الأصول والمذاهب</a:t>
            </a:r>
            <a:r>
              <a:rPr lang="ar-BH" sz="2200" dirty="0">
                <a:solidFill>
                  <a:schemeClr val="accent1">
                    <a:lumMod val="50000"/>
                  </a:schemeClr>
                </a:solidFill>
                <a:latin typeface="Sakkal Majalla" panose="02000000000000000000" pitchFamily="2" charset="-78"/>
                <a:cs typeface="Sakkal Majalla" panose="02000000000000000000" pitchFamily="2" charset="-78"/>
              </a:rPr>
              <a:t>- ال</a:t>
            </a:r>
            <a:r>
              <a:rPr lang="ar-EG" sz="2200" dirty="0">
                <a:solidFill>
                  <a:schemeClr val="accent1">
                    <a:lumMod val="50000"/>
                  </a:schemeClr>
                </a:solidFill>
                <a:latin typeface="Sakkal Majalla" panose="02000000000000000000" pitchFamily="2" charset="-78"/>
                <a:cs typeface="Sakkal Majalla" panose="02000000000000000000" pitchFamily="2" charset="-78"/>
              </a:rPr>
              <a:t>نظر إلى صدق الانتماء الوطنيّ</a:t>
            </a:r>
            <a:r>
              <a:rPr lang="ar-BH" sz="2200" dirty="0">
                <a:solidFill>
                  <a:schemeClr val="accent1">
                    <a:lumMod val="50000"/>
                  </a:schemeClr>
                </a:solidFill>
                <a:latin typeface="Sakkal Majalla" panose="02000000000000000000" pitchFamily="2" charset="-78"/>
                <a:cs typeface="Sakkal Majalla" panose="02000000000000000000" pitchFamily="2" charset="-78"/>
              </a:rPr>
              <a:t> دون غيره</a:t>
            </a:r>
            <a:r>
              <a:rPr lang="ar-EG" sz="2200" dirty="0">
                <a:solidFill>
                  <a:schemeClr val="accent1">
                    <a:lumMod val="50000"/>
                  </a:schemeClr>
                </a:solidFill>
                <a:latin typeface="Sakkal Majalla" panose="02000000000000000000" pitchFamily="2" charset="-78"/>
                <a:cs typeface="Sakkal Majalla" panose="02000000000000000000" pitchFamily="2" charset="-78"/>
              </a:rPr>
              <a:t>، وروح المواطنة الحقّة التي تريد الخير للبحرين وأهلها كافّة</a:t>
            </a:r>
            <a:r>
              <a:rPr lang="ar-BH" sz="2200" dirty="0">
                <a:solidFill>
                  <a:schemeClr val="accent1">
                    <a:lumMod val="50000"/>
                  </a:schemeClr>
                </a:solidFill>
                <a:latin typeface="Sakkal Majalla" panose="02000000000000000000" pitchFamily="2" charset="-78"/>
                <a:cs typeface="Sakkal Majalla" panose="02000000000000000000" pitchFamily="2" charset="-78"/>
              </a:rPr>
              <a:t>- معاهدة الملك بالبقاء </a:t>
            </a:r>
            <a:r>
              <a:rPr lang="ar-EG" sz="2200" dirty="0">
                <a:solidFill>
                  <a:schemeClr val="accent1">
                    <a:lumMod val="50000"/>
                  </a:schemeClr>
                </a:solidFill>
                <a:latin typeface="Sakkal Majalla" panose="02000000000000000000" pitchFamily="2" charset="-78"/>
                <a:cs typeface="Sakkal Majalla" panose="02000000000000000000" pitchFamily="2" charset="-78"/>
              </a:rPr>
              <a:t>بين</a:t>
            </a:r>
            <a:r>
              <a:rPr lang="ar-BH" sz="2200" dirty="0">
                <a:solidFill>
                  <a:schemeClr val="accent1">
                    <a:lumMod val="50000"/>
                  </a:schemeClr>
                </a:solidFill>
                <a:latin typeface="Sakkal Majalla" panose="02000000000000000000" pitchFamily="2" charset="-78"/>
                <a:cs typeface="Sakkal Majalla" panose="02000000000000000000" pitchFamily="2" charset="-78"/>
              </a:rPr>
              <a:t> الشعب ومعه</a:t>
            </a:r>
            <a:r>
              <a:rPr lang="ar-EG" sz="2200" dirty="0">
                <a:solidFill>
                  <a:schemeClr val="accent1">
                    <a:lumMod val="50000"/>
                  </a:schemeClr>
                </a:solidFill>
                <a:latin typeface="Sakkal Majalla" panose="02000000000000000000" pitchFamily="2" charset="-78"/>
                <a:cs typeface="Sakkal Majalla" panose="02000000000000000000" pitchFamily="2" charset="-78"/>
              </a:rPr>
              <a:t> في كلّ خطوة ومرحلة </a:t>
            </a:r>
            <a:r>
              <a:rPr lang="ar-BH" sz="2200" dirty="0">
                <a:solidFill>
                  <a:schemeClr val="accent1">
                    <a:lumMod val="50000"/>
                  </a:schemeClr>
                </a:solidFill>
                <a:latin typeface="Sakkal Majalla" panose="02000000000000000000" pitchFamily="2" charset="-78"/>
                <a:cs typeface="Sakkal Majalla" panose="02000000000000000000" pitchFamily="2" charset="-78"/>
              </a:rPr>
              <a:t>في العمل </a:t>
            </a:r>
            <a:r>
              <a:rPr lang="ar-EG" sz="2200" dirty="0">
                <a:solidFill>
                  <a:schemeClr val="accent1">
                    <a:lumMod val="50000"/>
                  </a:schemeClr>
                </a:solidFill>
                <a:latin typeface="Sakkal Majalla" panose="02000000000000000000" pitchFamily="2" charset="-78"/>
                <a:cs typeface="Sakkal Majalla" panose="02000000000000000000" pitchFamily="2" charset="-78"/>
              </a:rPr>
              <a:t>الوطنيّ</a:t>
            </a:r>
            <a:r>
              <a:rPr lang="ar-BH" sz="2200" dirty="0">
                <a:solidFill>
                  <a:schemeClr val="accent1">
                    <a:lumMod val="50000"/>
                  </a:schemeClr>
                </a:solidFill>
                <a:latin typeface="Sakkal Majalla" panose="02000000000000000000" pitchFamily="2" charset="-78"/>
                <a:cs typeface="Sakkal Majalla" panose="02000000000000000000" pitchFamily="2" charset="-78"/>
              </a:rPr>
              <a:t>، وأشار جلالته بقوله "</a:t>
            </a:r>
            <a:r>
              <a:rPr lang="ar-EG" sz="2200" dirty="0">
                <a:solidFill>
                  <a:schemeClr val="accent1">
                    <a:lumMod val="50000"/>
                  </a:schemeClr>
                </a:solidFill>
                <a:latin typeface="Sakkal Majalla" panose="02000000000000000000" pitchFamily="2" charset="-78"/>
                <a:cs typeface="Sakkal Majalla" panose="02000000000000000000" pitchFamily="2" charset="-78"/>
              </a:rPr>
              <a:t>فنحن أقوياء بعون اللّه معكم وبكم</a:t>
            </a:r>
            <a:r>
              <a:rPr lang="ar-BH" sz="2200" dirty="0">
                <a:solidFill>
                  <a:schemeClr val="accent1">
                    <a:lumMod val="50000"/>
                  </a:schemeClr>
                </a:solidFill>
                <a:latin typeface="Sakkal Majalla" panose="02000000000000000000" pitchFamily="2" charset="-78"/>
                <a:cs typeface="Sakkal Majalla" panose="02000000000000000000" pitchFamily="2" charset="-78"/>
              </a:rPr>
              <a:t>"</a:t>
            </a:r>
            <a:r>
              <a:rPr lang="ar-EG" sz="2200" dirty="0">
                <a:solidFill>
                  <a:schemeClr val="accent1">
                    <a:lumMod val="50000"/>
                  </a:schemeClr>
                </a:solidFill>
                <a:latin typeface="Sakkal Majalla" panose="02000000000000000000" pitchFamily="2" charset="-78"/>
                <a:cs typeface="Sakkal Majalla" panose="02000000000000000000" pitchFamily="2" charset="-78"/>
              </a:rPr>
              <a:t>. </a:t>
            </a:r>
            <a:endParaRPr lang="en-US" sz="2200" dirty="0">
              <a:solidFill>
                <a:schemeClr val="accent1">
                  <a:lumMod val="50000"/>
                </a:schemeClr>
              </a:solidFill>
              <a:latin typeface="Sakkal Majalla" panose="02000000000000000000" pitchFamily="2" charset="-78"/>
              <a:cs typeface="Sakkal Majalla" panose="02000000000000000000" pitchFamily="2" charset="-78"/>
            </a:endParaRPr>
          </a:p>
          <a:p>
            <a:pPr marL="0" indent="0" algn="r" rtl="1">
              <a:buNone/>
            </a:pPr>
            <a:endParaRPr lang="ar-BH" sz="2200" dirty="0">
              <a:latin typeface="Sakkal Majalla" panose="02000000000000000000" pitchFamily="2" charset="-78"/>
              <a:cs typeface="Sakkal Majalla" panose="02000000000000000000" pitchFamily="2" charset="-78"/>
            </a:endParaRPr>
          </a:p>
          <a:p>
            <a:pPr marL="0" indent="0" algn="r" rtl="1">
              <a:buNone/>
            </a:pPr>
            <a:endParaRPr lang="ar-BH" sz="2200" dirty="0">
              <a:latin typeface="Sakkal Majalla" panose="02000000000000000000" pitchFamily="2" charset="-78"/>
              <a:cs typeface="Sakkal Majalla" panose="02000000000000000000" pitchFamily="2" charset="-78"/>
            </a:endParaRPr>
          </a:p>
          <a:p>
            <a:pPr marL="0" indent="0" algn="r" rtl="1">
              <a:buNone/>
            </a:pPr>
            <a:endParaRPr lang="en-US" sz="2200" dirty="0">
              <a:latin typeface="Sakkal Majalla" panose="02000000000000000000" pitchFamily="2" charset="-78"/>
              <a:cs typeface="Sakkal Majalla" panose="02000000000000000000" pitchFamily="2" charset="-78"/>
            </a:endParaRPr>
          </a:p>
        </p:txBody>
      </p:sp>
      <p:sp>
        <p:nvSpPr>
          <p:cNvPr id="15" name="Rectangle 3"/>
          <p:cNvSpPr/>
          <p:nvPr/>
        </p:nvSpPr>
        <p:spPr>
          <a:xfrm>
            <a:off x="1" y="219836"/>
            <a:ext cx="4086578"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a:t>مشروع الإصلاح والتحديث-أجا203-وطن803/815</a:t>
            </a:r>
            <a:endParaRPr lang="en-US" sz="1600" dirty="0"/>
          </a:p>
        </p:txBody>
      </p:sp>
      <p:sp>
        <p:nvSpPr>
          <p:cNvPr id="16" name="Rectangle 15"/>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–العام الدراسي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939397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13">
                                            <p:bg/>
                                          </p:spTgt>
                                        </p:tgtEl>
                                        <p:attrNameLst>
                                          <p:attrName>style.visibility</p:attrName>
                                        </p:attrNameLst>
                                      </p:cBhvr>
                                      <p:to>
                                        <p:strVal val="visible"/>
                                      </p:to>
                                    </p:set>
                                    <p:anim calcmode="lin" valueType="num">
                                      <p:cBhvr additive="base">
                                        <p:cTn id="14" dur="500" fill="hold"/>
                                        <p:tgtEl>
                                          <p:spTgt spid="13">
                                            <p:bg/>
                                          </p:spTgt>
                                        </p:tgtEl>
                                        <p:attrNameLst>
                                          <p:attrName>ppt_x</p:attrName>
                                        </p:attrNameLst>
                                      </p:cBhvr>
                                      <p:tavLst>
                                        <p:tav tm="0">
                                          <p:val>
                                            <p:strVal val="#ppt_x"/>
                                          </p:val>
                                        </p:tav>
                                        <p:tav tm="100000">
                                          <p:val>
                                            <p:strVal val="#ppt_x"/>
                                          </p:val>
                                        </p:tav>
                                      </p:tavLst>
                                    </p:anim>
                                    <p:anim calcmode="lin" valueType="num">
                                      <p:cBhvr additive="base">
                                        <p:cTn id="15" dur="500" fill="hold"/>
                                        <p:tgtEl>
                                          <p:spTgt spid="13">
                                            <p:bg/>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13">
                                            <p:txEl>
                                              <p:pRg st="0" end="0"/>
                                            </p:txEl>
                                          </p:spTgt>
                                        </p:tgtEl>
                                        <p:attrNameLst>
                                          <p:attrName>style.visibility</p:attrName>
                                        </p:attrNameLst>
                                      </p:cBhvr>
                                      <p:to>
                                        <p:strVal val="visible"/>
                                      </p:to>
                                    </p:set>
                                    <p:anim calcmode="lin" valueType="num">
                                      <p:cBhvr additive="base">
                                        <p:cTn id="20"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1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13">
                                            <p:txEl>
                                              <p:pRg st="1" end="1"/>
                                            </p:txEl>
                                          </p:spTgt>
                                        </p:tgtEl>
                                        <p:attrNameLst>
                                          <p:attrName>style.visibility</p:attrName>
                                        </p:attrNameLst>
                                      </p:cBhvr>
                                      <p:to>
                                        <p:strVal val="visible"/>
                                      </p:to>
                                    </p:set>
                                    <p:anim calcmode="lin" valueType="num">
                                      <p:cBhvr additive="base">
                                        <p:cTn id="26" dur="500" fill="hold"/>
                                        <p:tgtEl>
                                          <p:spTgt spid="13">
                                            <p:txEl>
                                              <p:pRg st="1" end="1"/>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1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13">
                                            <p:txEl>
                                              <p:pRg st="2" end="2"/>
                                            </p:txEl>
                                          </p:spTgt>
                                        </p:tgtEl>
                                        <p:attrNameLst>
                                          <p:attrName>style.visibility</p:attrName>
                                        </p:attrNameLst>
                                      </p:cBhvr>
                                      <p:to>
                                        <p:strVal val="visible"/>
                                      </p:to>
                                    </p:set>
                                    <p:anim calcmode="lin" valueType="num">
                                      <p:cBhvr additive="base">
                                        <p:cTn id="32" dur="500" fill="hold"/>
                                        <p:tgtEl>
                                          <p:spTgt spid="13">
                                            <p:txEl>
                                              <p:pRg st="2" end="2"/>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1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13">
                                            <p:txEl>
                                              <p:pRg st="3" end="3"/>
                                            </p:txEl>
                                          </p:spTgt>
                                        </p:tgtEl>
                                        <p:attrNameLst>
                                          <p:attrName>style.visibility</p:attrName>
                                        </p:attrNameLst>
                                      </p:cBhvr>
                                      <p:to>
                                        <p:strVal val="visible"/>
                                      </p:to>
                                    </p:set>
                                    <p:anim calcmode="lin" valueType="num">
                                      <p:cBhvr additive="base">
                                        <p:cTn id="38" dur="500" fill="hold"/>
                                        <p:tgtEl>
                                          <p:spTgt spid="13">
                                            <p:txEl>
                                              <p:pRg st="3" end="3"/>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1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13">
                                            <p:txEl>
                                              <p:pRg st="4" end="4"/>
                                            </p:txEl>
                                          </p:spTgt>
                                        </p:tgtEl>
                                        <p:attrNameLst>
                                          <p:attrName>style.visibility</p:attrName>
                                        </p:attrNameLst>
                                      </p:cBhvr>
                                      <p:to>
                                        <p:strVal val="visible"/>
                                      </p:to>
                                    </p:set>
                                    <p:anim calcmode="lin" valueType="num">
                                      <p:cBhvr additive="base">
                                        <p:cTn id="44" dur="500" fill="hold"/>
                                        <p:tgtEl>
                                          <p:spTgt spid="13">
                                            <p:txEl>
                                              <p:pRg st="4" end="4"/>
                                            </p:txEl>
                                          </p:spTgt>
                                        </p:tgtEl>
                                        <p:attrNameLst>
                                          <p:attrName>ppt_x</p:attrName>
                                        </p:attrNameLst>
                                      </p:cBhvr>
                                      <p:tavLst>
                                        <p:tav tm="0">
                                          <p:val>
                                            <p:strVal val="#ppt_x"/>
                                          </p:val>
                                        </p:tav>
                                        <p:tav tm="100000">
                                          <p:val>
                                            <p:strVal val="#ppt_x"/>
                                          </p:val>
                                        </p:tav>
                                      </p:tavLst>
                                    </p:anim>
                                    <p:anim calcmode="lin" valueType="num">
                                      <p:cBhvr additive="base">
                                        <p:cTn id="45" dur="500" fill="hold"/>
                                        <p:tgtEl>
                                          <p:spTgt spid="1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grpId="0" nodeType="clickEffect">
                                  <p:stCondLst>
                                    <p:cond delay="0"/>
                                  </p:stCondLst>
                                  <p:childTnLst>
                                    <p:set>
                                      <p:cBhvr>
                                        <p:cTn id="49" dur="1" fill="hold">
                                          <p:stCondLst>
                                            <p:cond delay="0"/>
                                          </p:stCondLst>
                                        </p:cTn>
                                        <p:tgtEl>
                                          <p:spTgt spid="13">
                                            <p:txEl>
                                              <p:pRg st="5" end="5"/>
                                            </p:txEl>
                                          </p:spTgt>
                                        </p:tgtEl>
                                        <p:attrNameLst>
                                          <p:attrName>style.visibility</p:attrName>
                                        </p:attrNameLst>
                                      </p:cBhvr>
                                      <p:to>
                                        <p:strVal val="visible"/>
                                      </p:to>
                                    </p:set>
                                    <p:anim calcmode="lin" valueType="num">
                                      <p:cBhvr additive="base">
                                        <p:cTn id="50" dur="500" fill="hold"/>
                                        <p:tgtEl>
                                          <p:spTgt spid="13">
                                            <p:txEl>
                                              <p:pRg st="5" end="5"/>
                                            </p:txEl>
                                          </p:spTgt>
                                        </p:tgtEl>
                                        <p:attrNameLst>
                                          <p:attrName>ppt_x</p:attrName>
                                        </p:attrNameLst>
                                      </p:cBhvr>
                                      <p:tavLst>
                                        <p:tav tm="0">
                                          <p:val>
                                            <p:strVal val="#ppt_x"/>
                                          </p:val>
                                        </p:tav>
                                        <p:tav tm="100000">
                                          <p:val>
                                            <p:strVal val="#ppt_x"/>
                                          </p:val>
                                        </p:tav>
                                      </p:tavLst>
                                    </p:anim>
                                    <p:anim calcmode="lin" valueType="num">
                                      <p:cBhvr additive="base">
                                        <p:cTn id="51" dur="500" fill="hold"/>
                                        <p:tgtEl>
                                          <p:spTgt spid="1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2236819" y="3324152"/>
            <a:ext cx="8756939" cy="1470495"/>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8" name="Rectangle 3"/>
          <p:cNvSpPr/>
          <p:nvPr/>
        </p:nvSpPr>
        <p:spPr>
          <a:xfrm>
            <a:off x="1" y="219836"/>
            <a:ext cx="4086578"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a:t>مشروع الإصلاح والتحديث-أجا203-وطن803/815</a:t>
            </a:r>
            <a:endParaRPr lang="en-US" sz="1600" dirty="0"/>
          </a:p>
        </p:txBody>
      </p:sp>
      <p:sp>
        <p:nvSpPr>
          <p:cNvPr id="9" name="Rectangle 8"/>
          <p:cNvSpPr>
            <a:spLocks/>
          </p:cNvSpPr>
          <p:nvPr/>
        </p:nvSpPr>
        <p:spPr>
          <a:xfrm>
            <a:off x="8349483" y="6293174"/>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–العام الدراسي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2" name="Rectangle 11"/>
          <p:cNvSpPr/>
          <p:nvPr/>
        </p:nvSpPr>
        <p:spPr>
          <a:xfrm>
            <a:off x="832327" y="1145292"/>
            <a:ext cx="10936631" cy="1150817"/>
          </a:xfrm>
          <a:prstGeom prst="rect">
            <a:avLst/>
          </a:prstGeom>
          <a:solidFill>
            <a:schemeClr val="accent4">
              <a:lumMod val="20000"/>
              <a:lumOff val="80000"/>
            </a:schemeClr>
          </a:solidFill>
          <a:ln w="25400" cap="flat" cmpd="sng" algn="ctr">
            <a:noFill/>
            <a:prstDash val="solid"/>
          </a:ln>
          <a:effectLst/>
        </p:spPr>
        <p:txBody>
          <a:bodyPr rtlCol="0" anchor="ctr"/>
          <a:lstStyle/>
          <a:p>
            <a:pPr lvl="0" algn="just" rtl="1">
              <a:lnSpc>
                <a:spcPct val="150000"/>
              </a:lnSpc>
              <a:tabLst>
                <a:tab pos="17780" algn="l"/>
                <a:tab pos="228600" algn="l"/>
                <a:tab pos="457200" algn="l"/>
              </a:tabLst>
            </a:pPr>
            <a:r>
              <a:rPr lang="ar-BH" sz="2200" b="1" dirty="0">
                <a:solidFill>
                  <a:schemeClr val="bg2">
                    <a:lumMod val="10000"/>
                  </a:schemeClr>
                </a:solidFill>
                <a:latin typeface="Sakkal Majalla" panose="02000000000000000000" pitchFamily="2" charset="-78"/>
                <a:cs typeface="Sakkal Majalla" panose="02000000000000000000" pitchFamily="2" charset="-78"/>
              </a:rPr>
              <a:t>تولّى جلالة الملك حمد بن عيسى آل خليفة حفظه الله ورعاه مقاليد الحكم يوم السبت الموافق 6 مارس 1999م خلفًا لوالده المغفور له بإذن الله تعالى صاحب السموّ الشيخ عيسى بن سلمان آل خليفة، وذلك طبقًا للمادة (1) من دستور مملكة البحرين الصادر عام 1973م. </a:t>
            </a:r>
            <a:endParaRPr lang="en-US" sz="2200" b="1" dirty="0">
              <a:solidFill>
                <a:schemeClr val="bg2">
                  <a:lumMod val="10000"/>
                </a:schemeClr>
              </a:solidFill>
              <a:latin typeface="Sakkal Majalla" panose="02000000000000000000" pitchFamily="2" charset="-78"/>
              <a:cs typeface="Sakkal Majalla" panose="02000000000000000000" pitchFamily="2" charset="-78"/>
            </a:endParaRPr>
          </a:p>
        </p:txBody>
      </p:sp>
      <p:graphicFrame>
        <p:nvGraphicFramePr>
          <p:cNvPr id="13" name="Diagram 12"/>
          <p:cNvGraphicFramePr/>
          <p:nvPr>
            <p:extLst>
              <p:ext uri="{D42A27DB-BD31-4B8C-83A1-F6EECF244321}">
                <p14:modId xmlns:p14="http://schemas.microsoft.com/office/powerpoint/2010/main" val="2997675256"/>
              </p:ext>
            </p:extLst>
          </p:nvPr>
        </p:nvGraphicFramePr>
        <p:xfrm>
          <a:off x="672634" y="2554924"/>
          <a:ext cx="10992497" cy="43030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55054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down)">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Graphic spid="13"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2236819" y="3324152"/>
            <a:ext cx="8756939" cy="1470495"/>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8" name="Rectangle 3"/>
          <p:cNvSpPr/>
          <p:nvPr/>
        </p:nvSpPr>
        <p:spPr>
          <a:xfrm>
            <a:off x="1" y="219836"/>
            <a:ext cx="4086578"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a:t>مشروع الإصلاح والتحديث-أجا203-وطن803/815</a:t>
            </a:r>
            <a:endParaRPr lang="en-US" sz="1600" dirty="0"/>
          </a:p>
        </p:txBody>
      </p:sp>
      <p:sp>
        <p:nvSpPr>
          <p:cNvPr id="9" name="Rectangle 8"/>
          <p:cNvSpPr>
            <a:spLocks/>
          </p:cNvSpPr>
          <p:nvPr/>
        </p:nvSpPr>
        <p:spPr>
          <a:xfrm>
            <a:off x="8349483" y="6293174"/>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–العام الدراسي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10" name="Diagram 17"/>
          <p:cNvGraphicFramePr>
            <a:graphicFrameLocks noGrp="1"/>
          </p:cNvGraphicFramePr>
          <p:nvPr>
            <p:ph idx="1"/>
            <p:extLst>
              <p:ext uri="{D42A27DB-BD31-4B8C-83A1-F6EECF244321}">
                <p14:modId xmlns:p14="http://schemas.microsoft.com/office/powerpoint/2010/main" val="1488020148"/>
              </p:ext>
            </p:extLst>
          </p:nvPr>
        </p:nvGraphicFramePr>
        <p:xfrm>
          <a:off x="389582" y="564776"/>
          <a:ext cx="11322422" cy="597049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05802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2236819" y="3324152"/>
            <a:ext cx="8756939" cy="1470495"/>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8" name="Rectangle 3"/>
          <p:cNvSpPr/>
          <p:nvPr/>
        </p:nvSpPr>
        <p:spPr>
          <a:xfrm>
            <a:off x="1" y="219836"/>
            <a:ext cx="4086578"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a:t>مشروع الإصلاح والتحديث-أجا203-وطن803/815</a:t>
            </a:r>
            <a:endParaRPr lang="en-US" sz="1600" dirty="0"/>
          </a:p>
        </p:txBody>
      </p:sp>
      <p:sp>
        <p:nvSpPr>
          <p:cNvPr id="9" name="Rectangle 8"/>
          <p:cNvSpPr>
            <a:spLocks/>
          </p:cNvSpPr>
          <p:nvPr/>
        </p:nvSpPr>
        <p:spPr>
          <a:xfrm>
            <a:off x="8349483" y="6293174"/>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–العام الدراسي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0" name="Rounded Rectangle 9"/>
          <p:cNvSpPr/>
          <p:nvPr/>
        </p:nvSpPr>
        <p:spPr>
          <a:xfrm>
            <a:off x="7404196" y="1263177"/>
            <a:ext cx="4637844" cy="1170930"/>
          </a:xfrm>
          <a:prstGeom prst="roundRect">
            <a:avLst/>
          </a:prstGeom>
          <a:gradFill flip="none" rotWithShape="1">
            <a:gsLst>
              <a:gs pos="0">
                <a:srgbClr val="FF0000"/>
              </a:gs>
              <a:gs pos="38000">
                <a:schemeClr val="accent2">
                  <a:lumMod val="45000"/>
                  <a:lumOff val="55000"/>
                </a:schemeClr>
              </a:gs>
              <a:gs pos="30000">
                <a:schemeClr val="accent2">
                  <a:lumMod val="45000"/>
                  <a:lumOff val="55000"/>
                </a:schemeClr>
              </a:gs>
              <a:gs pos="57000">
                <a:schemeClr val="accent2">
                  <a:lumMod val="30000"/>
                  <a:lumOff val="70000"/>
                </a:schemeClr>
              </a:gs>
            </a:gsLst>
            <a:path path="circle">
              <a:fillToRect t="100000" r="100000"/>
            </a:path>
            <a:tileRect l="-100000" b="-100000"/>
          </a:gradFill>
          <a:ln>
            <a:solidFill>
              <a:schemeClr val="accent2">
                <a:lumMod val="40000"/>
                <a:lumOff val="6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r" rtl="1"/>
            <a:r>
              <a:rPr lang="ar-BH" sz="3200" b="1" dirty="0">
                <a:solidFill>
                  <a:schemeClr val="tx1"/>
                </a:solidFill>
                <a:latin typeface="Sakkal Majalla" panose="02000000000000000000" pitchFamily="2" charset="-78"/>
                <a:cs typeface="Sakkal Majalla" panose="02000000000000000000" pitchFamily="2" charset="-78"/>
              </a:rPr>
              <a:t>ثانيًا: التمهيد لمشروع الإصلاح والتحديث</a:t>
            </a:r>
            <a:endParaRPr lang="en-US" sz="3200" kern="0" dirty="0">
              <a:solidFill>
                <a:schemeClr val="tx1"/>
              </a:solidFill>
              <a:latin typeface="Sakkal Majalla" panose="02000000000000000000" pitchFamily="2" charset="-78"/>
              <a:cs typeface="Sakkal Majalla" panose="02000000000000000000" pitchFamily="2" charset="-78"/>
            </a:endParaRPr>
          </a:p>
        </p:txBody>
      </p:sp>
      <p:graphicFrame>
        <p:nvGraphicFramePr>
          <p:cNvPr id="15" name="Diagram 14"/>
          <p:cNvGraphicFramePr/>
          <p:nvPr>
            <p:extLst>
              <p:ext uri="{D42A27DB-BD31-4B8C-83A1-F6EECF244321}">
                <p14:modId xmlns:p14="http://schemas.microsoft.com/office/powerpoint/2010/main" val="3605601683"/>
              </p:ext>
            </p:extLst>
          </p:nvPr>
        </p:nvGraphicFramePr>
        <p:xfrm>
          <a:off x="-994189" y="761969"/>
          <a:ext cx="10498798" cy="55021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5971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1000"/>
                                        <p:tgtEl>
                                          <p:spTgt spid="15"/>
                                        </p:tgtEl>
                                      </p:cBhvr>
                                    </p:animEffect>
                                    <p:anim calcmode="lin" valueType="num">
                                      <p:cBhvr>
                                        <p:cTn id="15" dur="1000" fill="hold"/>
                                        <p:tgtEl>
                                          <p:spTgt spid="15"/>
                                        </p:tgtEl>
                                        <p:attrNameLst>
                                          <p:attrName>ppt_x</p:attrName>
                                        </p:attrNameLst>
                                      </p:cBhvr>
                                      <p:tavLst>
                                        <p:tav tm="0">
                                          <p:val>
                                            <p:strVal val="#ppt_x"/>
                                          </p:val>
                                        </p:tav>
                                        <p:tav tm="100000">
                                          <p:val>
                                            <p:strVal val="#ppt_x"/>
                                          </p:val>
                                        </p:tav>
                                      </p:tavLst>
                                    </p:anim>
                                    <p:anim calcmode="lin" valueType="num">
                                      <p:cBhvr>
                                        <p:cTn id="1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Graphic spid="15"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1940605" y="2113538"/>
            <a:ext cx="8756939" cy="1470495"/>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8" name="Rectangle 3"/>
          <p:cNvSpPr/>
          <p:nvPr/>
        </p:nvSpPr>
        <p:spPr>
          <a:xfrm>
            <a:off x="1" y="219836"/>
            <a:ext cx="4086578"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a:t>مشروع الإصلاح والتحديث-أجا203-وطن803/815</a:t>
            </a:r>
            <a:endParaRPr lang="en-US" sz="1600" dirty="0"/>
          </a:p>
        </p:txBody>
      </p:sp>
      <p:sp>
        <p:nvSpPr>
          <p:cNvPr id="9" name="Rectangle 8"/>
          <p:cNvSpPr>
            <a:spLocks/>
          </p:cNvSpPr>
          <p:nvPr/>
        </p:nvSpPr>
        <p:spPr>
          <a:xfrm>
            <a:off x="8349483" y="6293174"/>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–العام الدراسي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2" name="Title 1"/>
          <p:cNvSpPr>
            <a:spLocks noGrp="1"/>
          </p:cNvSpPr>
          <p:nvPr>
            <p:ph type="title"/>
          </p:nvPr>
        </p:nvSpPr>
        <p:spPr>
          <a:xfrm>
            <a:off x="1061274" y="1654574"/>
            <a:ext cx="10515600" cy="3334481"/>
          </a:xfrm>
        </p:spPr>
        <p:txBody>
          <a:bodyPr>
            <a:noAutofit/>
          </a:bodyPr>
          <a:lstStyle/>
          <a:p>
            <a:pPr algn="r" rtl="1"/>
            <a:r>
              <a:rPr lang="ar-BH" sz="2800" dirty="0">
                <a:solidFill>
                  <a:srgbClr val="C00000"/>
                </a:solidFill>
                <a:latin typeface="Sakkal Majalla" panose="02000000000000000000" pitchFamily="2" charset="-78"/>
                <a:cs typeface="Sakkal Majalla" panose="02000000000000000000" pitchFamily="2" charset="-78"/>
              </a:rPr>
              <a:t>لقد مكنت الخطوات التي اتّخذها حضرة صاحب الجلالة الملك حمد بن عيسى آل خليفة حفظه الله ورعاه تمهيدًا لمشروعه الحضاري للإصلاح والتحديث من: </a:t>
            </a:r>
            <a:br>
              <a:rPr lang="ar-BH" sz="2800" dirty="0">
                <a:latin typeface="Sakkal Majalla" panose="02000000000000000000" pitchFamily="2" charset="-78"/>
                <a:cs typeface="Sakkal Majalla" panose="02000000000000000000" pitchFamily="2" charset="-78"/>
              </a:rPr>
            </a:br>
            <a:r>
              <a:rPr lang="ar-BH" sz="2800" dirty="0">
                <a:latin typeface="Sakkal Majalla" panose="02000000000000000000" pitchFamily="2" charset="-78"/>
                <a:cs typeface="Sakkal Majalla" panose="02000000000000000000" pitchFamily="2" charset="-78"/>
              </a:rPr>
              <a:t>- ترسيخ وحدة المجتمع البحريني. </a:t>
            </a:r>
            <a:br>
              <a:rPr lang="ar-BH" sz="2800" dirty="0">
                <a:latin typeface="Sakkal Majalla" panose="02000000000000000000" pitchFamily="2" charset="-78"/>
                <a:cs typeface="Sakkal Majalla" panose="02000000000000000000" pitchFamily="2" charset="-78"/>
              </a:rPr>
            </a:br>
            <a:r>
              <a:rPr lang="ar-BH" sz="2800" dirty="0">
                <a:latin typeface="Sakkal Majalla" panose="02000000000000000000" pitchFamily="2" charset="-78"/>
                <a:cs typeface="Sakkal Majalla" panose="02000000000000000000" pitchFamily="2" charset="-78"/>
              </a:rPr>
              <a:t>- تعزيز الثقة بين القيادة والشعب. </a:t>
            </a:r>
            <a:br>
              <a:rPr lang="ar-BH" sz="2800" dirty="0">
                <a:latin typeface="Sakkal Majalla" panose="02000000000000000000" pitchFamily="2" charset="-78"/>
                <a:cs typeface="Sakkal Majalla" panose="02000000000000000000" pitchFamily="2" charset="-78"/>
              </a:rPr>
            </a:br>
            <a:r>
              <a:rPr lang="ar-BH" sz="2800" dirty="0">
                <a:latin typeface="Sakkal Majalla" panose="02000000000000000000" pitchFamily="2" charset="-78"/>
                <a:cs typeface="Sakkal Majalla" panose="02000000000000000000" pitchFamily="2" charset="-78"/>
              </a:rPr>
              <a:t>- توفير الآليات والقنوات التي تتيح له إبلاغ تطلعاته وآماله. </a:t>
            </a:r>
            <a:br>
              <a:rPr lang="ar-BH" sz="2800" dirty="0">
                <a:latin typeface="Sakkal Majalla" panose="02000000000000000000" pitchFamily="2" charset="-78"/>
                <a:cs typeface="Sakkal Majalla" panose="02000000000000000000" pitchFamily="2" charset="-78"/>
              </a:rPr>
            </a:br>
            <a:r>
              <a:rPr lang="ar-BH" sz="2800" dirty="0">
                <a:latin typeface="Sakkal Majalla" panose="02000000000000000000" pitchFamily="2" charset="-78"/>
                <a:cs typeface="Sakkal Majalla" panose="02000000000000000000" pitchFamily="2" charset="-78"/>
              </a:rPr>
              <a:t>- تعميق التجربة الديمقراطية. </a:t>
            </a:r>
            <a:br>
              <a:rPr lang="ar-BH" sz="2800" dirty="0">
                <a:latin typeface="Sakkal Majalla" panose="02000000000000000000" pitchFamily="2" charset="-78"/>
                <a:cs typeface="Sakkal Majalla" panose="02000000000000000000" pitchFamily="2" charset="-78"/>
              </a:rPr>
            </a:br>
            <a:r>
              <a:rPr lang="ar-BH" sz="2800" dirty="0">
                <a:latin typeface="Sakkal Majalla" panose="02000000000000000000" pitchFamily="2" charset="-78"/>
                <a:cs typeface="Sakkal Majalla" panose="02000000000000000000" pitchFamily="2" charset="-78"/>
              </a:rPr>
              <a:t>- تحقيق سيادة القانون. </a:t>
            </a:r>
            <a:br>
              <a:rPr lang="ar-BH" sz="2800" dirty="0">
                <a:latin typeface="Sakkal Majalla" panose="02000000000000000000" pitchFamily="2" charset="-78"/>
                <a:cs typeface="Sakkal Majalla" panose="02000000000000000000" pitchFamily="2" charset="-78"/>
              </a:rPr>
            </a:br>
            <a:r>
              <a:rPr lang="ar-BH" sz="2800" dirty="0">
                <a:latin typeface="Sakkal Majalla" panose="02000000000000000000" pitchFamily="2" charset="-78"/>
                <a:cs typeface="Sakkal Majalla" panose="02000000000000000000" pitchFamily="2" charset="-78"/>
              </a:rPr>
              <a:t>-تحسين جودة الحياة. </a:t>
            </a:r>
            <a:endParaRPr lang="en-US" sz="2800"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00806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2236819" y="3324152"/>
            <a:ext cx="8756939" cy="1470495"/>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8" name="Rectangle 3"/>
          <p:cNvSpPr/>
          <p:nvPr/>
        </p:nvSpPr>
        <p:spPr>
          <a:xfrm>
            <a:off x="1" y="219836"/>
            <a:ext cx="4086578"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a:t>مشروع الإصلاح والتحديث-أجا203-وطن803/815</a:t>
            </a:r>
            <a:endParaRPr lang="en-US" sz="1600" dirty="0"/>
          </a:p>
        </p:txBody>
      </p:sp>
      <p:sp>
        <p:nvSpPr>
          <p:cNvPr id="9" name="Rectangle 8"/>
          <p:cNvSpPr>
            <a:spLocks/>
          </p:cNvSpPr>
          <p:nvPr/>
        </p:nvSpPr>
        <p:spPr>
          <a:xfrm>
            <a:off x="8349483" y="6293174"/>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–العام الدراسي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0" name="Rounded Rectangle 9"/>
          <p:cNvSpPr/>
          <p:nvPr/>
        </p:nvSpPr>
        <p:spPr>
          <a:xfrm>
            <a:off x="4855335" y="792597"/>
            <a:ext cx="5433957" cy="475471"/>
          </a:xfrm>
          <a:prstGeom prst="roundRect">
            <a:avLst/>
          </a:prstGeom>
          <a:gradFill flip="none" rotWithShape="1">
            <a:gsLst>
              <a:gs pos="0">
                <a:srgbClr val="FF0000"/>
              </a:gs>
              <a:gs pos="38000">
                <a:schemeClr val="accent2">
                  <a:lumMod val="45000"/>
                  <a:lumOff val="55000"/>
                </a:schemeClr>
              </a:gs>
              <a:gs pos="30000">
                <a:schemeClr val="accent2">
                  <a:lumMod val="45000"/>
                  <a:lumOff val="55000"/>
                </a:schemeClr>
              </a:gs>
              <a:gs pos="57000">
                <a:schemeClr val="accent2">
                  <a:lumMod val="30000"/>
                  <a:lumOff val="70000"/>
                </a:schemeClr>
              </a:gs>
            </a:gsLst>
            <a:path path="circle">
              <a:fillToRect t="100000" r="100000"/>
            </a:path>
            <a:tileRect l="-100000" b="-100000"/>
          </a:gradFill>
          <a:ln>
            <a:solidFill>
              <a:schemeClr val="accent2">
                <a:lumMod val="40000"/>
                <a:lumOff val="6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r" rtl="1"/>
            <a:r>
              <a:rPr lang="ar-BH" sz="3200" b="1" dirty="0">
                <a:solidFill>
                  <a:schemeClr val="tx1"/>
                </a:solidFill>
                <a:latin typeface="Sakkal Majalla" panose="02000000000000000000" pitchFamily="2" charset="-78"/>
                <a:cs typeface="Sakkal Majalla" panose="02000000000000000000" pitchFamily="2" charset="-78"/>
              </a:rPr>
              <a:t>ثالثًا: مشروع الإصلاح والتحديث</a:t>
            </a:r>
            <a:endParaRPr lang="en-US" sz="3200" kern="0" dirty="0">
              <a:solidFill>
                <a:schemeClr val="tx1"/>
              </a:solidFill>
              <a:latin typeface="Sakkal Majalla" panose="02000000000000000000" pitchFamily="2" charset="-78"/>
              <a:cs typeface="Sakkal Majalla" panose="02000000000000000000" pitchFamily="2" charset="-78"/>
            </a:endParaRPr>
          </a:p>
        </p:txBody>
      </p:sp>
      <p:sp>
        <p:nvSpPr>
          <p:cNvPr id="11" name="Rectangle 10"/>
          <p:cNvSpPr/>
          <p:nvPr/>
        </p:nvSpPr>
        <p:spPr>
          <a:xfrm>
            <a:off x="9982176" y="1297077"/>
            <a:ext cx="2059864" cy="37936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000" b="1" dirty="0">
                <a:solidFill>
                  <a:schemeClr val="bg1"/>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  أقرأ وأحلل</a:t>
            </a:r>
            <a:endParaRPr lang="en-US" sz="2000" dirty="0">
              <a:latin typeface="Sakkal Majalla" panose="02000000000000000000" pitchFamily="2" charset="-78"/>
              <a:cs typeface="Sakkal Majalla" panose="02000000000000000000" pitchFamily="2" charset="-78"/>
            </a:endParaRPr>
          </a:p>
        </p:txBody>
      </p:sp>
      <p:sp>
        <p:nvSpPr>
          <p:cNvPr id="12" name="TextBox 11"/>
          <p:cNvSpPr txBox="1"/>
          <p:nvPr/>
        </p:nvSpPr>
        <p:spPr>
          <a:xfrm>
            <a:off x="6615288" y="1323611"/>
            <a:ext cx="3457026" cy="430887"/>
          </a:xfrm>
          <a:prstGeom prst="rect">
            <a:avLst/>
          </a:prstGeom>
          <a:noFill/>
        </p:spPr>
        <p:txBody>
          <a:bodyPr wrap="square" rtlCol="0">
            <a:spAutoFit/>
          </a:bodyPr>
          <a:lstStyle/>
          <a:p>
            <a:pPr algn="justLow"/>
            <a:r>
              <a:rPr lang="ar-BH" sz="2200" b="1" dirty="0">
                <a:latin typeface="Sakkal Majalla" panose="02000000000000000000" pitchFamily="2" charset="-78"/>
                <a:cs typeface="Sakkal Majalla" panose="02000000000000000000" pitchFamily="2" charset="-78"/>
              </a:rPr>
              <a:t>أقرأ المستند، ثم أجب عن الأسئلة الآتية:</a:t>
            </a:r>
          </a:p>
        </p:txBody>
      </p:sp>
      <p:sp>
        <p:nvSpPr>
          <p:cNvPr id="13" name="Content Placeholder 2"/>
          <p:cNvSpPr>
            <a:spLocks noGrp="1"/>
          </p:cNvSpPr>
          <p:nvPr>
            <p:ph idx="1"/>
          </p:nvPr>
        </p:nvSpPr>
        <p:spPr>
          <a:xfrm>
            <a:off x="332261" y="1705454"/>
            <a:ext cx="11709779" cy="4392312"/>
          </a:xfrm>
          <a:solidFill>
            <a:schemeClr val="accent4">
              <a:lumMod val="20000"/>
              <a:lumOff val="80000"/>
            </a:schemeClr>
          </a:solidFill>
          <a:ln>
            <a:solidFill>
              <a:schemeClr val="bg2">
                <a:lumMod val="75000"/>
              </a:schemeClr>
            </a:solidFill>
          </a:ln>
        </p:spPr>
        <p:txBody>
          <a:bodyPr>
            <a:noAutofit/>
          </a:bodyPr>
          <a:lstStyle/>
          <a:p>
            <a:pPr marL="0" indent="0">
              <a:buNone/>
            </a:pPr>
            <a:endParaRPr lang="ar-BH" sz="1800" dirty="0"/>
          </a:p>
          <a:p>
            <a:pPr marL="0" indent="0">
              <a:buNone/>
            </a:pPr>
            <a:endParaRPr lang="ar-BH" sz="1800" dirty="0"/>
          </a:p>
          <a:p>
            <a:pPr marL="0" indent="0">
              <a:buNone/>
            </a:pPr>
            <a:endParaRPr lang="en-US" sz="1800" dirty="0"/>
          </a:p>
        </p:txBody>
      </p:sp>
      <p:sp>
        <p:nvSpPr>
          <p:cNvPr id="14" name="Rectangle 13"/>
          <p:cNvSpPr/>
          <p:nvPr/>
        </p:nvSpPr>
        <p:spPr>
          <a:xfrm>
            <a:off x="6187150" y="1793911"/>
            <a:ext cx="5761914" cy="430385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EG" sz="2000" b="1" dirty="0">
                <a:latin typeface="Sakkal Majalla" panose="02000000000000000000" pitchFamily="2" charset="-78"/>
                <a:cs typeface="Sakkal Majalla" panose="02000000000000000000" pitchFamily="2" charset="-78"/>
              </a:rPr>
              <a:t>قائد المشروع ومقومات القيادة</a:t>
            </a:r>
            <a:endParaRPr lang="en-US" sz="2000" b="1" dirty="0">
              <a:latin typeface="Sakkal Majalla" panose="02000000000000000000" pitchFamily="2" charset="-78"/>
              <a:cs typeface="Sakkal Majalla" panose="02000000000000000000" pitchFamily="2" charset="-78"/>
            </a:endParaRPr>
          </a:p>
          <a:p>
            <a:pPr algn="just" rtl="1"/>
            <a:endParaRPr lang="en-US" sz="2000" b="1" dirty="0">
              <a:latin typeface="Sakkal Majalla" panose="02000000000000000000" pitchFamily="2" charset="-78"/>
              <a:cs typeface="Sakkal Majalla" panose="02000000000000000000" pitchFamily="2" charset="-78"/>
            </a:endParaRPr>
          </a:p>
          <a:p>
            <a:pPr algn="just" rtl="1"/>
            <a:r>
              <a:rPr lang="ar-BH" sz="2000" dirty="0">
                <a:latin typeface="Sakkal Majalla" panose="02000000000000000000" pitchFamily="2" charset="-78"/>
                <a:cs typeface="Sakkal Majalla" panose="02000000000000000000" pitchFamily="2" charset="-78"/>
              </a:rPr>
              <a:t>للقيادة متطلّبات وشروط، فهي ليست موقفًا أو قرارًا يُتَّخذ بشكل مفاجئ وعفويّ تجاه مسألة معيّنة، بل هي رؤية شاملة للمبادرة والفعل، عبر تخطّي الصّعاب والتّحدّيّات، وقدرة على إدارة دفّة شؤون الحكم باقتدار، وفي نفس الوقت تعبير حقيقيّ عن آمال الشّعب في سبيل تحقيق أهدافه المنشودة. (...) وصاحب الجلالة الملك حمد بن عيسى آل خليفة يملك مقوّمات القيادة بمواصفاتها الحقيقيّة ومتطلّباتها الذّاتيّة التي جعلته يقدّم النّموذج والقدوة؛ من قدرة على اكتساب ثقة الشّعب وولائه وتوظيفها لخدمة قضايا هذا الشّعب ومصالحه، فهو رجل دولة بأتمّ معنى الكلمة، قادر على التّعامل مع مكتسبات الماضي ومتطلّبات الحاضر والمستقبل. </a:t>
            </a:r>
          </a:p>
          <a:p>
            <a:pPr algn="just" rtl="1"/>
            <a:endParaRPr lang="ar-BH" sz="2000" dirty="0">
              <a:latin typeface="Sakkal Majalla" panose="02000000000000000000" pitchFamily="2" charset="-78"/>
              <a:cs typeface="Sakkal Majalla" panose="02000000000000000000" pitchFamily="2" charset="-78"/>
            </a:endParaRPr>
          </a:p>
          <a:p>
            <a:pPr algn="just" rtl="1"/>
            <a:r>
              <a:rPr lang="ar-BH" sz="2000" b="1" u="sng" dirty="0">
                <a:latin typeface="Sakkal Majalla" panose="02000000000000000000" pitchFamily="2" charset="-78"/>
                <a:cs typeface="Sakkal Majalla" panose="02000000000000000000" pitchFamily="2" charset="-78"/>
              </a:rPr>
              <a:t>شؤون الإعلام الخارجيّ: ملك وخمس سنوات من الإنجازات 1999-2004م، وزارة الإعلام، مملكة البحرين،ص25</a:t>
            </a:r>
            <a:endParaRPr lang="en-US" sz="2000" b="1" dirty="0">
              <a:latin typeface="Sakkal Majalla" panose="02000000000000000000" pitchFamily="2" charset="-78"/>
              <a:cs typeface="Sakkal Majalla" panose="02000000000000000000" pitchFamily="2" charset="-78"/>
            </a:endParaRPr>
          </a:p>
        </p:txBody>
      </p:sp>
      <p:sp>
        <p:nvSpPr>
          <p:cNvPr id="15" name="Rectangle 14"/>
          <p:cNvSpPr/>
          <p:nvPr/>
        </p:nvSpPr>
        <p:spPr>
          <a:xfrm>
            <a:off x="378749" y="1793911"/>
            <a:ext cx="5761914" cy="430385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EG" sz="2000" b="1" dirty="0">
                <a:latin typeface="Sakkal Majalla" panose="02000000000000000000" pitchFamily="2" charset="-78"/>
                <a:cs typeface="Sakkal Majalla" panose="02000000000000000000" pitchFamily="2" charset="-78"/>
              </a:rPr>
              <a:t>رؤية المشروع: الرؤية الملكية لبحرين المستقبل</a:t>
            </a:r>
            <a:endParaRPr lang="en-US" sz="2200" dirty="0">
              <a:latin typeface="Sakkal Majalla" panose="02000000000000000000" pitchFamily="2" charset="-78"/>
              <a:cs typeface="Sakkal Majalla" panose="02000000000000000000" pitchFamily="2" charset="-78"/>
            </a:endParaRPr>
          </a:p>
          <a:p>
            <a:pPr algn="just"/>
            <a:r>
              <a:rPr lang="ar-BH" sz="2000" dirty="0">
                <a:latin typeface="Sakkal Majalla" panose="02000000000000000000" pitchFamily="2" charset="-78"/>
                <a:cs typeface="Sakkal Majalla" panose="02000000000000000000" pitchFamily="2" charset="-78"/>
              </a:rPr>
              <a:t>نريدها واحة للتّعايش الإنسانيّ السّمح بين مختلِف الأصول والمعتقدات، يحظى نموذجها المتجدّد بتقدير متزايد من المجتمع الدّوليّ، ومنارة مشِعّة بالتّحضّر والمعرفة في القلب من خليجها العربيّ النّاهض، وقد عقدَت العزم على مواصلة رسالتها فيه ومعه بمزيد من ريادة التّحديث الشّامل، ومركزًا ماليّا واقتصاديّا منفتحا وآمنا تحكمه القوانين والأنظمة في هذه المنطقة الحيويّة من العالم وحلقة استراتيجية لا غنى عنها للدّفاع عن الاستقرار الإقليميّ والدّوليّ. كلّ ذلك، في ظلّ التّوازن الذي عُرِفت به البحرين بين منظومة قيمها وتقاليدها العربيّة والإسلاميّة الأصيلة ومتطلّبات التّقدّم الذي يجعلها شريكًا فعّالا في مسيرة عالمنا المعاصر.</a:t>
            </a:r>
          </a:p>
          <a:p>
            <a:pPr algn="just"/>
            <a:endParaRPr lang="en-US" sz="2000" dirty="0">
              <a:latin typeface="Sakkal Majalla" panose="02000000000000000000" pitchFamily="2" charset="-78"/>
              <a:cs typeface="Sakkal Majalla" panose="02000000000000000000" pitchFamily="2" charset="-78"/>
            </a:endParaRPr>
          </a:p>
          <a:p>
            <a:pPr algn="just"/>
            <a:r>
              <a:rPr lang="ar-BH" sz="2000" b="1" u="sng" dirty="0">
                <a:latin typeface="Sakkal Majalla" panose="02000000000000000000" pitchFamily="2" charset="-78"/>
                <a:cs typeface="Sakkal Majalla" panose="02000000000000000000" pitchFamily="2" charset="-78"/>
              </a:rPr>
              <a:t>جلالة الملك حمد بن عيسى آل خليفة، من كلمة جلالته السّامية بمناسبة العيد الوطنيّ المجيد التّاسع والعشري وعيد الجلوس، بتاريخ 16 ديسمبر 2000م</a:t>
            </a:r>
            <a:r>
              <a:rPr lang="ar-BH" sz="2200" b="1" u="sng" dirty="0"/>
              <a:t>.</a:t>
            </a:r>
            <a:endParaRPr lang="en-US" sz="2200" b="1" dirty="0"/>
          </a:p>
        </p:txBody>
      </p:sp>
    </p:spTree>
    <p:extLst>
      <p:ext uri="{BB962C8B-B14F-4D97-AF65-F5344CB8AC3E}">
        <p14:creationId xmlns:p14="http://schemas.microsoft.com/office/powerpoint/2010/main" val="4070959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circle(in)">
                                      <p:cBhvr>
                                        <p:cTn id="14" dur="20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barn(inVertical)">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additive="base">
                                        <p:cTn id="24" dur="500" fill="hold"/>
                                        <p:tgtEl>
                                          <p:spTgt spid="14"/>
                                        </p:tgtEl>
                                        <p:attrNameLst>
                                          <p:attrName>ppt_x</p:attrName>
                                        </p:attrNameLst>
                                      </p:cBhvr>
                                      <p:tavLst>
                                        <p:tav tm="0">
                                          <p:val>
                                            <p:strVal val="#ppt_x"/>
                                          </p:val>
                                        </p:tav>
                                        <p:tav tm="100000">
                                          <p:val>
                                            <p:strVal val="#ppt_x"/>
                                          </p:val>
                                        </p:tav>
                                      </p:tavLst>
                                    </p:anim>
                                    <p:anim calcmode="lin" valueType="num">
                                      <p:cBhvr additive="base">
                                        <p:cTn id="25" dur="500" fill="hold"/>
                                        <p:tgtEl>
                                          <p:spTgt spid="14"/>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additive="base">
                                        <p:cTn id="28" dur="500" fill="hold"/>
                                        <p:tgtEl>
                                          <p:spTgt spid="15"/>
                                        </p:tgtEl>
                                        <p:attrNameLst>
                                          <p:attrName>ppt_x</p:attrName>
                                        </p:attrNameLst>
                                      </p:cBhvr>
                                      <p:tavLst>
                                        <p:tav tm="0">
                                          <p:val>
                                            <p:strVal val="#ppt_x"/>
                                          </p:val>
                                        </p:tav>
                                        <p:tav tm="100000">
                                          <p:val>
                                            <p:strVal val="#ppt_x"/>
                                          </p:val>
                                        </p:tav>
                                      </p:tavLst>
                                    </p:anim>
                                    <p:anim calcmode="lin" valueType="num">
                                      <p:cBhvr additive="base">
                                        <p:cTn id="29"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p:bldP spid="14" grpId="0" animBg="1"/>
      <p:bldP spid="1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2236819" y="3324152"/>
            <a:ext cx="8756939" cy="1470495"/>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8" name="Rectangle 3"/>
          <p:cNvSpPr/>
          <p:nvPr/>
        </p:nvSpPr>
        <p:spPr>
          <a:xfrm>
            <a:off x="1" y="219836"/>
            <a:ext cx="4086578"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a:t>مشروع الإصلاح والتحديث-أجا203-وطن803/815</a:t>
            </a:r>
            <a:endParaRPr lang="en-US" sz="1600" dirty="0"/>
          </a:p>
        </p:txBody>
      </p:sp>
      <p:sp>
        <p:nvSpPr>
          <p:cNvPr id="9" name="Rectangle 8"/>
          <p:cNvSpPr>
            <a:spLocks/>
          </p:cNvSpPr>
          <p:nvPr/>
        </p:nvSpPr>
        <p:spPr>
          <a:xfrm>
            <a:off x="8349483" y="6293174"/>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–العام الدراسي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0" name="Content Placeholder 2"/>
          <p:cNvSpPr>
            <a:spLocks noGrp="1"/>
          </p:cNvSpPr>
          <p:nvPr>
            <p:ph idx="1"/>
          </p:nvPr>
        </p:nvSpPr>
        <p:spPr>
          <a:xfrm>
            <a:off x="270641" y="1268068"/>
            <a:ext cx="11579492" cy="4924325"/>
          </a:xfrm>
          <a:solidFill>
            <a:schemeClr val="accent4">
              <a:lumMod val="20000"/>
              <a:lumOff val="80000"/>
            </a:schemeClr>
          </a:solidFill>
          <a:ln>
            <a:solidFill>
              <a:schemeClr val="bg2">
                <a:lumMod val="75000"/>
              </a:schemeClr>
            </a:solidFill>
          </a:ln>
        </p:spPr>
        <p:txBody>
          <a:bodyPr>
            <a:noAutofit/>
          </a:bodyPr>
          <a:lstStyle/>
          <a:p>
            <a:pPr marL="0" indent="0" algn="r" rtl="1">
              <a:buNone/>
            </a:pPr>
            <a:r>
              <a:rPr lang="ar-EG" sz="2000" b="1" dirty="0">
                <a:latin typeface="Sakkal Majalla" panose="02000000000000000000" pitchFamily="2" charset="-78"/>
                <a:cs typeface="Sakkal Majalla" panose="02000000000000000000" pitchFamily="2" charset="-78"/>
              </a:rPr>
              <a:t>1.</a:t>
            </a:r>
            <a:r>
              <a:rPr lang="ar-BH" sz="2000" b="1" dirty="0">
                <a:latin typeface="Sakkal Majalla" panose="02000000000000000000" pitchFamily="2" charset="-78"/>
                <a:cs typeface="Sakkal Majalla" panose="02000000000000000000" pitchFamily="2" charset="-78"/>
              </a:rPr>
              <a:t> </a:t>
            </a:r>
            <a:r>
              <a:rPr lang="ar-EG" sz="2000" b="1" dirty="0">
                <a:latin typeface="Sakkal Majalla" panose="02000000000000000000" pitchFamily="2" charset="-78"/>
                <a:cs typeface="Sakkal Majalla" panose="02000000000000000000" pitchFamily="2" charset="-78"/>
              </a:rPr>
              <a:t>ما مقوّمات القيادة كما توافرت لدى </a:t>
            </a:r>
            <a:r>
              <a:rPr lang="ar-BH" sz="2000" b="1" dirty="0">
                <a:latin typeface="Sakkal Majalla" panose="02000000000000000000" pitchFamily="2" charset="-78"/>
                <a:cs typeface="Sakkal Majalla" panose="02000000000000000000" pitchFamily="2" charset="-78"/>
              </a:rPr>
              <a:t>حضرة صاحب ال</a:t>
            </a:r>
            <a:r>
              <a:rPr lang="ar-EG" sz="2000" b="1" dirty="0">
                <a:latin typeface="Sakkal Majalla" panose="02000000000000000000" pitchFamily="2" charset="-78"/>
                <a:cs typeface="Sakkal Majalla" panose="02000000000000000000" pitchFamily="2" charset="-78"/>
              </a:rPr>
              <a:t>جلالة الملك</a:t>
            </a:r>
            <a:r>
              <a:rPr lang="ar-BH" sz="2000" b="1" dirty="0">
                <a:latin typeface="Sakkal Majalla" panose="02000000000000000000" pitchFamily="2" charset="-78"/>
                <a:cs typeface="Sakkal Majalla" panose="02000000000000000000" pitchFamily="2" charset="-78"/>
              </a:rPr>
              <a:t> المفدّى</a:t>
            </a:r>
            <a:r>
              <a:rPr lang="ar-EG" sz="2000" b="1" dirty="0">
                <a:latin typeface="Sakkal Majalla" panose="02000000000000000000" pitchFamily="2" charset="-78"/>
                <a:cs typeface="Sakkal Majalla" panose="02000000000000000000" pitchFamily="2" charset="-78"/>
              </a:rPr>
              <a:t> قائد مشروع الإصلاح والتحديث</a:t>
            </a:r>
            <a:r>
              <a:rPr lang="ar-BH" sz="2000" b="1" dirty="0">
                <a:latin typeface="Sakkal Majalla" panose="02000000000000000000" pitchFamily="2" charset="-78"/>
                <a:cs typeface="Sakkal Majalla" panose="02000000000000000000" pitchFamily="2" charset="-78"/>
              </a:rPr>
              <a:t>؟</a:t>
            </a:r>
            <a:r>
              <a:rPr lang="ar-EG" sz="2000" b="1" dirty="0">
                <a:latin typeface="Sakkal Majalla" panose="02000000000000000000" pitchFamily="2" charset="-78"/>
                <a:cs typeface="Sakkal Majalla" panose="02000000000000000000" pitchFamily="2" charset="-78"/>
              </a:rPr>
              <a:t> </a:t>
            </a:r>
            <a:endParaRPr lang="en-US" sz="2000" dirty="0">
              <a:latin typeface="Sakkal Majalla" panose="02000000000000000000" pitchFamily="2" charset="-78"/>
              <a:cs typeface="Sakkal Majalla" panose="02000000000000000000" pitchFamily="2" charset="-78"/>
            </a:endParaRPr>
          </a:p>
          <a:p>
            <a:pPr marL="0" indent="0" algn="r" rtl="1">
              <a:lnSpc>
                <a:spcPct val="100000"/>
              </a:lnSpc>
              <a:buNone/>
            </a:pPr>
            <a:endParaRPr lang="ar-BH" sz="2000" b="1" dirty="0">
              <a:latin typeface="Sakkal Majalla" panose="02000000000000000000" pitchFamily="2" charset="-78"/>
              <a:cs typeface="Sakkal Majalla" panose="02000000000000000000" pitchFamily="2" charset="-78"/>
            </a:endParaRPr>
          </a:p>
          <a:p>
            <a:pPr marL="0" indent="0" algn="r" rtl="1">
              <a:lnSpc>
                <a:spcPct val="100000"/>
              </a:lnSpc>
              <a:buNone/>
            </a:pPr>
            <a:endParaRPr lang="ar-BH" sz="2000" b="1" dirty="0">
              <a:latin typeface="Sakkal Majalla" panose="02000000000000000000" pitchFamily="2" charset="-78"/>
              <a:cs typeface="Sakkal Majalla" panose="02000000000000000000" pitchFamily="2" charset="-78"/>
            </a:endParaRPr>
          </a:p>
          <a:p>
            <a:pPr marL="0" indent="0" algn="r" rtl="1">
              <a:lnSpc>
                <a:spcPct val="100000"/>
              </a:lnSpc>
              <a:buNone/>
            </a:pPr>
            <a:endParaRPr lang="en-US" sz="2000" b="1" dirty="0">
              <a:latin typeface="Sakkal Majalla" panose="02000000000000000000" pitchFamily="2" charset="-78"/>
              <a:cs typeface="Sakkal Majalla" panose="02000000000000000000" pitchFamily="2" charset="-78"/>
            </a:endParaRPr>
          </a:p>
          <a:p>
            <a:pPr marL="0" indent="0" algn="r" rtl="1">
              <a:lnSpc>
                <a:spcPct val="100000"/>
              </a:lnSpc>
              <a:buNone/>
            </a:pPr>
            <a:endParaRPr lang="en-US" sz="2000" b="1" dirty="0">
              <a:latin typeface="Sakkal Majalla" panose="02000000000000000000" pitchFamily="2" charset="-78"/>
              <a:cs typeface="Sakkal Majalla" panose="02000000000000000000" pitchFamily="2" charset="-78"/>
            </a:endParaRPr>
          </a:p>
          <a:p>
            <a:pPr marL="0" indent="0" algn="r" rtl="1">
              <a:lnSpc>
                <a:spcPct val="100000"/>
              </a:lnSpc>
              <a:buNone/>
            </a:pPr>
            <a:r>
              <a:rPr lang="ar-BH" sz="2000" b="1" dirty="0">
                <a:latin typeface="Sakkal Majalla" panose="02000000000000000000" pitchFamily="2" charset="-78"/>
                <a:cs typeface="Sakkal Majalla" panose="02000000000000000000" pitchFamily="2" charset="-78"/>
              </a:rPr>
              <a:t>2. حدّد</a:t>
            </a:r>
            <a:r>
              <a:rPr lang="ar-EG" sz="2000" b="1" dirty="0">
                <a:latin typeface="Sakkal Majalla" panose="02000000000000000000" pitchFamily="2" charset="-78"/>
                <a:cs typeface="Sakkal Majalla" panose="02000000000000000000" pitchFamily="2" charset="-78"/>
              </a:rPr>
              <a:t> رؤية المشروع (ملامح بحرين المستقبل</a:t>
            </a:r>
            <a:r>
              <a:rPr lang="ar-BH" sz="2000" b="1" dirty="0">
                <a:latin typeface="Sakkal Majalla" panose="02000000000000000000" pitchFamily="2" charset="-78"/>
                <a:cs typeface="Sakkal Majalla" panose="02000000000000000000" pitchFamily="2" charset="-78"/>
              </a:rPr>
              <a:t>)</a:t>
            </a:r>
            <a:r>
              <a:rPr lang="ar-EG" sz="2000" b="1" dirty="0">
                <a:latin typeface="Sakkal Majalla" panose="02000000000000000000" pitchFamily="2" charset="-78"/>
                <a:cs typeface="Sakkal Majalla" panose="02000000000000000000" pitchFamily="2" charset="-78"/>
              </a:rPr>
              <a:t> كما يراها قائد المشروع</a:t>
            </a:r>
            <a:r>
              <a:rPr lang="ar-BH" sz="2000" b="1" dirty="0">
                <a:latin typeface="Sakkal Majalla" panose="02000000000000000000" pitchFamily="2" charset="-78"/>
                <a:cs typeface="Sakkal Majalla" panose="02000000000000000000" pitchFamily="2" charset="-78"/>
              </a:rPr>
              <a:t>.</a:t>
            </a:r>
            <a:endParaRPr lang="en-US" sz="2000" b="1" dirty="0">
              <a:latin typeface="Sakkal Majalla" panose="02000000000000000000" pitchFamily="2" charset="-78"/>
              <a:cs typeface="Sakkal Majalla" panose="02000000000000000000" pitchFamily="2" charset="-78"/>
            </a:endParaRPr>
          </a:p>
        </p:txBody>
      </p:sp>
      <p:grpSp>
        <p:nvGrpSpPr>
          <p:cNvPr id="11" name="Group 10"/>
          <p:cNvGrpSpPr/>
          <p:nvPr/>
        </p:nvGrpSpPr>
        <p:grpSpPr>
          <a:xfrm>
            <a:off x="1659258" y="1765995"/>
            <a:ext cx="9334500" cy="1411799"/>
            <a:chOff x="-1378051" y="-15678"/>
            <a:chExt cx="7755081" cy="960191"/>
          </a:xfrm>
        </p:grpSpPr>
        <p:sp>
          <p:nvSpPr>
            <p:cNvPr id="12" name="Rectangle 11"/>
            <p:cNvSpPr/>
            <p:nvPr/>
          </p:nvSpPr>
          <p:spPr>
            <a:xfrm>
              <a:off x="-1378050" y="-1776"/>
              <a:ext cx="5813174" cy="29410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rtl="1">
                <a:lnSpc>
                  <a:spcPct val="107000"/>
                </a:lnSpc>
                <a:spcBef>
                  <a:spcPts val="0"/>
                </a:spcBef>
                <a:spcAft>
                  <a:spcPts val="800"/>
                </a:spcAft>
              </a:pPr>
              <a:r>
                <a:rPr lang="ar-BH" sz="2000" b="1" dirty="0">
                  <a:solidFill>
                    <a:srgbClr val="000000"/>
                  </a:solidFill>
                  <a:effectLst/>
                  <a:latin typeface="Sakkal Majalla" panose="02000000000000000000" pitchFamily="2" charset="-78"/>
                  <a:ea typeface="Calibri" panose="020F0502020204030204" pitchFamily="34" charset="0"/>
                  <a:cs typeface="Sakkal Majalla" panose="02000000000000000000" pitchFamily="2" charset="-78"/>
                </a:rPr>
                <a:t>القدرة على اكتساب ثقة الشعب وولائه وتوظيفها لخدمة قضايا هذا الشعب ومصالحه. </a:t>
              </a:r>
              <a:endParaRPr lang="en-US" sz="2000" b="1" dirty="0">
                <a:effectLst/>
                <a:latin typeface="Sakkal Majalla" panose="02000000000000000000" pitchFamily="2" charset="-78"/>
                <a:ea typeface="Calibri" panose="020F0502020204030204" pitchFamily="34" charset="0"/>
                <a:cs typeface="Sakkal Majalla" panose="02000000000000000000" pitchFamily="2" charset="-78"/>
              </a:endParaRPr>
            </a:p>
          </p:txBody>
        </p:sp>
        <p:sp>
          <p:nvSpPr>
            <p:cNvPr id="13" name="Rectangle 12"/>
            <p:cNvSpPr/>
            <p:nvPr/>
          </p:nvSpPr>
          <p:spPr>
            <a:xfrm>
              <a:off x="-1378051" y="393328"/>
              <a:ext cx="5803349" cy="25863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rtl="1">
                <a:lnSpc>
                  <a:spcPct val="107000"/>
                </a:lnSpc>
                <a:spcBef>
                  <a:spcPts val="0"/>
                </a:spcBef>
                <a:spcAft>
                  <a:spcPts val="800"/>
                </a:spcAft>
              </a:pPr>
              <a:endParaRPr lang="ar-BH" dirty="0">
                <a:solidFill>
                  <a:srgbClr val="000000"/>
                </a:solidFill>
                <a:effectLst/>
                <a:latin typeface="Sakkal Majalla" panose="02000000000000000000" pitchFamily="2" charset="-78"/>
                <a:ea typeface="Calibri" panose="020F0502020204030204" pitchFamily="34" charset="0"/>
                <a:cs typeface="Sakkal Majalla" panose="02000000000000000000" pitchFamily="2" charset="-78"/>
              </a:endParaRPr>
            </a:p>
            <a:p>
              <a:pPr marL="0" marR="0" algn="ctr" rtl="1">
                <a:lnSpc>
                  <a:spcPct val="107000"/>
                </a:lnSpc>
                <a:spcBef>
                  <a:spcPts val="0"/>
                </a:spcBef>
                <a:spcAft>
                  <a:spcPts val="800"/>
                </a:spcAft>
              </a:pPr>
              <a:r>
                <a:rPr lang="ar-BH" sz="2000" b="1" dirty="0">
                  <a:solidFill>
                    <a:srgbClr val="000000"/>
                  </a:solidFill>
                  <a:latin typeface="Sakkal Majalla" panose="02000000000000000000" pitchFamily="2" charset="-78"/>
                  <a:ea typeface="Calibri" panose="020F0502020204030204" pitchFamily="34" charset="0"/>
                  <a:cs typeface="Sakkal Majalla" panose="02000000000000000000" pitchFamily="2" charset="-78"/>
                </a:rPr>
                <a:t>رجل دولة بأتمّ معنى الكلمة. </a:t>
              </a:r>
              <a:endParaRPr lang="en-US" sz="2000" b="1" dirty="0">
                <a:solidFill>
                  <a:srgbClr val="000000"/>
                </a:solidFill>
                <a:latin typeface="Sakkal Majalla" panose="02000000000000000000" pitchFamily="2" charset="-78"/>
                <a:ea typeface="Calibri" panose="020F0502020204030204" pitchFamily="34" charset="0"/>
                <a:cs typeface="Sakkal Majalla" panose="02000000000000000000" pitchFamily="2" charset="-78"/>
              </a:endParaRPr>
            </a:p>
            <a:p>
              <a:pPr marL="0" marR="0" algn="just">
                <a:lnSpc>
                  <a:spcPct val="107000"/>
                </a:lnSpc>
                <a:spcBef>
                  <a:spcPts val="0"/>
                </a:spcBef>
                <a:spcAft>
                  <a:spcPts val="800"/>
                </a:spcAft>
              </a:pPr>
              <a:r>
                <a:rPr lang="en-US" dirty="0">
                  <a:solidFill>
                    <a:srgbClr val="000000"/>
                  </a:solidFill>
                  <a:effectLst/>
                  <a:latin typeface="Sakkal Majalla" panose="02000000000000000000" pitchFamily="2" charset="-78"/>
                  <a:ea typeface="Calibri" panose="020F0502020204030204" pitchFamily="34" charset="0"/>
                  <a:cs typeface="Sakkal Majalla" panose="02000000000000000000" pitchFamily="2" charset="-78"/>
                </a:rPr>
                <a:t> </a:t>
              </a:r>
              <a:endParaRPr lang="en-US" dirty="0">
                <a:effectLst/>
                <a:latin typeface="Sakkal Majalla" panose="02000000000000000000" pitchFamily="2" charset="-78"/>
                <a:ea typeface="Calibri" panose="020F0502020204030204" pitchFamily="34" charset="0"/>
                <a:cs typeface="Sakkal Majalla" panose="02000000000000000000" pitchFamily="2" charset="-78"/>
              </a:endParaRPr>
            </a:p>
          </p:txBody>
        </p:sp>
        <p:sp>
          <p:nvSpPr>
            <p:cNvPr id="14" name="Rectangle 13"/>
            <p:cNvSpPr/>
            <p:nvPr/>
          </p:nvSpPr>
          <p:spPr>
            <a:xfrm>
              <a:off x="-1378051" y="714158"/>
              <a:ext cx="5803924" cy="23035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rtl="1">
                <a:lnSpc>
                  <a:spcPct val="107000"/>
                </a:lnSpc>
                <a:spcBef>
                  <a:spcPts val="0"/>
                </a:spcBef>
                <a:spcAft>
                  <a:spcPts val="800"/>
                </a:spcAft>
              </a:pPr>
              <a:r>
                <a:rPr lang="ar-BH" sz="2000" b="1" dirty="0">
                  <a:solidFill>
                    <a:srgbClr val="000000"/>
                  </a:solidFill>
                  <a:effectLst/>
                  <a:latin typeface="Sakkal Majalla" panose="02000000000000000000" pitchFamily="2" charset="-78"/>
                  <a:ea typeface="Calibri" panose="020F0502020204030204" pitchFamily="34" charset="0"/>
                  <a:cs typeface="Sakkal Majalla" panose="02000000000000000000" pitchFamily="2" charset="-78"/>
                </a:rPr>
                <a:t>القدرة على التعامل مع مكتسبات الماضي ومتطلّبات الحاضر والمستقبل. </a:t>
              </a:r>
              <a:endParaRPr lang="en-US" sz="2000" b="1" dirty="0">
                <a:effectLst/>
                <a:latin typeface="Sakkal Majalla" panose="02000000000000000000" pitchFamily="2" charset="-78"/>
                <a:ea typeface="Calibri" panose="020F0502020204030204" pitchFamily="34" charset="0"/>
                <a:cs typeface="Sakkal Majalla" panose="02000000000000000000" pitchFamily="2" charset="-78"/>
              </a:endParaRPr>
            </a:p>
          </p:txBody>
        </p:sp>
        <p:sp>
          <p:nvSpPr>
            <p:cNvPr id="15" name="Flowchart: Connector 14"/>
            <p:cNvSpPr/>
            <p:nvPr/>
          </p:nvSpPr>
          <p:spPr>
            <a:xfrm>
              <a:off x="5092118" y="-15678"/>
              <a:ext cx="1284912" cy="960191"/>
            </a:xfrm>
            <a:prstGeom prst="flowChartConnector">
              <a:avLst/>
            </a:prstGeom>
          </p:spPr>
          <p:style>
            <a:lnRef idx="1">
              <a:schemeClr val="accent2"/>
            </a:lnRef>
            <a:fillRef idx="2">
              <a:schemeClr val="accent2"/>
            </a:fillRef>
            <a:effectRef idx="1">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ts val="1800"/>
                </a:lnSpc>
                <a:spcBef>
                  <a:spcPts val="0"/>
                </a:spcBef>
                <a:spcAft>
                  <a:spcPts val="800"/>
                </a:spcAft>
              </a:pPr>
              <a:r>
                <a:rPr lang="ar-BH" sz="2000" b="1" dirty="0">
                  <a:effectLst/>
                  <a:latin typeface="Sakkal Majalla" panose="02000000000000000000" pitchFamily="2" charset="-78"/>
                  <a:ea typeface="Calibri" panose="020F0502020204030204" pitchFamily="34" charset="0"/>
                  <a:cs typeface="Sakkal Majalla" panose="02000000000000000000" pitchFamily="2" charset="-78"/>
                </a:rPr>
                <a:t>القيادة</a:t>
              </a:r>
              <a:endParaRPr lang="en-US" sz="2000" dirty="0">
                <a:effectLst/>
                <a:latin typeface="Sakkal Majalla" panose="02000000000000000000" pitchFamily="2" charset="-78"/>
                <a:ea typeface="Calibri" panose="020F0502020204030204" pitchFamily="34" charset="0"/>
                <a:cs typeface="Sakkal Majalla" panose="02000000000000000000" pitchFamily="2" charset="-78"/>
              </a:endParaRPr>
            </a:p>
          </p:txBody>
        </p:sp>
        <p:cxnSp>
          <p:nvCxnSpPr>
            <p:cNvPr id="16" name="Straight Arrow Connector 15"/>
            <p:cNvCxnSpPr/>
            <p:nvPr/>
          </p:nvCxnSpPr>
          <p:spPr>
            <a:xfrm flipH="1" flipV="1">
              <a:off x="4444950" y="164821"/>
              <a:ext cx="635169" cy="29687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flipV="1">
              <a:off x="4444376" y="477001"/>
              <a:ext cx="635742" cy="210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stCxn id="15" idx="2"/>
            </p:cNvCxnSpPr>
            <p:nvPr/>
          </p:nvCxnSpPr>
          <p:spPr>
            <a:xfrm flipH="1">
              <a:off x="4446885" y="464418"/>
              <a:ext cx="645233" cy="25630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graphicFrame>
        <p:nvGraphicFramePr>
          <p:cNvPr id="19" name="Table 18"/>
          <p:cNvGraphicFramePr>
            <a:graphicFrameLocks noGrp="1"/>
          </p:cNvGraphicFramePr>
          <p:nvPr>
            <p:extLst>
              <p:ext uri="{D42A27DB-BD31-4B8C-83A1-F6EECF244321}">
                <p14:modId xmlns:p14="http://schemas.microsoft.com/office/powerpoint/2010/main" val="1818172490"/>
              </p:ext>
            </p:extLst>
          </p:nvPr>
        </p:nvGraphicFramePr>
        <p:xfrm>
          <a:off x="568141" y="3892300"/>
          <a:ext cx="11200817" cy="2138813"/>
        </p:xfrm>
        <a:graphic>
          <a:graphicData uri="http://schemas.openxmlformats.org/drawingml/2006/table">
            <a:tbl>
              <a:tblPr rtl="1" firstRow="1" firstCol="1" bandRow="1">
                <a:tableStyleId>{93296810-A885-4BE3-A3E7-6D5BEEA58F35}</a:tableStyleId>
              </a:tblPr>
              <a:tblGrid>
                <a:gridCol w="2483553">
                  <a:extLst>
                    <a:ext uri="{9D8B030D-6E8A-4147-A177-3AD203B41FA5}">
                      <a16:colId xmlns:a16="http://schemas.microsoft.com/office/drawing/2014/main" val="3850636584"/>
                    </a:ext>
                  </a:extLst>
                </a:gridCol>
                <a:gridCol w="1360081">
                  <a:extLst>
                    <a:ext uri="{9D8B030D-6E8A-4147-A177-3AD203B41FA5}">
                      <a16:colId xmlns:a16="http://schemas.microsoft.com/office/drawing/2014/main" val="874550025"/>
                    </a:ext>
                  </a:extLst>
                </a:gridCol>
                <a:gridCol w="7357183">
                  <a:extLst>
                    <a:ext uri="{9D8B030D-6E8A-4147-A177-3AD203B41FA5}">
                      <a16:colId xmlns:a16="http://schemas.microsoft.com/office/drawing/2014/main" val="2543748080"/>
                    </a:ext>
                  </a:extLst>
                </a:gridCol>
              </a:tblGrid>
              <a:tr h="416470">
                <a:tc gridSpan="3">
                  <a:txBody>
                    <a:bodyPr/>
                    <a:lstStyle/>
                    <a:p>
                      <a:pPr marL="0" marR="0" algn="ctr" rtl="1">
                        <a:lnSpc>
                          <a:spcPts val="2000"/>
                        </a:lnSpc>
                        <a:spcBef>
                          <a:spcPts val="0"/>
                        </a:spcBef>
                        <a:spcAft>
                          <a:spcPts val="0"/>
                        </a:spcAft>
                      </a:pPr>
                      <a:r>
                        <a:rPr lang="ar-EG" sz="2000"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رؤية المشروع: </a:t>
                      </a:r>
                      <a:r>
                        <a:rPr lang="ar-BH" sz="2000"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رؤية القائد لبحرين المستقبل</a:t>
                      </a:r>
                      <a:endParaRPr lang="en-US" sz="2000" dirty="0">
                        <a:effectLst>
                          <a:outerShdw blurRad="38100" dist="38100" dir="2700000" algn="tl">
                            <a:srgbClr val="000000">
                              <a:alpha val="43137"/>
                            </a:srgbClr>
                          </a:outerShdw>
                        </a:effectLst>
                        <a:latin typeface="Sakkal Majalla" panose="02000000000000000000" pitchFamily="2" charset="-78"/>
                        <a:ea typeface="Calibri" panose="020F0502020204030204" pitchFamily="34" charset="0"/>
                        <a:cs typeface="Sakkal Majalla" panose="02000000000000000000" pitchFamily="2" charset="-78"/>
                      </a:endParaRPr>
                    </a:p>
                  </a:txBody>
                  <a:tcPr marL="68580" marR="68580"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52557217"/>
                  </a:ext>
                </a:extLst>
              </a:tr>
              <a:tr h="397304">
                <a:tc rowSpan="4">
                  <a:txBody>
                    <a:bodyPr/>
                    <a:lstStyle/>
                    <a:p>
                      <a:pPr marL="0" marR="0" algn="ctr" rtl="1">
                        <a:lnSpc>
                          <a:spcPts val="2000"/>
                        </a:lnSpc>
                        <a:spcBef>
                          <a:spcPts val="0"/>
                        </a:spcBef>
                        <a:spcAft>
                          <a:spcPts val="0"/>
                        </a:spcAft>
                      </a:pPr>
                      <a:r>
                        <a:rPr lang="ar-BH" sz="2000"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ملامح بحرين المستقبل</a:t>
                      </a:r>
                      <a:endParaRPr lang="en-US" sz="2000" dirty="0">
                        <a:effectLst>
                          <a:outerShdw blurRad="38100" dist="38100" dir="2700000" algn="tl">
                            <a:srgbClr val="000000">
                              <a:alpha val="43137"/>
                            </a:srgbClr>
                          </a:outerShdw>
                        </a:effectLst>
                        <a:latin typeface="Sakkal Majalla" panose="02000000000000000000" pitchFamily="2" charset="-78"/>
                        <a:ea typeface="Calibri" panose="020F0502020204030204" pitchFamily="34" charset="0"/>
                        <a:cs typeface="Sakkal Majalla" panose="02000000000000000000" pitchFamily="2" charset="-78"/>
                      </a:endParaRPr>
                    </a:p>
                  </a:txBody>
                  <a:tcPr marL="68580" marR="68580" marT="0" marB="0" anchor="ctr"/>
                </a:tc>
                <a:tc>
                  <a:txBody>
                    <a:bodyPr/>
                    <a:lstStyle/>
                    <a:p>
                      <a:pPr marL="0" marR="0" algn="ctr" rtl="1">
                        <a:lnSpc>
                          <a:spcPts val="2000"/>
                        </a:lnSpc>
                        <a:spcBef>
                          <a:spcPts val="0"/>
                        </a:spcBef>
                        <a:spcAft>
                          <a:spcPts val="0"/>
                        </a:spcAft>
                      </a:pPr>
                      <a:r>
                        <a:rPr lang="ar-BH" sz="2000" dirty="0">
                          <a:effectLst/>
                          <a:latin typeface="Sakkal Majalla" panose="02000000000000000000" pitchFamily="2" charset="-78"/>
                          <a:cs typeface="Sakkal Majalla" panose="02000000000000000000" pitchFamily="2" charset="-78"/>
                        </a:rPr>
                        <a:t>الملمح الأوّل</a:t>
                      </a:r>
                      <a:endParaRPr lang="en-US" sz="2000" b="1" dirty="0">
                        <a:effectLst/>
                        <a:latin typeface="Sakkal Majalla" panose="02000000000000000000" pitchFamily="2" charset="-78"/>
                        <a:ea typeface="Calibri" panose="020F0502020204030204" pitchFamily="34" charset="0"/>
                        <a:cs typeface="Sakkal Majalla" panose="02000000000000000000" pitchFamily="2" charset="-78"/>
                      </a:endParaRPr>
                    </a:p>
                  </a:txBody>
                  <a:tcPr marL="68580" marR="68580" marT="0" marB="0" anchor="ctr"/>
                </a:tc>
                <a:tc>
                  <a:txBody>
                    <a:bodyPr/>
                    <a:lstStyle/>
                    <a:p>
                      <a:pPr marL="0" marR="0" algn="just" rtl="1">
                        <a:lnSpc>
                          <a:spcPts val="2000"/>
                        </a:lnSpc>
                        <a:spcBef>
                          <a:spcPts val="0"/>
                        </a:spcBef>
                        <a:spcAft>
                          <a:spcPts val="0"/>
                        </a:spcAft>
                      </a:pPr>
                      <a:r>
                        <a:rPr lang="ar-BH" sz="2000" dirty="0">
                          <a:effectLst/>
                          <a:latin typeface="Sakkal Majalla" panose="02000000000000000000" pitchFamily="2" charset="-78"/>
                          <a:cs typeface="Sakkal Majalla" panose="02000000000000000000" pitchFamily="2" charset="-78"/>
                        </a:rPr>
                        <a:t>واحة</a:t>
                      </a:r>
                      <a:r>
                        <a:rPr lang="en-US" sz="2000" baseline="0" dirty="0">
                          <a:effectLst/>
                          <a:latin typeface="Sakkal Majalla" panose="02000000000000000000" pitchFamily="2" charset="-78"/>
                          <a:cs typeface="Sakkal Majalla" panose="02000000000000000000" pitchFamily="2" charset="-78"/>
                        </a:rPr>
                        <a:t> </a:t>
                      </a:r>
                      <a:r>
                        <a:rPr lang="ar-BH" sz="2000" kern="1200" dirty="0">
                          <a:effectLst/>
                          <a:latin typeface="Sakkal Majalla" panose="02000000000000000000" pitchFamily="2" charset="-78"/>
                          <a:cs typeface="Sakkal Majalla" panose="02000000000000000000" pitchFamily="2" charset="-78"/>
                        </a:rPr>
                        <a:t>للتّعايش الإنسانيّ </a:t>
                      </a:r>
                      <a:r>
                        <a:rPr lang="ar-BH" sz="2000" dirty="0">
                          <a:effectLst/>
                          <a:latin typeface="Sakkal Majalla" panose="02000000000000000000" pitchFamily="2" charset="-78"/>
                          <a:cs typeface="Sakkal Majalla" panose="02000000000000000000" pitchFamily="2" charset="-78"/>
                        </a:rPr>
                        <a:t>.</a:t>
                      </a:r>
                      <a:endParaRPr lang="en-US" sz="2000" dirty="0">
                        <a:effectLst/>
                        <a:latin typeface="Sakkal Majalla" panose="02000000000000000000" pitchFamily="2" charset="-78"/>
                        <a:ea typeface="Calibri" panose="020F0502020204030204" pitchFamily="34" charset="0"/>
                        <a:cs typeface="Sakkal Majalla" panose="02000000000000000000" pitchFamily="2" charset="-78"/>
                      </a:endParaRPr>
                    </a:p>
                  </a:txBody>
                  <a:tcPr marL="68580" marR="68580" marT="0" marB="0" anchor="ctr"/>
                </a:tc>
                <a:extLst>
                  <a:ext uri="{0D108BD9-81ED-4DB2-BD59-A6C34878D82A}">
                    <a16:rowId xmlns:a16="http://schemas.microsoft.com/office/drawing/2014/main" val="251799693"/>
                  </a:ext>
                </a:extLst>
              </a:tr>
              <a:tr h="397304">
                <a:tc vMerge="1">
                  <a:txBody>
                    <a:bodyPr/>
                    <a:lstStyle/>
                    <a:p>
                      <a:endParaRPr lang="en-US"/>
                    </a:p>
                  </a:txBody>
                  <a:tcPr/>
                </a:tc>
                <a:tc>
                  <a:txBody>
                    <a:bodyPr/>
                    <a:lstStyle/>
                    <a:p>
                      <a:pPr marL="0" marR="0" algn="ctr" rtl="1">
                        <a:lnSpc>
                          <a:spcPts val="2000"/>
                        </a:lnSpc>
                        <a:spcBef>
                          <a:spcPts val="0"/>
                        </a:spcBef>
                        <a:spcAft>
                          <a:spcPts val="0"/>
                        </a:spcAft>
                      </a:pPr>
                      <a:r>
                        <a:rPr lang="ar-BH" sz="2000" dirty="0">
                          <a:effectLst/>
                          <a:latin typeface="Sakkal Majalla" panose="02000000000000000000" pitchFamily="2" charset="-78"/>
                          <a:cs typeface="Sakkal Majalla" panose="02000000000000000000" pitchFamily="2" charset="-78"/>
                        </a:rPr>
                        <a:t>الملمح الثّاني</a:t>
                      </a:r>
                      <a:endParaRPr lang="en-US" sz="2000" b="1" dirty="0">
                        <a:effectLst/>
                        <a:latin typeface="Sakkal Majalla" panose="02000000000000000000" pitchFamily="2" charset="-78"/>
                        <a:ea typeface="Calibri" panose="020F0502020204030204" pitchFamily="34" charset="0"/>
                        <a:cs typeface="Sakkal Majalla" panose="02000000000000000000" pitchFamily="2" charset="-78"/>
                      </a:endParaRPr>
                    </a:p>
                  </a:txBody>
                  <a:tcPr marL="68580" marR="68580" marT="0" marB="0" anchor="ctr"/>
                </a:tc>
                <a:tc>
                  <a:txBody>
                    <a:bodyPr/>
                    <a:lstStyle/>
                    <a:p>
                      <a:pPr marL="0" marR="0" algn="just" rtl="1">
                        <a:lnSpc>
                          <a:spcPts val="2000"/>
                        </a:lnSpc>
                        <a:spcBef>
                          <a:spcPts val="0"/>
                        </a:spcBef>
                        <a:spcAft>
                          <a:spcPts val="0"/>
                        </a:spcAft>
                      </a:pPr>
                      <a:r>
                        <a:rPr lang="ar-BH" sz="2000" dirty="0">
                          <a:effectLst/>
                          <a:latin typeface="Sakkal Majalla" panose="02000000000000000000" pitchFamily="2" charset="-78"/>
                          <a:cs typeface="Sakkal Majalla" panose="02000000000000000000" pitchFamily="2" charset="-78"/>
                        </a:rPr>
                        <a:t>منارة</a:t>
                      </a:r>
                      <a:r>
                        <a:rPr lang="en-US" sz="2000" baseline="0" dirty="0">
                          <a:effectLst/>
                          <a:latin typeface="Sakkal Majalla" panose="02000000000000000000" pitchFamily="2" charset="-78"/>
                          <a:cs typeface="Sakkal Majalla" panose="02000000000000000000" pitchFamily="2" charset="-78"/>
                        </a:rPr>
                        <a:t> </a:t>
                      </a:r>
                      <a:r>
                        <a:rPr lang="ar-BH" sz="2000" kern="1200" dirty="0">
                          <a:effectLst/>
                          <a:latin typeface="Sakkal Majalla" panose="02000000000000000000" pitchFamily="2" charset="-78"/>
                          <a:cs typeface="Sakkal Majalla" panose="02000000000000000000" pitchFamily="2" charset="-78"/>
                        </a:rPr>
                        <a:t>مشِعّة بالتّحضّر والمعرفة في القلب من خليجها العربيّ النّاهض.</a:t>
                      </a:r>
                      <a:endParaRPr lang="en-US" sz="2000" dirty="0">
                        <a:effectLst/>
                        <a:latin typeface="Sakkal Majalla" panose="02000000000000000000" pitchFamily="2" charset="-78"/>
                        <a:ea typeface="Calibri" panose="020F0502020204030204" pitchFamily="34" charset="0"/>
                        <a:cs typeface="Sakkal Majalla" panose="02000000000000000000" pitchFamily="2" charset="-78"/>
                      </a:endParaRPr>
                    </a:p>
                  </a:txBody>
                  <a:tcPr marL="68580" marR="68580" marT="0" marB="0" anchor="ctr"/>
                </a:tc>
                <a:extLst>
                  <a:ext uri="{0D108BD9-81ED-4DB2-BD59-A6C34878D82A}">
                    <a16:rowId xmlns:a16="http://schemas.microsoft.com/office/drawing/2014/main" val="1471295426"/>
                  </a:ext>
                </a:extLst>
              </a:tr>
              <a:tr h="530431">
                <a:tc vMerge="1">
                  <a:txBody>
                    <a:bodyPr/>
                    <a:lstStyle/>
                    <a:p>
                      <a:endParaRPr lang="en-US"/>
                    </a:p>
                  </a:txBody>
                  <a:tcPr/>
                </a:tc>
                <a:tc>
                  <a:txBody>
                    <a:bodyPr/>
                    <a:lstStyle/>
                    <a:p>
                      <a:pPr marL="0" marR="0" algn="ctr" rtl="1">
                        <a:lnSpc>
                          <a:spcPts val="2000"/>
                        </a:lnSpc>
                        <a:spcBef>
                          <a:spcPts val="0"/>
                        </a:spcBef>
                        <a:spcAft>
                          <a:spcPts val="0"/>
                        </a:spcAft>
                      </a:pPr>
                      <a:r>
                        <a:rPr lang="ar-BH" sz="2000" dirty="0">
                          <a:effectLst/>
                          <a:latin typeface="Sakkal Majalla" panose="02000000000000000000" pitchFamily="2" charset="-78"/>
                          <a:cs typeface="Sakkal Majalla" panose="02000000000000000000" pitchFamily="2" charset="-78"/>
                        </a:rPr>
                        <a:t>الملمح الثّالث</a:t>
                      </a:r>
                      <a:endParaRPr lang="en-US" sz="2000" b="1" dirty="0">
                        <a:effectLst/>
                        <a:latin typeface="Sakkal Majalla" panose="02000000000000000000" pitchFamily="2" charset="-78"/>
                        <a:ea typeface="Calibri" panose="020F0502020204030204" pitchFamily="34" charset="0"/>
                        <a:cs typeface="Sakkal Majalla" panose="02000000000000000000" pitchFamily="2" charset="-78"/>
                      </a:endParaRPr>
                    </a:p>
                  </a:txBody>
                  <a:tcPr marL="68580" marR="68580" marT="0" marB="0" anchor="ctr"/>
                </a:tc>
                <a:tc>
                  <a:txBody>
                    <a:bodyPr/>
                    <a:lstStyle/>
                    <a:p>
                      <a:pPr marL="860425" marR="0" indent="-860425" algn="just" rtl="1">
                        <a:lnSpc>
                          <a:spcPts val="2000"/>
                        </a:lnSpc>
                        <a:spcBef>
                          <a:spcPts val="0"/>
                        </a:spcBef>
                        <a:spcAft>
                          <a:spcPts val="0"/>
                        </a:spcAft>
                      </a:pPr>
                      <a:r>
                        <a:rPr lang="ar-BH" sz="2000" dirty="0">
                          <a:effectLst/>
                          <a:latin typeface="Sakkal Majalla" panose="02000000000000000000" pitchFamily="2" charset="-78"/>
                          <a:cs typeface="Sakkal Majalla" panose="02000000000000000000" pitchFamily="2" charset="-78"/>
                        </a:rPr>
                        <a:t>مركز</a:t>
                      </a:r>
                      <a:r>
                        <a:rPr lang="ar-BH" sz="2000" baseline="0" dirty="0">
                          <a:effectLst/>
                          <a:latin typeface="Sakkal Majalla" panose="02000000000000000000" pitchFamily="2" charset="-78"/>
                          <a:cs typeface="Sakkal Majalla" panose="02000000000000000000" pitchFamily="2" charset="-78"/>
                        </a:rPr>
                        <a:t> </a:t>
                      </a:r>
                      <a:r>
                        <a:rPr lang="ar-BH" sz="2000" dirty="0">
                          <a:effectLst/>
                          <a:latin typeface="Sakkal Majalla" panose="02000000000000000000" pitchFamily="2" charset="-78"/>
                          <a:cs typeface="Sakkal Majalla" panose="02000000000000000000" pitchFamily="2" charset="-78"/>
                        </a:rPr>
                        <a:t>مالي</a:t>
                      </a:r>
                      <a:r>
                        <a:rPr lang="en-US" sz="2000" kern="1200" dirty="0">
                          <a:effectLst/>
                          <a:latin typeface="Sakkal Majalla" panose="02000000000000000000" pitchFamily="2" charset="-78"/>
                          <a:cs typeface="Sakkal Majalla" panose="02000000000000000000" pitchFamily="2" charset="-78"/>
                        </a:rPr>
                        <a:t> </a:t>
                      </a:r>
                      <a:r>
                        <a:rPr lang="ar-BH" sz="2000" kern="1200" dirty="0">
                          <a:effectLst/>
                          <a:latin typeface="Sakkal Majalla" panose="02000000000000000000" pitchFamily="2" charset="-78"/>
                          <a:cs typeface="Sakkal Majalla" panose="02000000000000000000" pitchFamily="2" charset="-78"/>
                        </a:rPr>
                        <a:t>واقتصاديّ منفتح وآمن تحكمه القوانين والأنظمة في هذه المنطقة الحيويّة من العالم </a:t>
                      </a:r>
                      <a:r>
                        <a:rPr lang="ar-BH" sz="2000" dirty="0">
                          <a:effectLst/>
                          <a:latin typeface="Sakkal Majalla" panose="02000000000000000000" pitchFamily="2" charset="-78"/>
                          <a:cs typeface="Sakkal Majalla" panose="02000000000000000000" pitchFamily="2" charset="-78"/>
                        </a:rPr>
                        <a:t>.</a:t>
                      </a:r>
                      <a:endParaRPr lang="en-US" sz="2000" dirty="0">
                        <a:effectLst/>
                        <a:latin typeface="Sakkal Majalla" panose="02000000000000000000" pitchFamily="2" charset="-78"/>
                        <a:ea typeface="Calibri" panose="020F0502020204030204" pitchFamily="34" charset="0"/>
                        <a:cs typeface="Sakkal Majalla" panose="02000000000000000000" pitchFamily="2" charset="-78"/>
                      </a:endParaRPr>
                    </a:p>
                  </a:txBody>
                  <a:tcPr marL="68580" marR="68580" marT="0" marB="0" anchor="ctr"/>
                </a:tc>
                <a:extLst>
                  <a:ext uri="{0D108BD9-81ED-4DB2-BD59-A6C34878D82A}">
                    <a16:rowId xmlns:a16="http://schemas.microsoft.com/office/drawing/2014/main" val="1226763764"/>
                  </a:ext>
                </a:extLst>
              </a:tr>
              <a:tr h="397304">
                <a:tc vMerge="1">
                  <a:txBody>
                    <a:bodyPr/>
                    <a:lstStyle/>
                    <a:p>
                      <a:endParaRPr lang="en-US"/>
                    </a:p>
                  </a:txBody>
                  <a:tcPr/>
                </a:tc>
                <a:tc>
                  <a:txBody>
                    <a:bodyPr/>
                    <a:lstStyle/>
                    <a:p>
                      <a:pPr marL="0" marR="0" algn="ctr" rtl="1">
                        <a:lnSpc>
                          <a:spcPts val="2000"/>
                        </a:lnSpc>
                        <a:spcBef>
                          <a:spcPts val="0"/>
                        </a:spcBef>
                        <a:spcAft>
                          <a:spcPts val="0"/>
                        </a:spcAft>
                      </a:pPr>
                      <a:r>
                        <a:rPr lang="ar-BH" sz="2000" dirty="0">
                          <a:effectLst/>
                          <a:latin typeface="Sakkal Majalla" panose="02000000000000000000" pitchFamily="2" charset="-78"/>
                          <a:cs typeface="Sakkal Majalla" panose="02000000000000000000" pitchFamily="2" charset="-78"/>
                        </a:rPr>
                        <a:t>الملمح الرّابع</a:t>
                      </a:r>
                      <a:endParaRPr lang="en-US" sz="2000" b="1" dirty="0">
                        <a:effectLst/>
                        <a:latin typeface="Sakkal Majalla" panose="02000000000000000000" pitchFamily="2" charset="-78"/>
                        <a:ea typeface="Calibri" panose="020F0502020204030204" pitchFamily="34" charset="0"/>
                        <a:cs typeface="Sakkal Majalla" panose="02000000000000000000" pitchFamily="2" charset="-78"/>
                      </a:endParaRPr>
                    </a:p>
                  </a:txBody>
                  <a:tcPr marL="68580" marR="68580" marT="0" marB="0" anchor="ctr"/>
                </a:tc>
                <a:tc>
                  <a:txBody>
                    <a:bodyPr/>
                    <a:lstStyle/>
                    <a:p>
                      <a:pPr marL="0" marR="0" algn="just" rtl="1">
                        <a:lnSpc>
                          <a:spcPts val="2000"/>
                        </a:lnSpc>
                        <a:spcBef>
                          <a:spcPts val="0"/>
                        </a:spcBef>
                        <a:spcAft>
                          <a:spcPts val="0"/>
                        </a:spcAft>
                      </a:pPr>
                      <a:r>
                        <a:rPr lang="ar-BH" sz="2000" dirty="0">
                          <a:effectLst/>
                          <a:latin typeface="Sakkal Majalla" panose="02000000000000000000" pitchFamily="2" charset="-78"/>
                          <a:cs typeface="Sakkal Majalla" panose="02000000000000000000" pitchFamily="2" charset="-78"/>
                        </a:rPr>
                        <a:t>حلقة </a:t>
                      </a:r>
                      <a:r>
                        <a:rPr lang="ar-BH" sz="2000" kern="1200" dirty="0">
                          <a:effectLst/>
                          <a:latin typeface="Sakkal Majalla" panose="02000000000000000000" pitchFamily="2" charset="-78"/>
                          <a:cs typeface="Sakkal Majalla" panose="02000000000000000000" pitchFamily="2" charset="-78"/>
                        </a:rPr>
                        <a:t>استراتيجية لا غنى عنها للدّفاع عن الاستقرار الإقليميّ والدّوليّ.</a:t>
                      </a:r>
                      <a:endParaRPr lang="en-US" sz="2000" dirty="0">
                        <a:effectLst/>
                        <a:latin typeface="Sakkal Majalla" panose="02000000000000000000" pitchFamily="2" charset="-78"/>
                        <a:ea typeface="Calibri" panose="020F0502020204030204" pitchFamily="34" charset="0"/>
                        <a:cs typeface="Sakkal Majalla" panose="02000000000000000000" pitchFamily="2" charset="-78"/>
                      </a:endParaRPr>
                    </a:p>
                  </a:txBody>
                  <a:tcPr marL="68580" marR="68580" marT="0" marB="0" anchor="ctr"/>
                </a:tc>
                <a:extLst>
                  <a:ext uri="{0D108BD9-81ED-4DB2-BD59-A6C34878D82A}">
                    <a16:rowId xmlns:a16="http://schemas.microsoft.com/office/drawing/2014/main" val="974252368"/>
                  </a:ext>
                </a:extLst>
              </a:tr>
            </a:tbl>
          </a:graphicData>
        </a:graphic>
      </p:graphicFrame>
    </p:spTree>
    <p:extLst>
      <p:ext uri="{BB962C8B-B14F-4D97-AF65-F5344CB8AC3E}">
        <p14:creationId xmlns:p14="http://schemas.microsoft.com/office/powerpoint/2010/main" val="82047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bg/>
                                          </p:spTgt>
                                        </p:tgtEl>
                                        <p:attrNameLst>
                                          <p:attrName>style.visibility</p:attrName>
                                        </p:attrNameLst>
                                      </p:cBhvr>
                                      <p:to>
                                        <p:strVal val="visible"/>
                                      </p:to>
                                    </p:set>
                                    <p:animEffect transition="in" filter="wipe(down)">
                                      <p:cBhvr>
                                        <p:cTn id="7" dur="500"/>
                                        <p:tgtEl>
                                          <p:spTgt spid="10">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wipe(down)">
                                      <p:cBhvr>
                                        <p:cTn id="12" dur="5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0">
                                            <p:txEl>
                                              <p:pRg st="5" end="5"/>
                                            </p:txEl>
                                          </p:spTgt>
                                        </p:tgtEl>
                                        <p:attrNameLst>
                                          <p:attrName>style.visibility</p:attrName>
                                        </p:attrNameLst>
                                      </p:cBhvr>
                                      <p:to>
                                        <p:strVal val="visible"/>
                                      </p:to>
                                    </p:set>
                                    <p:animEffect transition="in" filter="wipe(down)">
                                      <p:cBhvr>
                                        <p:cTn id="17" dur="500"/>
                                        <p:tgtEl>
                                          <p:spTgt spid="10">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ppt_x"/>
                                          </p:val>
                                        </p:tav>
                                        <p:tav tm="100000">
                                          <p:val>
                                            <p:strVal val="#ppt_x"/>
                                          </p:val>
                                        </p:tav>
                                      </p:tavLst>
                                    </p:anim>
                                    <p:anim calcmode="lin" valueType="num">
                                      <p:cBhvr additive="base">
                                        <p:cTn id="2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500" fill="hold"/>
                                        <p:tgtEl>
                                          <p:spTgt spid="19"/>
                                        </p:tgtEl>
                                        <p:attrNameLst>
                                          <p:attrName>ppt_x</p:attrName>
                                        </p:attrNameLst>
                                      </p:cBhvr>
                                      <p:tavLst>
                                        <p:tav tm="0">
                                          <p:val>
                                            <p:strVal val="#ppt_x"/>
                                          </p:val>
                                        </p:tav>
                                        <p:tav tm="100000">
                                          <p:val>
                                            <p:strVal val="#ppt_x"/>
                                          </p:val>
                                        </p:tav>
                                      </p:tavLst>
                                    </p:anim>
                                    <p:anim calcmode="lin" valueType="num">
                                      <p:cBhvr additive="base">
                                        <p:cTn id="29"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2236819" y="3324152"/>
            <a:ext cx="8756939" cy="1470495"/>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8" name="Rectangle 3"/>
          <p:cNvSpPr/>
          <p:nvPr/>
        </p:nvSpPr>
        <p:spPr>
          <a:xfrm>
            <a:off x="1" y="219836"/>
            <a:ext cx="4086578"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a:t>مشروع الإصلاح والتحديث-أجا203-وطن803/815</a:t>
            </a:r>
            <a:endParaRPr lang="en-US" sz="1600" dirty="0"/>
          </a:p>
        </p:txBody>
      </p:sp>
      <p:sp>
        <p:nvSpPr>
          <p:cNvPr id="9" name="Rectangle 8"/>
          <p:cNvSpPr>
            <a:spLocks/>
          </p:cNvSpPr>
          <p:nvPr/>
        </p:nvSpPr>
        <p:spPr>
          <a:xfrm>
            <a:off x="8349483" y="6293174"/>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–العام الدراسي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10" name="Diagram 9"/>
          <p:cNvGraphicFramePr/>
          <p:nvPr>
            <p:extLst>
              <p:ext uri="{D42A27DB-BD31-4B8C-83A1-F6EECF244321}">
                <p14:modId xmlns:p14="http://schemas.microsoft.com/office/powerpoint/2010/main" val="1471486317"/>
              </p:ext>
            </p:extLst>
          </p:nvPr>
        </p:nvGraphicFramePr>
        <p:xfrm>
          <a:off x="378721" y="1146219"/>
          <a:ext cx="11572874" cy="49008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67081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AsOne/>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2236819" y="3324152"/>
            <a:ext cx="8756939" cy="1470495"/>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8" name="Rectangle 3"/>
          <p:cNvSpPr/>
          <p:nvPr/>
        </p:nvSpPr>
        <p:spPr>
          <a:xfrm>
            <a:off x="1" y="219836"/>
            <a:ext cx="4086578"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a:t>مشروع الإصلاح والتحديث-أجا203-وطن803/815</a:t>
            </a:r>
            <a:endParaRPr lang="en-US" sz="1600" dirty="0"/>
          </a:p>
        </p:txBody>
      </p:sp>
      <p:sp>
        <p:nvSpPr>
          <p:cNvPr id="9" name="Rectangle 8"/>
          <p:cNvSpPr>
            <a:spLocks/>
          </p:cNvSpPr>
          <p:nvPr/>
        </p:nvSpPr>
        <p:spPr>
          <a:xfrm>
            <a:off x="8349483" y="6293174"/>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–العام الدراسي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grpSp>
        <p:nvGrpSpPr>
          <p:cNvPr id="10" name="Group 9"/>
          <p:cNvGrpSpPr/>
          <p:nvPr/>
        </p:nvGrpSpPr>
        <p:grpSpPr>
          <a:xfrm>
            <a:off x="6316385" y="1125342"/>
            <a:ext cx="5620028" cy="4992123"/>
            <a:chOff x="6081150" y="1594258"/>
            <a:chExt cx="5620028" cy="4324348"/>
          </a:xfrm>
          <a:solidFill>
            <a:schemeClr val="accent6">
              <a:lumMod val="40000"/>
              <a:lumOff val="60000"/>
            </a:schemeClr>
          </a:solidFill>
          <a:scene3d>
            <a:camera prst="orthographicFront"/>
            <a:lightRig rig="flat" dir="t"/>
          </a:scene3d>
        </p:grpSpPr>
        <p:sp>
          <p:nvSpPr>
            <p:cNvPr id="11" name="Rounded Rectangle 10"/>
            <p:cNvSpPr/>
            <p:nvPr/>
          </p:nvSpPr>
          <p:spPr>
            <a:xfrm>
              <a:off x="6081150" y="1594258"/>
              <a:ext cx="5620028" cy="4324348"/>
            </a:xfrm>
            <a:prstGeom prst="roundRect">
              <a:avLst>
                <a:gd name="adj" fmla="val 10000"/>
              </a:avLst>
            </a:prstGeom>
            <a:grpFill/>
            <a:sp3d prstMaterial="plastic">
              <a:bevelT w="120900" h="88900"/>
              <a:bevelB w="88900" h="31750" prst="angle"/>
            </a:sp3d>
          </p:spPr>
          <p:style>
            <a:lnRef idx="0">
              <a:schemeClr val="lt1">
                <a:hueOff val="0"/>
                <a:satOff val="0"/>
                <a:lumOff val="0"/>
                <a:alphaOff val="0"/>
              </a:schemeClr>
            </a:lnRef>
            <a:fillRef idx="3">
              <a:schemeClr val="accent5">
                <a:hueOff val="0"/>
                <a:satOff val="0"/>
                <a:lumOff val="0"/>
                <a:alphaOff val="0"/>
              </a:schemeClr>
            </a:fillRef>
            <a:effectRef idx="1">
              <a:schemeClr val="accent5">
                <a:hueOff val="0"/>
                <a:satOff val="0"/>
                <a:lumOff val="0"/>
                <a:alphaOff val="0"/>
              </a:schemeClr>
            </a:effectRef>
            <a:fontRef idx="minor">
              <a:schemeClr val="lt1"/>
            </a:fontRef>
          </p:style>
        </p:sp>
        <p:sp>
          <p:nvSpPr>
            <p:cNvPr id="12" name="Rounded Rectangle 4"/>
            <p:cNvSpPr txBox="1"/>
            <p:nvPr/>
          </p:nvSpPr>
          <p:spPr>
            <a:xfrm>
              <a:off x="6207806" y="1720914"/>
              <a:ext cx="5366716" cy="4071036"/>
            </a:xfrm>
            <a:prstGeom prst="rect">
              <a:avLst/>
            </a:prstGeom>
            <a:grpFill/>
            <a:sp3d/>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ar-BH" sz="2000" u="sng" dirty="0">
                  <a:solidFill>
                    <a:schemeClr val="tx1"/>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سمات المشروع</a:t>
              </a:r>
            </a:p>
            <a:p>
              <a:pPr lvl="0" algn="ctr" defTabSz="889000">
                <a:lnSpc>
                  <a:spcPct val="90000"/>
                </a:lnSpc>
                <a:spcBef>
                  <a:spcPct val="0"/>
                </a:spcBef>
                <a:spcAft>
                  <a:spcPct val="35000"/>
                </a:spcAft>
              </a:pPr>
              <a:r>
                <a:rPr lang="ar-BH" sz="2000" u="sng" dirty="0">
                  <a:solidFill>
                    <a:schemeClr val="tx1"/>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 </a:t>
              </a:r>
              <a:endParaRPr lang="en-US" sz="2000" u="sng" dirty="0">
                <a:solidFill>
                  <a:schemeClr val="tx1"/>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a:p>
              <a:pPr marL="287338" lvl="0" indent="-287338" algn="just" defTabSz="889000" rtl="1">
                <a:lnSpc>
                  <a:spcPct val="90000"/>
                </a:lnSpc>
                <a:spcBef>
                  <a:spcPct val="0"/>
                </a:spcBef>
                <a:spcAft>
                  <a:spcPct val="35000"/>
                </a:spcAft>
              </a:pPr>
              <a:r>
                <a:rPr lang="en-US" sz="2000" dirty="0">
                  <a:solidFill>
                    <a:schemeClr val="tx1"/>
                  </a:solidFill>
                  <a:latin typeface="Sakkal Majalla" panose="02000000000000000000" pitchFamily="2" charset="-78"/>
                  <a:cs typeface="Sakkal Majalla" panose="02000000000000000000" pitchFamily="2" charset="-78"/>
                </a:rPr>
                <a:t>◄</a:t>
              </a:r>
              <a:r>
                <a:rPr lang="ar-BH" sz="2000" dirty="0">
                  <a:solidFill>
                    <a:srgbClr val="C00000"/>
                  </a:solidFill>
                  <a:latin typeface="Sakkal Majalla" panose="02000000000000000000" pitchFamily="2" charset="-78"/>
                  <a:cs typeface="Sakkal Majalla" panose="02000000000000000000" pitchFamily="2" charset="-78"/>
                </a:rPr>
                <a:t>مشروع وطني: </a:t>
              </a:r>
              <a:r>
                <a:rPr lang="ar-BH" sz="2000" dirty="0">
                  <a:solidFill>
                    <a:schemeClr val="tx1"/>
                  </a:solidFill>
                  <a:latin typeface="Sakkal Majalla" panose="02000000000000000000" pitchFamily="2" charset="-78"/>
                  <a:cs typeface="Sakkal Majalla" panose="02000000000000000000" pitchFamily="2" charset="-78"/>
                </a:rPr>
                <a:t>مصوغ بإرادة وطنية، وليس منسوخًا أو مفروضًا من الخارج، ونابع من الداخل، بما يتفق وخصائص دولة البحرين وطبيعة مجتمعها، وبما يناسب مستقبلها المنشود. </a:t>
              </a:r>
            </a:p>
            <a:p>
              <a:pPr marL="287338" lvl="0" indent="-287338" algn="just" defTabSz="889000" rtl="1">
                <a:lnSpc>
                  <a:spcPct val="90000"/>
                </a:lnSpc>
                <a:spcBef>
                  <a:spcPct val="0"/>
                </a:spcBef>
                <a:spcAft>
                  <a:spcPct val="35000"/>
                </a:spcAft>
              </a:pPr>
              <a:r>
                <a:rPr lang="ar-BH" sz="2000" dirty="0">
                  <a:solidFill>
                    <a:schemeClr val="tx1"/>
                  </a:solidFill>
                  <a:latin typeface="Sakkal Majalla" panose="02000000000000000000" pitchFamily="2" charset="-78"/>
                  <a:cs typeface="Sakkal Majalla" panose="02000000000000000000" pitchFamily="2" charset="-78"/>
                </a:rPr>
                <a:t>◄</a:t>
              </a:r>
              <a:r>
                <a:rPr lang="ar-BH" sz="2000" dirty="0">
                  <a:solidFill>
                    <a:srgbClr val="C00000"/>
                  </a:solidFill>
                  <a:latin typeface="Sakkal Majalla" panose="02000000000000000000" pitchFamily="2" charset="-78"/>
                  <a:cs typeface="Sakkal Majalla" panose="02000000000000000000" pitchFamily="2" charset="-78"/>
                </a:rPr>
                <a:t>مشروع تشاركي: </a:t>
              </a:r>
              <a:r>
                <a:rPr lang="ar-BH" sz="2000" dirty="0">
                  <a:solidFill>
                    <a:schemeClr val="tx1"/>
                  </a:solidFill>
                  <a:latin typeface="Sakkal Majalla" panose="02000000000000000000" pitchFamily="2" charset="-78"/>
                  <a:cs typeface="Sakkal Majalla" panose="02000000000000000000" pitchFamily="2" charset="-78"/>
                </a:rPr>
                <a:t>معبّر عن تطلعات القيادة والشعب وآمالهما في بحرين المستقبل، إذ شارك الشعب في بلورته في إطار التشاور والتوافق الوطني عبر تجربة ديمقراطية متميزة وفريدة.</a:t>
              </a:r>
            </a:p>
            <a:p>
              <a:pPr marL="287338" lvl="0" indent="-287338" algn="just" defTabSz="889000" rtl="1">
                <a:lnSpc>
                  <a:spcPct val="90000"/>
                </a:lnSpc>
                <a:spcBef>
                  <a:spcPct val="0"/>
                </a:spcBef>
                <a:spcAft>
                  <a:spcPct val="35000"/>
                </a:spcAft>
              </a:pPr>
              <a:r>
                <a:rPr lang="ar-BH" sz="2000" dirty="0">
                  <a:solidFill>
                    <a:schemeClr val="tx1"/>
                  </a:solidFill>
                  <a:latin typeface="Sakkal Majalla" panose="02000000000000000000" pitchFamily="2" charset="-78"/>
                  <a:cs typeface="Sakkal Majalla" panose="02000000000000000000" pitchFamily="2" charset="-78"/>
                </a:rPr>
                <a:t>◄</a:t>
              </a:r>
              <a:r>
                <a:rPr lang="ar-BH" sz="2000" dirty="0">
                  <a:solidFill>
                    <a:srgbClr val="C00000"/>
                  </a:solidFill>
                  <a:latin typeface="Sakkal Majalla" panose="02000000000000000000" pitchFamily="2" charset="-78"/>
                  <a:cs typeface="Sakkal Majalla" panose="02000000000000000000" pitchFamily="2" charset="-78"/>
                </a:rPr>
                <a:t>مشروع شامل: </a:t>
              </a:r>
              <a:r>
                <a:rPr lang="ar-BH" sz="2000" dirty="0">
                  <a:solidFill>
                    <a:schemeClr val="tx1"/>
                  </a:solidFill>
                  <a:latin typeface="Sakkal Majalla" panose="02000000000000000000" pitchFamily="2" charset="-78"/>
                  <a:cs typeface="Sakkal Majalla" panose="02000000000000000000" pitchFamily="2" charset="-78"/>
                </a:rPr>
                <a:t>مستهدِفٌ الإصلاح والتحديث في مسارات كثيرة متكاملة، بما يؤدي إلى ارتقاء المجتمع وازدهاره وتحسين جودة الحياة من كافة جوانبها.</a:t>
              </a:r>
            </a:p>
            <a:p>
              <a:pPr marL="287338" lvl="0" indent="-287338" algn="just" defTabSz="889000" rtl="1">
                <a:lnSpc>
                  <a:spcPct val="90000"/>
                </a:lnSpc>
                <a:spcBef>
                  <a:spcPct val="0"/>
                </a:spcBef>
                <a:spcAft>
                  <a:spcPct val="35000"/>
                </a:spcAft>
              </a:pPr>
              <a:r>
                <a:rPr lang="ar-BH" sz="2000" dirty="0">
                  <a:solidFill>
                    <a:schemeClr val="tx1"/>
                  </a:solidFill>
                  <a:latin typeface="Sakkal Majalla" panose="02000000000000000000" pitchFamily="2" charset="-78"/>
                  <a:cs typeface="Sakkal Majalla" panose="02000000000000000000" pitchFamily="2" charset="-78"/>
                </a:rPr>
                <a:t>◄</a:t>
              </a:r>
              <a:r>
                <a:rPr lang="ar-BH" sz="2000" dirty="0">
                  <a:solidFill>
                    <a:srgbClr val="C00000"/>
                  </a:solidFill>
                  <a:latin typeface="Sakkal Majalla" panose="02000000000000000000" pitchFamily="2" charset="-78"/>
                  <a:cs typeface="Sakkal Majalla" panose="02000000000000000000" pitchFamily="2" charset="-78"/>
                </a:rPr>
                <a:t>مشروع علمي تدرّجي: </a:t>
              </a:r>
              <a:r>
                <a:rPr lang="ar-BH" sz="2000" dirty="0">
                  <a:solidFill>
                    <a:schemeClr val="tx1"/>
                  </a:solidFill>
                  <a:latin typeface="Sakkal Majalla" panose="02000000000000000000" pitchFamily="2" charset="-78"/>
                  <a:cs typeface="Sakkal Majalla" panose="02000000000000000000" pitchFamily="2" charset="-78"/>
                </a:rPr>
                <a:t>متناول الإصلاح والتحديث على مراحل وخطوات باتّجاه تحقيق أهدافه، وذلك بما يمكّن مؤسسات الدولة والمجتمع من التكيف التدريجي معه والإفادة من </a:t>
              </a:r>
              <a:r>
                <a:rPr lang="ar-BH" sz="2000" dirty="0" err="1">
                  <a:solidFill>
                    <a:schemeClr val="tx1"/>
                  </a:solidFill>
                  <a:latin typeface="Sakkal Majalla" panose="02000000000000000000" pitchFamily="2" charset="-78"/>
                  <a:cs typeface="Sakkal Majalla" panose="02000000000000000000" pitchFamily="2" charset="-78"/>
                </a:rPr>
                <a:t>إيجابياته</a:t>
              </a:r>
              <a:r>
                <a:rPr lang="ar-BH" sz="2000" dirty="0">
                  <a:solidFill>
                    <a:schemeClr val="tx1"/>
                  </a:solidFill>
                  <a:latin typeface="Sakkal Majalla" panose="02000000000000000000" pitchFamily="2" charset="-78"/>
                  <a:cs typeface="Sakkal Majalla" panose="02000000000000000000" pitchFamily="2" charset="-78"/>
                </a:rPr>
                <a:t>، وفق نهجِ علمي مدروس حقّق له النجاح. </a:t>
              </a:r>
              <a:endParaRPr lang="en-US" sz="2000" dirty="0">
                <a:solidFill>
                  <a:schemeClr val="tx1"/>
                </a:solidFill>
                <a:latin typeface="Sakkal Majalla" panose="02000000000000000000" pitchFamily="2" charset="-78"/>
                <a:cs typeface="Sakkal Majalla" panose="02000000000000000000" pitchFamily="2" charset="-78"/>
              </a:endParaRPr>
            </a:p>
          </p:txBody>
        </p:sp>
      </p:grpSp>
      <p:grpSp>
        <p:nvGrpSpPr>
          <p:cNvPr id="13" name="Group 12"/>
          <p:cNvGrpSpPr/>
          <p:nvPr/>
        </p:nvGrpSpPr>
        <p:grpSpPr>
          <a:xfrm>
            <a:off x="569701" y="1125342"/>
            <a:ext cx="5620028" cy="5025239"/>
            <a:chOff x="4326" y="2017266"/>
            <a:chExt cx="5620028" cy="4324348"/>
          </a:xfrm>
          <a:solidFill>
            <a:schemeClr val="accent6">
              <a:lumMod val="40000"/>
              <a:lumOff val="60000"/>
            </a:schemeClr>
          </a:solidFill>
          <a:scene3d>
            <a:camera prst="orthographicFront"/>
            <a:lightRig rig="flat" dir="t"/>
          </a:scene3d>
        </p:grpSpPr>
        <p:sp>
          <p:nvSpPr>
            <p:cNvPr id="14" name="Rounded Rectangle 13"/>
            <p:cNvSpPr/>
            <p:nvPr/>
          </p:nvSpPr>
          <p:spPr>
            <a:xfrm>
              <a:off x="4326" y="2017266"/>
              <a:ext cx="5620028" cy="4324348"/>
            </a:xfrm>
            <a:prstGeom prst="roundRect">
              <a:avLst>
                <a:gd name="adj" fmla="val 10000"/>
              </a:avLst>
            </a:prstGeom>
            <a:grpFill/>
            <a:sp3d prstMaterial="plastic">
              <a:bevelT w="120900" h="88900"/>
              <a:bevelB w="88900" h="31750" prst="angle"/>
            </a:sp3d>
          </p:spPr>
          <p:style>
            <a:lnRef idx="0">
              <a:schemeClr val="lt1">
                <a:hueOff val="0"/>
                <a:satOff val="0"/>
                <a:lumOff val="0"/>
                <a:alphaOff val="0"/>
              </a:schemeClr>
            </a:lnRef>
            <a:fillRef idx="3">
              <a:schemeClr val="accent5">
                <a:hueOff val="0"/>
                <a:satOff val="0"/>
                <a:lumOff val="0"/>
                <a:alphaOff val="0"/>
              </a:schemeClr>
            </a:fillRef>
            <a:effectRef idx="1">
              <a:schemeClr val="accent5">
                <a:hueOff val="0"/>
                <a:satOff val="0"/>
                <a:lumOff val="0"/>
                <a:alphaOff val="0"/>
              </a:schemeClr>
            </a:effectRef>
            <a:fontRef idx="minor">
              <a:schemeClr val="lt1"/>
            </a:fontRef>
          </p:style>
        </p:sp>
        <p:sp>
          <p:nvSpPr>
            <p:cNvPr id="15" name="Rounded Rectangle 4"/>
            <p:cNvSpPr txBox="1"/>
            <p:nvPr/>
          </p:nvSpPr>
          <p:spPr>
            <a:xfrm>
              <a:off x="130982" y="2143922"/>
              <a:ext cx="5366716" cy="4071036"/>
            </a:xfrm>
            <a:prstGeom prst="rect">
              <a:avLst/>
            </a:prstGeom>
            <a:grpFill/>
            <a:sp3d/>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algn="ctr" defTabSz="889000" rtl="1">
                <a:lnSpc>
                  <a:spcPct val="90000"/>
                </a:lnSpc>
                <a:spcBef>
                  <a:spcPct val="0"/>
                </a:spcBef>
                <a:spcAft>
                  <a:spcPct val="35000"/>
                </a:spcAft>
              </a:pPr>
              <a:r>
                <a:rPr lang="ar-BH" sz="2000" u="sng" dirty="0">
                  <a:solidFill>
                    <a:schemeClr val="tx1"/>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وثيقة الإطار المرجعي لمشروع جلالة الملك للإصلاح والتحديث</a:t>
              </a:r>
            </a:p>
            <a:p>
              <a:pPr algn="ctr" defTabSz="889000" rtl="1">
                <a:lnSpc>
                  <a:spcPct val="90000"/>
                </a:lnSpc>
                <a:spcBef>
                  <a:spcPct val="0"/>
                </a:spcBef>
                <a:spcAft>
                  <a:spcPct val="35000"/>
                </a:spcAft>
              </a:pPr>
              <a:r>
                <a:rPr lang="ar-BH" sz="2000" u="sng" dirty="0">
                  <a:solidFill>
                    <a:schemeClr val="tx1"/>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 </a:t>
              </a:r>
            </a:p>
            <a:p>
              <a:pPr marL="287338" indent="-287338" algn="just" defTabSz="889000" rtl="1">
                <a:lnSpc>
                  <a:spcPct val="90000"/>
                </a:lnSpc>
                <a:spcBef>
                  <a:spcPct val="0"/>
                </a:spcBef>
                <a:spcAft>
                  <a:spcPct val="35000"/>
                </a:spcAft>
              </a:pPr>
              <a:r>
                <a:rPr lang="ar-BH" sz="2000" dirty="0">
                  <a:solidFill>
                    <a:schemeClr val="tx1"/>
                  </a:solidFill>
                  <a:latin typeface="Sakkal Majalla" panose="02000000000000000000" pitchFamily="2" charset="-78"/>
                  <a:cs typeface="Sakkal Majalla" panose="02000000000000000000" pitchFamily="2" charset="-78"/>
                </a:rPr>
                <a:t>(أ) وثيقة وطنيّة تعزّز كيان الوطن وتصون ثوابته. </a:t>
              </a:r>
            </a:p>
            <a:p>
              <a:pPr marL="287338" indent="-287338" algn="just" defTabSz="889000" rtl="1">
                <a:lnSpc>
                  <a:spcPct val="90000"/>
                </a:lnSpc>
                <a:spcBef>
                  <a:spcPct val="0"/>
                </a:spcBef>
                <a:spcAft>
                  <a:spcPct val="35000"/>
                </a:spcAft>
              </a:pPr>
              <a:r>
                <a:rPr lang="ar-BH" sz="2000" dirty="0">
                  <a:solidFill>
                    <a:schemeClr val="tx1"/>
                  </a:solidFill>
                  <a:latin typeface="Sakkal Majalla" panose="02000000000000000000" pitchFamily="2" charset="-78"/>
                  <a:cs typeface="Sakkal Majalla" panose="02000000000000000000" pitchFamily="2" charset="-78"/>
                </a:rPr>
                <a:t>(ب) وثيقة عهد وشرف تجدّد من خلالها فئات المجتمع الإرادة المشتركة لمواصلة العيش معًا في كنف الوحدة والتسامح تحت مظلّة الوطن الجامع، ويؤكد بواسطتها الشعب ثقته بقائده، وتؤكد ثقة القائد بولاء شعبه وقدرته على المشاركة المسئولة في العمل الوطني. </a:t>
              </a:r>
            </a:p>
            <a:p>
              <a:pPr marL="287338" indent="-287338" algn="just" defTabSz="889000" rtl="1">
                <a:lnSpc>
                  <a:spcPct val="90000"/>
                </a:lnSpc>
                <a:spcBef>
                  <a:spcPct val="0"/>
                </a:spcBef>
                <a:spcAft>
                  <a:spcPct val="35000"/>
                </a:spcAft>
              </a:pPr>
              <a:r>
                <a:rPr lang="ar-BH" sz="2000" dirty="0">
                  <a:solidFill>
                    <a:schemeClr val="tx1"/>
                  </a:solidFill>
                  <a:latin typeface="Sakkal Majalla" panose="02000000000000000000" pitchFamily="2" charset="-78"/>
                  <a:cs typeface="Sakkal Majalla" panose="02000000000000000000" pitchFamily="2" charset="-78"/>
                </a:rPr>
                <a:t>(ج) وثيقة عقد يُفوض فيها الشعب قائده ويأتمنه على برنامج للإصلاح والتحديث يحقّق الرؤية المنشودة لبحرين المستقبل، وينال بمقتضاها القائد التفويض لقيادته بتنفيذ هذا البرنامج، والتأييد في سبيل تحقيق أهدافه.  </a:t>
              </a:r>
            </a:p>
            <a:p>
              <a:pPr marL="287338" indent="-287338" algn="just" defTabSz="889000" rtl="1">
                <a:lnSpc>
                  <a:spcPct val="90000"/>
                </a:lnSpc>
                <a:spcBef>
                  <a:spcPct val="0"/>
                </a:spcBef>
                <a:spcAft>
                  <a:spcPct val="35000"/>
                </a:spcAft>
              </a:pPr>
              <a:r>
                <a:rPr lang="ar-BH" sz="2000" dirty="0">
                  <a:solidFill>
                    <a:schemeClr val="tx1"/>
                  </a:solidFill>
                  <a:latin typeface="Sakkal Majalla" panose="02000000000000000000" pitchFamily="2" charset="-78"/>
                  <a:cs typeface="Sakkal Majalla" panose="02000000000000000000" pitchFamily="2" charset="-78"/>
                </a:rPr>
                <a:t>(د) وثيقة عمل تضع البرنامج والمراحل والخطوات التي تترجم رؤية المشروع الوطني (دولة عصريّة جامعة ومزدهرة)، إلى واقع ملموس. </a:t>
              </a:r>
              <a:endParaRPr lang="en-US" sz="2000" dirty="0">
                <a:solidFill>
                  <a:schemeClr val="tx1"/>
                </a:solidFill>
                <a:latin typeface="Sakkal Majalla" panose="02000000000000000000" pitchFamily="2" charset="-78"/>
                <a:cs typeface="Sakkal Majalla" panose="02000000000000000000" pitchFamily="2" charset="-78"/>
              </a:endParaRPr>
            </a:p>
          </p:txBody>
        </p:sp>
      </p:grpSp>
    </p:spTree>
    <p:extLst>
      <p:ext uri="{BB962C8B-B14F-4D97-AF65-F5344CB8AC3E}">
        <p14:creationId xmlns:p14="http://schemas.microsoft.com/office/powerpoint/2010/main" val="3474228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arn(inVertical)">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012266" y="4532506"/>
            <a:ext cx="10756692" cy="843766"/>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1920" tIns="121920" rIns="121920" bIns="121920" numCol="1" spcCol="1270" anchor="t" anchorCtr="0">
            <a:noAutofit/>
          </a:bodyPr>
          <a:lstStyle/>
          <a:p>
            <a:pPr lvl="0" algn="just" defTabSz="1422400" rtl="1">
              <a:lnSpc>
                <a:spcPct val="90000"/>
              </a:lnSpc>
              <a:spcBef>
                <a:spcPct val="0"/>
              </a:spcBef>
              <a:spcAft>
                <a:spcPct val="35000"/>
              </a:spcAft>
            </a:pPr>
            <a:endParaRPr lang="en-US" sz="2800" b="1" kern="1200" dirty="0">
              <a:latin typeface="Sakkal Majalla" panose="02000000000000000000" pitchFamily="2" charset="-78"/>
              <a:cs typeface="Sakkal Majalla" panose="02000000000000000000" pitchFamily="2" charset="-78"/>
            </a:endParaRPr>
          </a:p>
        </p:txBody>
      </p:sp>
      <p:sp>
        <p:nvSpPr>
          <p:cNvPr id="8" name="Title 1"/>
          <p:cNvSpPr>
            <a:spLocks noGrp="1"/>
          </p:cNvSpPr>
          <p:nvPr>
            <p:ph type="title"/>
          </p:nvPr>
        </p:nvSpPr>
        <p:spPr>
          <a:xfrm>
            <a:off x="1300001" y="929086"/>
            <a:ext cx="9439596" cy="1280615"/>
          </a:xfrm>
        </p:spPr>
        <p:txBody>
          <a:bodyPr/>
          <a:lstStyle/>
          <a:p>
            <a:pPr algn="ctr" rtl="1"/>
            <a:r>
              <a:rPr lang="ar-BH" sz="4800" b="1" dirty="0">
                <a:solidFill>
                  <a:srgbClr val="C00000"/>
                </a:solidFill>
                <a:effectLst>
                  <a:outerShdw blurRad="38100" dist="38100" dir="2700000" algn="tl">
                    <a:srgbClr val="000000">
                      <a:alpha val="43137"/>
                    </a:srgbClr>
                  </a:outerShdw>
                </a:effectLst>
              </a:rPr>
              <a:t>خاتمة</a:t>
            </a:r>
            <a:r>
              <a:rPr lang="ar-BH" dirty="0"/>
              <a:t> </a:t>
            </a:r>
            <a:endParaRPr lang="en-US" dirty="0"/>
          </a:p>
        </p:txBody>
      </p:sp>
      <p:sp>
        <p:nvSpPr>
          <p:cNvPr id="9" name="Content Placeholder 2"/>
          <p:cNvSpPr>
            <a:spLocks noGrp="1"/>
          </p:cNvSpPr>
          <p:nvPr>
            <p:ph idx="1"/>
          </p:nvPr>
        </p:nvSpPr>
        <p:spPr>
          <a:xfrm>
            <a:off x="579549" y="2158715"/>
            <a:ext cx="10902839" cy="2623545"/>
          </a:xfrm>
          <a:solidFill>
            <a:schemeClr val="accent6">
              <a:lumMod val="20000"/>
              <a:lumOff val="80000"/>
            </a:schemeClr>
          </a:solidFill>
          <a:ln>
            <a:solidFill>
              <a:schemeClr val="accent6">
                <a:lumMod val="50000"/>
              </a:schemeClr>
            </a:solidFill>
            <a:prstDash val="dash"/>
          </a:ln>
        </p:spPr>
        <p:txBody>
          <a:bodyPr>
            <a:normAutofit/>
          </a:bodyPr>
          <a:lstStyle/>
          <a:p>
            <a:pPr marL="0" indent="0" algn="just" rtl="1">
              <a:buNone/>
            </a:pPr>
            <a:endParaRPr lang="ar-BH" dirty="0"/>
          </a:p>
          <a:p>
            <a:endParaRPr lang="en-US" dirty="0"/>
          </a:p>
        </p:txBody>
      </p:sp>
      <p:sp>
        <p:nvSpPr>
          <p:cNvPr id="13" name="Rounded Rectangle 4"/>
          <p:cNvSpPr txBox="1"/>
          <p:nvPr/>
        </p:nvSpPr>
        <p:spPr>
          <a:xfrm>
            <a:off x="809540" y="2391866"/>
            <a:ext cx="10672848" cy="2390394"/>
          </a:xfrm>
          <a:prstGeom prst="rect">
            <a:avLst/>
          </a:prstGeom>
          <a:scene3d>
            <a:camera prst="orthographicFront"/>
            <a:lightRig rig="flat" dir="t"/>
          </a:scene3d>
          <a:sp3d/>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algn="just" defTabSz="889000" rtl="1">
              <a:lnSpc>
                <a:spcPct val="150000"/>
              </a:lnSpc>
              <a:spcBef>
                <a:spcPct val="0"/>
              </a:spcBef>
              <a:spcAft>
                <a:spcPct val="35000"/>
              </a:spcAft>
            </a:pPr>
            <a:r>
              <a:rPr lang="ar-BH" sz="2400" dirty="0">
                <a:solidFill>
                  <a:schemeClr val="dk1"/>
                </a:solidFill>
                <a:latin typeface="Sakkal Majalla" panose="02000000000000000000" pitchFamily="2" charset="-78"/>
                <a:cs typeface="Sakkal Majalla" panose="02000000000000000000" pitchFamily="2" charset="-78"/>
              </a:rPr>
              <a:t>	جاء ميثاق العمل الوطنيّ الذي صاغته لجنة وطنيّة عليّا، وصوّت عليه الشعب البحريني في 14 فبراير 2001م، بما يشبه الإجماع، فقد بلغت نسبة التصويت عليه 98.4%، ليمثّل وثيقة الإطار المرجعي، ويعدّ ذروة التطوّر الديمقراطي في البحرين، وقد وصفه حضرة صاحب الجلالة بأنّه كان "فتحًا جديدًا في تاريخ البحرين"، فكان وثيقة وطن، ووثيقة عهد وعقد وعمل، من أجل بحرين المستقبل بوصفها دولة عصريّة جامعة ومزدهرة.</a:t>
            </a:r>
            <a:endParaRPr lang="en-US" sz="2400" dirty="0">
              <a:solidFill>
                <a:schemeClr val="dk1"/>
              </a:solidFill>
              <a:latin typeface="Sakkal Majalla" panose="02000000000000000000" pitchFamily="2" charset="-78"/>
              <a:cs typeface="Sakkal Majalla" panose="02000000000000000000" pitchFamily="2" charset="-78"/>
            </a:endParaRPr>
          </a:p>
        </p:txBody>
      </p:sp>
      <p:sp>
        <p:nvSpPr>
          <p:cNvPr id="14" name="Rectangle 3"/>
          <p:cNvSpPr/>
          <p:nvPr/>
        </p:nvSpPr>
        <p:spPr>
          <a:xfrm>
            <a:off x="0" y="320635"/>
            <a:ext cx="4086578"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a:t>مشروع الإصلاح والتحديث-أجا203-وطن803/815</a:t>
            </a:r>
            <a:endParaRPr lang="en-US" sz="1600" dirty="0"/>
          </a:p>
        </p:txBody>
      </p:sp>
      <p:sp>
        <p:nvSpPr>
          <p:cNvPr id="15" name="Rectangle 14"/>
          <p:cNvSpPr>
            <a:spLocks/>
          </p:cNvSpPr>
          <p:nvPr/>
        </p:nvSpPr>
        <p:spPr>
          <a:xfrm>
            <a:off x="8212754" y="630309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–العام الدراسي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718362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bg/>
                                          </p:spTgt>
                                        </p:tgtEl>
                                        <p:attrNameLst>
                                          <p:attrName>style.visibility</p:attrName>
                                        </p:attrNameLst>
                                      </p:cBhvr>
                                      <p:to>
                                        <p:strVal val="visible"/>
                                      </p:to>
                                    </p:set>
                                    <p:animEffect transition="in" filter="barn(inVertical)">
                                      <p:cBhvr>
                                        <p:cTn id="12" dur="500"/>
                                        <p:tgtEl>
                                          <p:spTgt spid="9">
                                            <p:bg/>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anim calcmode="lin" valueType="num">
                                      <p:cBhvr>
                                        <p:cTn id="18" dur="1000" fill="hold"/>
                                        <p:tgtEl>
                                          <p:spTgt spid="13"/>
                                        </p:tgtEl>
                                        <p:attrNameLst>
                                          <p:attrName>ppt_x</p:attrName>
                                        </p:attrNameLst>
                                      </p:cBhvr>
                                      <p:tavLst>
                                        <p:tav tm="0">
                                          <p:val>
                                            <p:strVal val="#ppt_x"/>
                                          </p:val>
                                        </p:tav>
                                        <p:tav tm="100000">
                                          <p:val>
                                            <p:strVal val="#ppt_x"/>
                                          </p:val>
                                        </p:tav>
                                      </p:tavLst>
                                    </p:anim>
                                    <p:anim calcmode="lin" valueType="num">
                                      <p:cBhvr>
                                        <p:cTn id="1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build="p" animBg="1"/>
      <p:bldP spid="1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012266" y="4532506"/>
            <a:ext cx="10756692" cy="843766"/>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1920" tIns="121920" rIns="121920" bIns="121920" numCol="1" spcCol="1270" anchor="t" anchorCtr="0">
            <a:noAutofit/>
          </a:bodyPr>
          <a:lstStyle/>
          <a:p>
            <a:pPr lvl="0" algn="just" defTabSz="1422400" rtl="1">
              <a:lnSpc>
                <a:spcPct val="90000"/>
              </a:lnSpc>
              <a:spcBef>
                <a:spcPct val="0"/>
              </a:spcBef>
              <a:spcAft>
                <a:spcPct val="35000"/>
              </a:spcAft>
            </a:pPr>
            <a:endParaRPr lang="en-US" sz="2800" b="1" kern="1200" dirty="0">
              <a:latin typeface="Sakkal Majalla" panose="02000000000000000000" pitchFamily="2" charset="-78"/>
              <a:cs typeface="Sakkal Majalla" panose="02000000000000000000" pitchFamily="2" charset="-78"/>
            </a:endParaRPr>
          </a:p>
        </p:txBody>
      </p:sp>
      <p:pic>
        <p:nvPicPr>
          <p:cNvPr id="2" name="Picture 1"/>
          <p:cNvPicPr>
            <a:picLocks noChangeAspect="1"/>
          </p:cNvPicPr>
          <p:nvPr/>
        </p:nvPicPr>
        <p:blipFill>
          <a:blip r:embed="rId3"/>
          <a:stretch>
            <a:fillRect/>
          </a:stretch>
        </p:blipFill>
        <p:spPr>
          <a:xfrm rot="16200000">
            <a:off x="5771973" y="-618050"/>
            <a:ext cx="523875" cy="5588000"/>
          </a:xfrm>
          <a:prstGeom prst="rect">
            <a:avLst/>
          </a:prstGeom>
        </p:spPr>
      </p:pic>
      <p:pic>
        <p:nvPicPr>
          <p:cNvPr id="8" name="Picture 7"/>
          <p:cNvPicPr>
            <a:picLocks noChangeAspect="1"/>
          </p:cNvPicPr>
          <p:nvPr/>
        </p:nvPicPr>
        <p:blipFill>
          <a:blip r:embed="rId3"/>
          <a:stretch>
            <a:fillRect/>
          </a:stretch>
        </p:blipFill>
        <p:spPr>
          <a:xfrm rot="16200000">
            <a:off x="5771973" y="1476568"/>
            <a:ext cx="523875" cy="5588000"/>
          </a:xfrm>
          <a:prstGeom prst="rect">
            <a:avLst/>
          </a:prstGeom>
        </p:spPr>
      </p:pic>
      <p:sp>
        <p:nvSpPr>
          <p:cNvPr id="12" name="Title 1"/>
          <p:cNvSpPr>
            <a:spLocks noGrp="1"/>
          </p:cNvSpPr>
          <p:nvPr>
            <p:ph type="title"/>
          </p:nvPr>
        </p:nvSpPr>
        <p:spPr>
          <a:xfrm>
            <a:off x="3239910" y="2175950"/>
            <a:ext cx="5391362" cy="2036271"/>
          </a:xfrm>
        </p:spPr>
        <p:txBody>
          <a:bodyPr>
            <a:noAutofit/>
          </a:bodyPr>
          <a:lstStyle/>
          <a:p>
            <a:pPr algn="ctr" rtl="1"/>
            <a:r>
              <a:rPr lang="ar-BH" sz="3600" b="1"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انتهى الدرس</a:t>
            </a:r>
            <a:endParaRPr lang="en-US" sz="3600" b="1"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sp>
        <p:nvSpPr>
          <p:cNvPr id="14" name="Rectangle 3"/>
          <p:cNvSpPr/>
          <p:nvPr/>
        </p:nvSpPr>
        <p:spPr>
          <a:xfrm>
            <a:off x="0" y="332808"/>
            <a:ext cx="4086578"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a:t>مشروع الإصلاح والتحديث-أجا203-وطن803/815</a:t>
            </a:r>
            <a:endParaRPr lang="en-US" sz="1600" dirty="0"/>
          </a:p>
        </p:txBody>
      </p:sp>
      <p:sp>
        <p:nvSpPr>
          <p:cNvPr id="15" name="Rectangle 14"/>
          <p:cNvSpPr>
            <a:spLocks/>
          </p:cNvSpPr>
          <p:nvPr/>
        </p:nvSpPr>
        <p:spPr>
          <a:xfrm>
            <a:off x="8349483" y="6285186"/>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–العام الدراسي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128406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randombar(horizontal)">
                                      <p:cBhvr>
                                        <p:cTn id="7" dur="500"/>
                                        <p:tgtEl>
                                          <p:spTgt spid="12"/>
                                        </p:tgtEl>
                                      </p:cBhvr>
                                    </p:animEffect>
                                  </p:childTnLst>
                                </p:cTn>
                              </p:par>
                              <p:par>
                                <p:cTn id="8" presetID="14" presetClass="entr" presetSubtype="1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randombar(horizontal)">
                                      <p:cBhvr>
                                        <p:cTn id="10" dur="500"/>
                                        <p:tgtEl>
                                          <p:spTgt spid="2"/>
                                        </p:tgtEl>
                                      </p:cBhvr>
                                    </p:animEffect>
                                  </p:childTnLst>
                                </p:cTn>
                              </p:par>
                              <p:par>
                                <p:cTn id="11" presetID="14" presetClass="entr" presetSubtype="1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randombar(horizontal)">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9B6F7093-7B83-4D0A-BC1F-683D122F6A48}" vid="{1FAA4335-E554-4125-ACCC-D1CCCAA2166B}"/>
    </a:ext>
  </a:extLst>
</a:theme>
</file>

<file path=docProps/app.xml><?xml version="1.0" encoding="utf-8"?>
<Properties xmlns="http://schemas.openxmlformats.org/officeDocument/2006/extended-properties" xmlns:vt="http://schemas.openxmlformats.org/officeDocument/2006/docPropsVTypes">
  <Template/>
  <TotalTime>2591</TotalTime>
  <Words>1776</Words>
  <Application>Microsoft Office PowerPoint</Application>
  <PresentationFormat>Widescreen</PresentationFormat>
  <Paragraphs>151</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لقد مكنت الخطوات التي اتّخذها حضرة صاحب الجلالة الملك حمد بن عيسى آل خليفة حفظه الله ورعاه تمهيدًا لمشروعه الحضاري للإصلاح والتحديث من:  - ترسيخ وحدة المجتمع البحريني.  - تعزيز الثقة بين القيادة والشعب.  - توفير الآليات والقنوات التي تتيح له إبلاغ تطلعاته وآماله.  - تعميق التجربة الديمقراطية.  - تحقيق سيادة القانون.  -تحسين جودة الحياة. </vt:lpstr>
      <vt:lpstr>PowerPoint Presentation</vt:lpstr>
      <vt:lpstr>PowerPoint Presentation</vt:lpstr>
      <vt:lpstr>PowerPoint Presentation</vt:lpstr>
      <vt:lpstr>PowerPoint Presentation</vt:lpstr>
      <vt:lpstr>خاتمة </vt:lpstr>
      <vt:lpstr>انتهى الدرس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AYSHA ALTHABET</dc:creator>
  <cp:lastModifiedBy>Unknown User</cp:lastModifiedBy>
  <cp:revision>334</cp:revision>
  <cp:lastPrinted>2021-01-17T11:49:49Z</cp:lastPrinted>
  <dcterms:created xsi:type="dcterms:W3CDTF">2020-03-04T10:47:58Z</dcterms:created>
  <dcterms:modified xsi:type="dcterms:W3CDTF">2022-09-04T19:42:18Z</dcterms:modified>
</cp:coreProperties>
</file>